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4" d="100"/>
          <a:sy n="64" d="100"/>
        </p:scale>
        <p:origin x="234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5ED54-01FF-4444-B7C4-79D85227B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1" cy="2387600"/>
          </a:xfrm>
        </p:spPr>
        <p:txBody>
          <a:bodyPr anchor="b"/>
          <a:lstStyle>
            <a:lvl1pPr algn="ctr">
              <a:defRPr sz="600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37E21B-1467-47AA-B6DA-7F1C8DFAD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7" indent="0" algn="ctr">
              <a:buNone/>
              <a:defRPr sz="2000"/>
            </a:lvl2pPr>
            <a:lvl3pPr marL="914394" indent="0" algn="ctr">
              <a:buNone/>
              <a:defRPr sz="1800"/>
            </a:lvl3pPr>
            <a:lvl4pPr marL="1371592" indent="0" algn="ctr">
              <a:buNone/>
              <a:defRPr sz="1599"/>
            </a:lvl4pPr>
            <a:lvl5pPr marL="1828789" indent="0" algn="ctr">
              <a:buNone/>
              <a:defRPr sz="1599"/>
            </a:lvl5pPr>
            <a:lvl6pPr marL="2285987" indent="0" algn="ctr">
              <a:buNone/>
              <a:defRPr sz="1599"/>
            </a:lvl6pPr>
            <a:lvl7pPr marL="2743185" indent="0" algn="ctr">
              <a:buNone/>
              <a:defRPr sz="1599"/>
            </a:lvl7pPr>
            <a:lvl8pPr marL="3200382" indent="0" algn="ctr">
              <a:buNone/>
              <a:defRPr sz="1599"/>
            </a:lvl8pPr>
            <a:lvl9pPr marL="3657579" indent="0" algn="ctr">
              <a:buNone/>
              <a:defRPr sz="1599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01E1B-5D3D-4906-87D2-8931E4D97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DB14-1A33-45F9-8049-27AB57FFABDA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CACD4-8F81-4E25-97D7-E9B0A361F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E9CEA-F55C-40C7-8D06-16B2BE09D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789F-5352-4865-BC53-8E9828BE9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C8D25-29E8-4FCE-82A2-00698CF38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2986A6-E9B3-475F-8C83-05207CA42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4FE4A-6B0E-41C7-A829-61AAEDBC3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DB14-1A33-45F9-8049-27AB57FFABDA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5F5E5-FD75-4BCD-8AB8-82D86BCCD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D86D1-53AD-4A0C-9679-77F874E4A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789F-5352-4865-BC53-8E9828BE9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22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23FBD2-0484-447E-83F0-2849A2837D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35941-D13A-4C35-BC2A-23ADAB279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B5BC2-966A-4227-961D-155B05FC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DB14-1A33-45F9-8049-27AB57FFABDA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F2249-9FDD-4A95-93FF-F290CF8DF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020FD-17A6-4FE8-97E6-ED2220D61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789F-5352-4865-BC53-8E9828BE9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6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A4EA2-2196-4CFF-AFA0-C5D4DCAC8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C5A35-6C56-4031-A0FE-D75127630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FA9E2-D339-4BE2-AC37-85360F4B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DB14-1A33-45F9-8049-27AB57FFABDA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D88F1-B3E0-4C8E-95BC-BBCB3C197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1D1CA-80C7-4195-8FC6-03CC1E66C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789F-5352-4865-BC53-8E9828BE9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6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31457-9F6F-490F-974E-D014B179B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BCB31-D7C9-414F-9ED8-D7509B9A4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92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4pPr>
            <a:lvl5pPr marL="1828789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5pPr>
            <a:lvl6pPr marL="2285987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6pPr>
            <a:lvl7pPr marL="2743185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7pPr>
            <a:lvl8pPr marL="3200382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8pPr>
            <a:lvl9pPr marL="3657579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8301F-1736-41A4-BA82-2E85490D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DB14-1A33-45F9-8049-27AB57FFABDA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7A548-0408-45E8-9BAA-F614719B0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87718-3583-4896-9534-EB1D46FA8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789F-5352-4865-BC53-8E9828BE9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84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23A18-722B-458F-8D35-2FE3E85BA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E56F6-45EC-40A3-9C6A-768814087F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9DEE6-4333-48F8-A962-94830F949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024DA-0A6C-44DE-AA59-4A9E114F3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DB14-1A33-45F9-8049-27AB57FFABDA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729A0-972E-4817-B1FE-BFC888C3C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64948-8692-440D-B92F-CA9A171D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789F-5352-4865-BC53-8E9828BE9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69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4CEFA-9BF0-44A8-AE97-295161301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52F8E-CCBC-4D86-9E13-AE8AB1CCB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7" indent="0">
              <a:buNone/>
              <a:defRPr sz="2000" b="1"/>
            </a:lvl2pPr>
            <a:lvl3pPr marL="914394" indent="0">
              <a:buNone/>
              <a:defRPr sz="1800" b="1"/>
            </a:lvl3pPr>
            <a:lvl4pPr marL="1371592" indent="0">
              <a:buNone/>
              <a:defRPr sz="1599" b="1"/>
            </a:lvl4pPr>
            <a:lvl5pPr marL="1828789" indent="0">
              <a:buNone/>
              <a:defRPr sz="1599" b="1"/>
            </a:lvl5pPr>
            <a:lvl6pPr marL="2285987" indent="0">
              <a:buNone/>
              <a:defRPr sz="1599" b="1"/>
            </a:lvl6pPr>
            <a:lvl7pPr marL="2743185" indent="0">
              <a:buNone/>
              <a:defRPr sz="1599" b="1"/>
            </a:lvl7pPr>
            <a:lvl8pPr marL="3200382" indent="0">
              <a:buNone/>
              <a:defRPr sz="1599" b="1"/>
            </a:lvl8pPr>
            <a:lvl9pPr marL="3657579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77B40-48C9-4157-8FDC-349684C8D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3B7F21-91E8-487D-943C-C4ECD1FC8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7" indent="0">
              <a:buNone/>
              <a:defRPr sz="2000" b="1"/>
            </a:lvl2pPr>
            <a:lvl3pPr marL="914394" indent="0">
              <a:buNone/>
              <a:defRPr sz="1800" b="1"/>
            </a:lvl3pPr>
            <a:lvl4pPr marL="1371592" indent="0">
              <a:buNone/>
              <a:defRPr sz="1599" b="1"/>
            </a:lvl4pPr>
            <a:lvl5pPr marL="1828789" indent="0">
              <a:buNone/>
              <a:defRPr sz="1599" b="1"/>
            </a:lvl5pPr>
            <a:lvl6pPr marL="2285987" indent="0">
              <a:buNone/>
              <a:defRPr sz="1599" b="1"/>
            </a:lvl6pPr>
            <a:lvl7pPr marL="2743185" indent="0">
              <a:buNone/>
              <a:defRPr sz="1599" b="1"/>
            </a:lvl7pPr>
            <a:lvl8pPr marL="3200382" indent="0">
              <a:buNone/>
              <a:defRPr sz="1599" b="1"/>
            </a:lvl8pPr>
            <a:lvl9pPr marL="3657579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66E67C-CC37-4729-8B55-56E4DC6466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D43E6A-EDB0-4F8F-9235-0DEE99709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DB14-1A33-45F9-8049-27AB57FFABDA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B219C9-ED8A-44EC-8D69-BBBFED6F7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985FEC-FFF6-4ED0-86ED-979B6EE0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789F-5352-4865-BC53-8E9828BE9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65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43CBD-581E-4AFA-A43A-DFE13EBE3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8FEE0E-195F-4C1C-A4C9-0C3136BDE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DB14-1A33-45F9-8049-27AB57FFABDA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79DB72-F388-471B-8216-E009F0CCB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98E542-0946-4EED-828A-B0AC1A607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789F-5352-4865-BC53-8E9828BE9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0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C9B457-D920-4B89-89C4-3858AD20B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DB14-1A33-45F9-8049-27AB57FFABDA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569D7C-44FD-4C21-8C64-2FCCC2D45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7118C-4C6B-412D-90D3-037EA4AE9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789F-5352-4865-BC53-8E9828BE9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90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10EDF-4821-42A4-B652-D2C186450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D41BE-90B6-4F53-A130-9AE31B4BD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7B280-49E0-457D-8A64-62FAD5596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599"/>
            </a:lvl1pPr>
            <a:lvl2pPr marL="457197" indent="0">
              <a:buNone/>
              <a:defRPr sz="1399"/>
            </a:lvl2pPr>
            <a:lvl3pPr marL="914394" indent="0">
              <a:buNone/>
              <a:defRPr sz="1201"/>
            </a:lvl3pPr>
            <a:lvl4pPr marL="1371592" indent="0">
              <a:buNone/>
              <a:defRPr sz="1001"/>
            </a:lvl4pPr>
            <a:lvl5pPr marL="1828789" indent="0">
              <a:buNone/>
              <a:defRPr sz="1001"/>
            </a:lvl5pPr>
            <a:lvl6pPr marL="2285987" indent="0">
              <a:buNone/>
              <a:defRPr sz="1001"/>
            </a:lvl6pPr>
            <a:lvl7pPr marL="2743185" indent="0">
              <a:buNone/>
              <a:defRPr sz="1001"/>
            </a:lvl7pPr>
            <a:lvl8pPr marL="3200382" indent="0">
              <a:buNone/>
              <a:defRPr sz="1001"/>
            </a:lvl8pPr>
            <a:lvl9pPr marL="3657579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4AA98-5B93-450D-B29E-8FDFBEFC2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DB14-1A33-45F9-8049-27AB57FFABDA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1511A-D369-48BB-A27A-20AA156A9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ADC27-0A00-4DC9-AFAB-0F67CF94B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789F-5352-4865-BC53-8E9828BE9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2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3354-FA79-4688-89E4-9DFAA5211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F83E2C-9C07-4897-82C8-06CC6ADBE9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7" indent="0">
              <a:buNone/>
              <a:defRPr sz="2800"/>
            </a:lvl2pPr>
            <a:lvl3pPr marL="914394" indent="0">
              <a:buNone/>
              <a:defRPr sz="2400"/>
            </a:lvl3pPr>
            <a:lvl4pPr marL="1371592" indent="0">
              <a:buNone/>
              <a:defRPr sz="2000"/>
            </a:lvl4pPr>
            <a:lvl5pPr marL="1828789" indent="0">
              <a:buNone/>
              <a:defRPr sz="2000"/>
            </a:lvl5pPr>
            <a:lvl6pPr marL="2285987" indent="0">
              <a:buNone/>
              <a:defRPr sz="2000"/>
            </a:lvl6pPr>
            <a:lvl7pPr marL="2743185" indent="0">
              <a:buNone/>
              <a:defRPr sz="2000"/>
            </a:lvl7pPr>
            <a:lvl8pPr marL="3200382" indent="0">
              <a:buNone/>
              <a:defRPr sz="2000"/>
            </a:lvl8pPr>
            <a:lvl9pPr marL="365757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7703B-8BD3-42C9-92B9-026D4B01F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599"/>
            </a:lvl1pPr>
            <a:lvl2pPr marL="457197" indent="0">
              <a:buNone/>
              <a:defRPr sz="1399"/>
            </a:lvl2pPr>
            <a:lvl3pPr marL="914394" indent="0">
              <a:buNone/>
              <a:defRPr sz="1201"/>
            </a:lvl3pPr>
            <a:lvl4pPr marL="1371592" indent="0">
              <a:buNone/>
              <a:defRPr sz="1001"/>
            </a:lvl4pPr>
            <a:lvl5pPr marL="1828789" indent="0">
              <a:buNone/>
              <a:defRPr sz="1001"/>
            </a:lvl5pPr>
            <a:lvl6pPr marL="2285987" indent="0">
              <a:buNone/>
              <a:defRPr sz="1001"/>
            </a:lvl6pPr>
            <a:lvl7pPr marL="2743185" indent="0">
              <a:buNone/>
              <a:defRPr sz="1001"/>
            </a:lvl7pPr>
            <a:lvl8pPr marL="3200382" indent="0">
              <a:buNone/>
              <a:defRPr sz="1001"/>
            </a:lvl8pPr>
            <a:lvl9pPr marL="3657579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4431E-4EE7-42A7-B5A4-EE3DA90B7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DB14-1A33-45F9-8049-27AB57FFABDA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C1EDE-DD49-4853-8FF0-88CBFD959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EDDB4-E4A4-4B12-AC5B-B3666370F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789F-5352-4865-BC53-8E9828BE9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18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3BBCC5-E97D-4681-B789-FB88236C5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F7DE1-54B2-4BDB-9A0B-0C97F58FB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CB98A-165E-4C91-A54C-C83DEFA3B6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DDB14-1A33-45F9-8049-27AB57FFABDA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6E12F-B450-4EDB-8B5C-028D2ED0B9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9CBDC-7EE8-495B-BC22-7948D1615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0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1789F-5352-4865-BC53-8E9828BE9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64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9" indent="-228599" algn="l" defTabSz="914394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7" indent="-228599" algn="l" defTabSz="91439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4" indent="-228599" algn="l" defTabSz="91439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1" indent="-228599" algn="l" defTabSz="91439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8" indent="-228599" algn="l" defTabSz="91439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85" indent="-228599" algn="l" defTabSz="91439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2" indent="-228599" algn="l" defTabSz="91439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0" indent="-228599" algn="l" defTabSz="91439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78" indent="-228599" algn="l" defTabSz="91439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7" algn="l" defTabSz="914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4" algn="l" defTabSz="914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2" algn="l" defTabSz="914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914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7" algn="l" defTabSz="914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5" algn="l" defTabSz="914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2" algn="l" defTabSz="914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9" algn="l" defTabSz="914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BF94C7C-CCAB-4A5A-A416-060E195095E3}"/>
              </a:ext>
            </a:extLst>
          </p:cNvPr>
          <p:cNvCxnSpPr>
            <a:cxnSpLocks/>
          </p:cNvCxnSpPr>
          <p:nvPr/>
        </p:nvCxnSpPr>
        <p:spPr>
          <a:xfrm>
            <a:off x="4848441" y="1978270"/>
            <a:ext cx="0" cy="413239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Top Corners Snipped 4" descr="nk">
            <a:extLst>
              <a:ext uri="{FF2B5EF4-FFF2-40B4-BE49-F238E27FC236}">
                <a16:creationId xmlns:a16="http://schemas.microsoft.com/office/drawing/2014/main" id="{3935F6B3-BE41-422D-842F-CE1515A03192}"/>
              </a:ext>
            </a:extLst>
          </p:cNvPr>
          <p:cNvSpPr/>
          <p:nvPr/>
        </p:nvSpPr>
        <p:spPr>
          <a:xfrm>
            <a:off x="618983" y="717454"/>
            <a:ext cx="1659988" cy="590843"/>
          </a:xfrm>
          <a:prstGeom prst="snip2Same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sz="2398" b="1" dirty="0" err="1"/>
              <a:t>rankall.R</a:t>
            </a:r>
            <a:endParaRPr lang="en-US" sz="2398" b="1" dirty="0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31ED84B1-BBA1-4958-AC87-943269748962}"/>
              </a:ext>
            </a:extLst>
          </p:cNvPr>
          <p:cNvSpPr/>
          <p:nvPr/>
        </p:nvSpPr>
        <p:spPr>
          <a:xfrm>
            <a:off x="2806504" y="717454"/>
            <a:ext cx="4074758" cy="590843"/>
          </a:xfrm>
          <a:prstGeom prst="trapezoi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dirty="0" err="1"/>
              <a:t>outcome</a:t>
            </a:r>
            <a:r>
              <a:rPr lang="es-PA" dirty="0"/>
              <a:t>, </a:t>
            </a:r>
            <a:r>
              <a:rPr lang="es-PA" dirty="0" err="1"/>
              <a:t>num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EF865B-6037-4DD7-BD05-8E7025CA490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843883" y="1308297"/>
            <a:ext cx="0" cy="413239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A665331-9EF8-4A3A-95A1-C1C282761B1D}"/>
              </a:ext>
            </a:extLst>
          </p:cNvPr>
          <p:cNvSpPr/>
          <p:nvPr/>
        </p:nvSpPr>
        <p:spPr>
          <a:xfrm>
            <a:off x="2785575" y="1554482"/>
            <a:ext cx="4074758" cy="59084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dirty="0"/>
              <a:t>read.csv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CA39E9-EC89-4948-9C5B-4FDE783C9D89}"/>
              </a:ext>
            </a:extLst>
          </p:cNvPr>
          <p:cNvSpPr/>
          <p:nvPr/>
        </p:nvSpPr>
        <p:spPr>
          <a:xfrm>
            <a:off x="2806504" y="2391509"/>
            <a:ext cx="4053829" cy="59084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dirty="0" err="1"/>
              <a:t>Check</a:t>
            </a:r>
            <a:r>
              <a:rPr lang="es-PA" dirty="0"/>
              <a:t>: </a:t>
            </a:r>
            <a:r>
              <a:rPr lang="es-PA" dirty="0" err="1"/>
              <a:t>outcome</a:t>
            </a:r>
            <a:r>
              <a:rPr lang="es-PA" dirty="0"/>
              <a:t> &amp; </a:t>
            </a:r>
            <a:r>
              <a:rPr lang="es-PA" dirty="0" err="1"/>
              <a:t>num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6EFCD9-265E-4398-B84F-D5EC0DB82E50}"/>
              </a:ext>
            </a:extLst>
          </p:cNvPr>
          <p:cNvSpPr/>
          <p:nvPr/>
        </p:nvSpPr>
        <p:spPr>
          <a:xfrm>
            <a:off x="7908202" y="5964702"/>
            <a:ext cx="2475916" cy="59084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dirty="0" err="1"/>
              <a:t>Return</a:t>
            </a:r>
            <a:r>
              <a:rPr lang="es-PA" dirty="0"/>
              <a:t>: Hospital.name &amp; </a:t>
            </a:r>
            <a:r>
              <a:rPr lang="es-PA" dirty="0" err="1"/>
              <a:t>State</a:t>
            </a:r>
            <a:r>
              <a:rPr lang="es-PA" dirty="0"/>
              <a:t> </a:t>
            </a:r>
            <a:r>
              <a:rPr lang="es-PA" dirty="0" err="1"/>
              <a:t>abb</a:t>
            </a:r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968834E-81B0-486A-B563-9B540684A0F5}"/>
              </a:ext>
            </a:extLst>
          </p:cNvPr>
          <p:cNvCxnSpPr>
            <a:cxnSpLocks/>
          </p:cNvCxnSpPr>
          <p:nvPr/>
        </p:nvCxnSpPr>
        <p:spPr>
          <a:xfrm>
            <a:off x="3319973" y="3013769"/>
            <a:ext cx="0" cy="415231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amond 17">
            <a:extLst>
              <a:ext uri="{FF2B5EF4-FFF2-40B4-BE49-F238E27FC236}">
                <a16:creationId xmlns:a16="http://schemas.microsoft.com/office/drawing/2014/main" id="{85C59235-2559-48C1-9F59-AE3098041B68}"/>
              </a:ext>
            </a:extLst>
          </p:cNvPr>
          <p:cNvSpPr/>
          <p:nvPr/>
        </p:nvSpPr>
        <p:spPr>
          <a:xfrm>
            <a:off x="4319949" y="3428999"/>
            <a:ext cx="1026939" cy="4466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sz="1101" dirty="0" err="1"/>
              <a:t>ifelse</a:t>
            </a:r>
            <a:endParaRPr lang="en-US" dirty="0"/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58DE4B7F-4810-46B4-B692-FB8319BE2939}"/>
              </a:ext>
            </a:extLst>
          </p:cNvPr>
          <p:cNvSpPr/>
          <p:nvPr/>
        </p:nvSpPr>
        <p:spPr>
          <a:xfrm>
            <a:off x="5833394" y="3429000"/>
            <a:ext cx="1026939" cy="4466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sz="1101" dirty="0" err="1"/>
              <a:t>ifelse</a:t>
            </a:r>
            <a:endParaRPr lang="en-US" dirty="0"/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8629787E-16C1-4933-81CF-BE75A60078DE}"/>
              </a:ext>
            </a:extLst>
          </p:cNvPr>
          <p:cNvSpPr/>
          <p:nvPr/>
        </p:nvSpPr>
        <p:spPr>
          <a:xfrm>
            <a:off x="2806505" y="3429000"/>
            <a:ext cx="1026939" cy="4466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sz="1101" dirty="0" err="1"/>
              <a:t>if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5FFA375-6A85-425C-8196-2C52F6D05CD9}"/>
              </a:ext>
            </a:extLst>
          </p:cNvPr>
          <p:cNvCxnSpPr>
            <a:cxnSpLocks/>
          </p:cNvCxnSpPr>
          <p:nvPr/>
        </p:nvCxnSpPr>
        <p:spPr>
          <a:xfrm flipH="1">
            <a:off x="3833444" y="3652325"/>
            <a:ext cx="513468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8EB64BD-CC1C-48DF-BF46-008544DD3EF3}"/>
              </a:ext>
            </a:extLst>
          </p:cNvPr>
          <p:cNvCxnSpPr>
            <a:cxnSpLocks/>
          </p:cNvCxnSpPr>
          <p:nvPr/>
        </p:nvCxnSpPr>
        <p:spPr>
          <a:xfrm flipH="1">
            <a:off x="3319973" y="3895968"/>
            <a:ext cx="3" cy="246183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E8F9E19-83B5-43BB-9774-0BF3AB32D9B1}"/>
              </a:ext>
            </a:extLst>
          </p:cNvPr>
          <p:cNvCxnSpPr>
            <a:cxnSpLocks/>
          </p:cNvCxnSpPr>
          <p:nvPr/>
        </p:nvCxnSpPr>
        <p:spPr>
          <a:xfrm>
            <a:off x="4822954" y="3875649"/>
            <a:ext cx="0" cy="391439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7F14912-602B-4042-AA09-DCF12529EE5F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5346888" y="3652324"/>
            <a:ext cx="572879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301721A-BF2F-4E60-9D08-B988F47E1728}"/>
              </a:ext>
            </a:extLst>
          </p:cNvPr>
          <p:cNvSpPr/>
          <p:nvPr/>
        </p:nvSpPr>
        <p:spPr>
          <a:xfrm>
            <a:off x="2785574" y="4214415"/>
            <a:ext cx="1047869" cy="45532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dirty="0" err="1"/>
              <a:t>Select.ha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8EF39E8-5DA7-42F8-85F2-4007866C8814}"/>
              </a:ext>
            </a:extLst>
          </p:cNvPr>
          <p:cNvSpPr/>
          <p:nvPr/>
        </p:nvSpPr>
        <p:spPr>
          <a:xfrm>
            <a:off x="4309484" y="4196282"/>
            <a:ext cx="1026940" cy="45532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dirty="0" err="1"/>
              <a:t>Select.hf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A55A70E-53FE-4368-86BC-6805BC08166B}"/>
              </a:ext>
            </a:extLst>
          </p:cNvPr>
          <p:cNvSpPr/>
          <p:nvPr/>
        </p:nvSpPr>
        <p:spPr>
          <a:xfrm>
            <a:off x="5812465" y="4186422"/>
            <a:ext cx="1047869" cy="45532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dirty="0"/>
              <a:t>Select.pn</a:t>
            </a:r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9D5AD36-FBB0-4EBF-9641-42B346811BF6}"/>
              </a:ext>
            </a:extLst>
          </p:cNvPr>
          <p:cNvCxnSpPr>
            <a:cxnSpLocks/>
          </p:cNvCxnSpPr>
          <p:nvPr/>
        </p:nvCxnSpPr>
        <p:spPr>
          <a:xfrm flipH="1">
            <a:off x="6356784" y="3921926"/>
            <a:ext cx="3" cy="246183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EC73DEF-FE38-4390-827C-D9973AC201A6}"/>
              </a:ext>
            </a:extLst>
          </p:cNvPr>
          <p:cNvCxnSpPr>
            <a:cxnSpLocks/>
          </p:cNvCxnSpPr>
          <p:nvPr/>
        </p:nvCxnSpPr>
        <p:spPr>
          <a:xfrm flipV="1">
            <a:off x="3309508" y="4980511"/>
            <a:ext cx="0" cy="381876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DDC4EE4-308F-49D9-AA61-CDD5DF3CA0C3}"/>
              </a:ext>
            </a:extLst>
          </p:cNvPr>
          <p:cNvCxnSpPr>
            <a:cxnSpLocks/>
          </p:cNvCxnSpPr>
          <p:nvPr/>
        </p:nvCxnSpPr>
        <p:spPr>
          <a:xfrm flipH="1" flipV="1">
            <a:off x="3309508" y="4973458"/>
            <a:ext cx="3047276" cy="16913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Diamond 61">
            <a:extLst>
              <a:ext uri="{FF2B5EF4-FFF2-40B4-BE49-F238E27FC236}">
                <a16:creationId xmlns:a16="http://schemas.microsoft.com/office/drawing/2014/main" id="{22606209-B26A-4782-BF41-A4FEBB8A804B}"/>
              </a:ext>
            </a:extLst>
          </p:cNvPr>
          <p:cNvSpPr/>
          <p:nvPr/>
        </p:nvSpPr>
        <p:spPr>
          <a:xfrm>
            <a:off x="4340879" y="5261322"/>
            <a:ext cx="1026939" cy="4466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sz="1101" dirty="0" err="1"/>
              <a:t>ifelse</a:t>
            </a:r>
            <a:endParaRPr lang="en-US" dirty="0"/>
          </a:p>
        </p:txBody>
      </p:sp>
      <p:sp>
        <p:nvSpPr>
          <p:cNvPr id="63" name="Diamond 62">
            <a:extLst>
              <a:ext uri="{FF2B5EF4-FFF2-40B4-BE49-F238E27FC236}">
                <a16:creationId xmlns:a16="http://schemas.microsoft.com/office/drawing/2014/main" id="{EEBFFE83-F59A-4F70-B96B-9815EA336822}"/>
              </a:ext>
            </a:extLst>
          </p:cNvPr>
          <p:cNvSpPr/>
          <p:nvPr/>
        </p:nvSpPr>
        <p:spPr>
          <a:xfrm>
            <a:off x="5854324" y="5261323"/>
            <a:ext cx="1026939" cy="4466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sz="1101" dirty="0" err="1"/>
              <a:t>ifelse</a:t>
            </a:r>
            <a:endParaRPr lang="en-US" dirty="0"/>
          </a:p>
        </p:txBody>
      </p:sp>
      <p:sp>
        <p:nvSpPr>
          <p:cNvPr id="64" name="Diamond 63">
            <a:extLst>
              <a:ext uri="{FF2B5EF4-FFF2-40B4-BE49-F238E27FC236}">
                <a16:creationId xmlns:a16="http://schemas.microsoft.com/office/drawing/2014/main" id="{2430CA0F-D96D-4B63-850A-1835DE8F732E}"/>
              </a:ext>
            </a:extLst>
          </p:cNvPr>
          <p:cNvSpPr/>
          <p:nvPr/>
        </p:nvSpPr>
        <p:spPr>
          <a:xfrm>
            <a:off x="2827435" y="5261323"/>
            <a:ext cx="1026939" cy="4466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sz="1101" dirty="0" err="1"/>
              <a:t>if</a:t>
            </a:r>
            <a:endParaRPr lang="en-US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759DEFB-3FE5-4A92-B11A-BCAC21BC5F9F}"/>
              </a:ext>
            </a:extLst>
          </p:cNvPr>
          <p:cNvCxnSpPr>
            <a:cxnSpLocks/>
          </p:cNvCxnSpPr>
          <p:nvPr/>
        </p:nvCxnSpPr>
        <p:spPr>
          <a:xfrm flipH="1">
            <a:off x="3854374" y="5484648"/>
            <a:ext cx="513468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234BF30-05F3-4811-917C-908A3B882759}"/>
              </a:ext>
            </a:extLst>
          </p:cNvPr>
          <p:cNvCxnSpPr>
            <a:cxnSpLocks/>
          </p:cNvCxnSpPr>
          <p:nvPr/>
        </p:nvCxnSpPr>
        <p:spPr>
          <a:xfrm flipH="1">
            <a:off x="3340903" y="5728291"/>
            <a:ext cx="3" cy="246183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690054F-66B1-443D-96B8-AA764FC3D601}"/>
              </a:ext>
            </a:extLst>
          </p:cNvPr>
          <p:cNvCxnSpPr>
            <a:cxnSpLocks/>
          </p:cNvCxnSpPr>
          <p:nvPr/>
        </p:nvCxnSpPr>
        <p:spPr>
          <a:xfrm>
            <a:off x="4843884" y="5707972"/>
            <a:ext cx="0" cy="391439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C9A5A57-D058-4B65-BA34-E93B54E06754}"/>
              </a:ext>
            </a:extLst>
          </p:cNvPr>
          <p:cNvCxnSpPr>
            <a:cxnSpLocks/>
            <a:endCxn id="62" idx="3"/>
          </p:cNvCxnSpPr>
          <p:nvPr/>
        </p:nvCxnSpPr>
        <p:spPr>
          <a:xfrm flipH="1">
            <a:off x="5367818" y="5484647"/>
            <a:ext cx="572879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57DB1C84-388C-43B9-8EE4-0D8022E3FEBF}"/>
              </a:ext>
            </a:extLst>
          </p:cNvPr>
          <p:cNvSpPr/>
          <p:nvPr/>
        </p:nvSpPr>
        <p:spPr>
          <a:xfrm>
            <a:off x="2806504" y="6046738"/>
            <a:ext cx="1047869" cy="4553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dirty="0" err="1"/>
              <a:t>Rank.w</a:t>
            </a:r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90C0B34-3380-4EFD-BB26-E78FA98971AB}"/>
              </a:ext>
            </a:extLst>
          </p:cNvPr>
          <p:cNvSpPr/>
          <p:nvPr/>
        </p:nvSpPr>
        <p:spPr>
          <a:xfrm>
            <a:off x="4330414" y="6028605"/>
            <a:ext cx="1026940" cy="4553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dirty="0" err="1"/>
              <a:t>Rank.w</a:t>
            </a:r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E064DFE-D17E-4A88-B924-B6D2513A2667}"/>
              </a:ext>
            </a:extLst>
          </p:cNvPr>
          <p:cNvSpPr/>
          <p:nvPr/>
        </p:nvSpPr>
        <p:spPr>
          <a:xfrm>
            <a:off x="5833395" y="6018745"/>
            <a:ext cx="1047869" cy="4553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sz="1600" dirty="0" err="1"/>
              <a:t>Rank.num</a:t>
            </a:r>
            <a:endParaRPr lang="en-US" sz="160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B4E3B3A-C7E9-46A6-8F37-95D48348D9F7}"/>
              </a:ext>
            </a:extLst>
          </p:cNvPr>
          <p:cNvCxnSpPr>
            <a:cxnSpLocks/>
          </p:cNvCxnSpPr>
          <p:nvPr/>
        </p:nvCxnSpPr>
        <p:spPr>
          <a:xfrm flipH="1">
            <a:off x="6377714" y="5754249"/>
            <a:ext cx="3" cy="246183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9E6C83B-ED0E-4841-B5CF-4A51F449D726}"/>
              </a:ext>
            </a:extLst>
          </p:cNvPr>
          <p:cNvCxnSpPr>
            <a:cxnSpLocks/>
          </p:cNvCxnSpPr>
          <p:nvPr/>
        </p:nvCxnSpPr>
        <p:spPr>
          <a:xfrm flipH="1">
            <a:off x="3807111" y="6274400"/>
            <a:ext cx="566134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38BE60E-5C2C-44CD-BC3E-D64A39B76CC5}"/>
              </a:ext>
            </a:extLst>
          </p:cNvPr>
          <p:cNvCxnSpPr>
            <a:cxnSpLocks/>
          </p:cNvCxnSpPr>
          <p:nvPr/>
        </p:nvCxnSpPr>
        <p:spPr>
          <a:xfrm flipH="1">
            <a:off x="5336424" y="6289997"/>
            <a:ext cx="566134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7C7EFB3-71DC-42F9-971E-B097C3F38606}"/>
              </a:ext>
            </a:extLst>
          </p:cNvPr>
          <p:cNvCxnSpPr>
            <a:cxnSpLocks/>
          </p:cNvCxnSpPr>
          <p:nvPr/>
        </p:nvCxnSpPr>
        <p:spPr>
          <a:xfrm flipH="1">
            <a:off x="6860333" y="6289997"/>
            <a:ext cx="1051213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938424A-BD59-4717-8556-B102985A3BE3}"/>
              </a:ext>
            </a:extLst>
          </p:cNvPr>
          <p:cNvCxnSpPr>
            <a:cxnSpLocks/>
          </p:cNvCxnSpPr>
          <p:nvPr/>
        </p:nvCxnSpPr>
        <p:spPr>
          <a:xfrm flipV="1">
            <a:off x="6377714" y="4651606"/>
            <a:ext cx="0" cy="381876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473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46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FNU LNU</dc:creator>
  <cp:lastModifiedBy>FNU LNU</cp:lastModifiedBy>
  <cp:revision>1</cp:revision>
  <dcterms:created xsi:type="dcterms:W3CDTF">2022-04-30T14:50:44Z</dcterms:created>
  <dcterms:modified xsi:type="dcterms:W3CDTF">2022-04-30T16:04:53Z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2022-04-30T14:50:44Z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25a753cb-baac-4439-8695-89250ed9786c</vt:lpwstr>
  </property>
  <property fmtid="{D5CDD505-2E9C-101B-9397-08002B2CF9AE}" pid="7" name="MSIP_Label_defa4170-0d19-0005-0004-bc88714345d2_ActionId">
    <vt:lpwstr>2ae4359a-e73f-48aa-a421-ead64262e797</vt:lpwstr>
  </property>
  <property fmtid="{D5CDD505-2E9C-101B-9397-08002B2CF9AE}" pid="8" name="MSIP_Label_defa4170-0d19-0005-0004-bc88714345d2_ContentBits">
    <vt:lpwstr>0</vt:lpwstr>
  </property>
</Properties>
</file>