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interni, topo, ufficio&#10;&#10;Descrizione generata automaticamente">
            <a:extLst>
              <a:ext uri="{FF2B5EF4-FFF2-40B4-BE49-F238E27FC236}">
                <a16:creationId xmlns:a16="http://schemas.microsoft.com/office/drawing/2014/main" id="{C50FDF90-FFEE-4BA2-912C-2551BCA47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 b="759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511A92-CC4E-495B-AE99-5302A3FC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22" y="1399803"/>
            <a:ext cx="8825658" cy="332958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Game Shop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B0B62C-C80E-40B3-8562-7C49DCCB8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937" y="6412399"/>
            <a:ext cx="8825658" cy="86142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Noemi Capelli O46002319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4C7CAA-85A1-4AC6-8D94-E0A9EA3317F3}"/>
              </a:ext>
            </a:extLst>
          </p:cNvPr>
          <p:cNvSpPr txBox="1"/>
          <p:nvPr/>
        </p:nvSpPr>
        <p:spPr>
          <a:xfrm>
            <a:off x="129209" y="6412399"/>
            <a:ext cx="26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25/04/2021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55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DFA18D-1E05-4169-89F8-C4DDCAD3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it-IT" dirty="0"/>
              <a:t>API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DC08975-3C51-42D7-9366-ADA5908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Abadi Extra Light" panose="020B0204020104020204" pitchFamily="34" charset="0"/>
              </a:rPr>
              <a:t>Le Api implementate sono due: </a:t>
            </a:r>
          </a:p>
          <a:p>
            <a:endParaRPr lang="it-IT" sz="2000" dirty="0">
              <a:latin typeface="Abadi Extra Light" panose="020B0204020104020204" pitchFamily="34" charset="0"/>
            </a:endParaRPr>
          </a:p>
          <a:p>
            <a:endParaRPr lang="it-IT" sz="20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La prima (senza autenticazione) è implementata nel file script.js e visibile in mhw2.html;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badi Extra Light" panose="020B0204020104020204" pitchFamily="34" charset="0"/>
              </a:rPr>
              <a:t>La seconda (autenticazione con api key) è implementata nel file mhw3.js e visibile in mhw3.html.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2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35577D-0208-45E5-BDC7-5930F328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SRIPT.JS</a:t>
            </a:r>
            <a:br>
              <a:rPr lang="it-IT" sz="2000" dirty="0">
                <a:solidFill>
                  <a:srgbClr val="FFFFFF"/>
                </a:solidFill>
              </a:rPr>
            </a:br>
            <a:br>
              <a:rPr lang="it-IT" sz="2000" dirty="0">
                <a:solidFill>
                  <a:srgbClr val="FFFFFF"/>
                </a:solidFill>
              </a:rPr>
            </a:br>
            <a:br>
              <a:rPr lang="it-IT" sz="2000" dirty="0">
                <a:solidFill>
                  <a:srgbClr val="FFFFFF"/>
                </a:solidFill>
              </a:rPr>
            </a:br>
            <a:br>
              <a:rPr lang="it-IT" sz="2000" dirty="0">
                <a:solidFill>
                  <a:srgbClr val="FFFFFF"/>
                </a:solidFill>
              </a:rPr>
            </a:br>
            <a:r>
              <a:rPr lang="it-IT" sz="1400" dirty="0">
                <a:solidFill>
                  <a:srgbClr val="FFFFFF"/>
                </a:solidFill>
              </a:rPr>
              <a:t>Queste funzioni si occupa di accedere al file </a:t>
            </a:r>
            <a:r>
              <a:rPr lang="it-IT" sz="1400" dirty="0" err="1">
                <a:solidFill>
                  <a:srgbClr val="FFFFFF"/>
                </a:solidFill>
              </a:rPr>
              <a:t>json</a:t>
            </a:r>
            <a:r>
              <a:rPr lang="it-IT" sz="1400" dirty="0">
                <a:solidFill>
                  <a:srgbClr val="FFFFFF"/>
                </a:solidFill>
              </a:rPr>
              <a:t> contenente tutti i prodotti di </a:t>
            </a:r>
            <a:r>
              <a:rPr lang="it-IT" sz="1400" dirty="0" err="1">
                <a:solidFill>
                  <a:srgbClr val="FFFFFF"/>
                </a:solidFill>
              </a:rPr>
              <a:t>Steam</a:t>
            </a:r>
            <a:r>
              <a:rPr lang="it-IT" sz="1400" dirty="0">
                <a:solidFill>
                  <a:srgbClr val="FFFFFF"/>
                </a:solidFill>
              </a:rPr>
              <a:t> scontati. La sezione che contiene questi elementi viene resa visibile solo quando si tocca il tasto </a:t>
            </a:r>
            <a:r>
              <a:rPr lang="it-IT" sz="1400" dirty="0" err="1">
                <a:solidFill>
                  <a:srgbClr val="FFFFFF"/>
                </a:solidFill>
              </a:rPr>
              <a:t>button</a:t>
            </a:r>
            <a:r>
              <a:rPr lang="it-IT" sz="1400" dirty="0">
                <a:solidFill>
                  <a:srgbClr val="FFFFFF"/>
                </a:solidFill>
              </a:rPr>
              <a:t> e può essere nascosta premendo sempre lo stesso tasto.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A763E2-BB61-456E-ABFD-40A1678F0968}"/>
              </a:ext>
            </a:extLst>
          </p:cNvPr>
          <p:cNvSpPr txBox="1"/>
          <p:nvPr/>
        </p:nvSpPr>
        <p:spPr>
          <a:xfrm>
            <a:off x="4653312" y="606377"/>
            <a:ext cx="34211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onResponse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response</a:t>
            </a:r>
            <a:r>
              <a:rPr lang="it-IT" sz="1050" dirty="0">
                <a:latin typeface="Consolas" panose="020B0609020204030204" pitchFamily="49" charset="0"/>
              </a:rPr>
              <a:t>) 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console.log('Risposta ricevuta');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return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</a:rPr>
              <a:t>response.json</a:t>
            </a:r>
            <a:r>
              <a:rPr lang="it-IT" sz="105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onSaleJson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json</a:t>
            </a:r>
            <a:r>
              <a:rPr lang="it-IT" sz="1050" dirty="0">
                <a:latin typeface="Consolas" panose="020B0609020204030204" pitchFamily="49" charset="0"/>
              </a:rPr>
              <a:t>) 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console.log(</a:t>
            </a:r>
            <a:r>
              <a:rPr lang="it-IT" sz="1050" dirty="0" err="1">
                <a:latin typeface="Consolas" panose="020B0609020204030204" pitchFamily="49" charset="0"/>
              </a:rPr>
              <a:t>json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let </a:t>
            </a:r>
            <a:r>
              <a:rPr lang="en-US" sz="1050" dirty="0" err="1">
                <a:latin typeface="Consolas" panose="020B0609020204030204" pitchFamily="49" charset="0"/>
              </a:rPr>
              <a:t>num_results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json.length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</a:rPr>
              <a:t>cont</a:t>
            </a:r>
            <a:r>
              <a:rPr lang="it-IT" sz="1050" dirty="0">
                <a:latin typeface="Consolas" panose="020B0609020204030204" pitchFamily="49" charset="0"/>
              </a:rPr>
              <a:t> = </a:t>
            </a:r>
            <a:r>
              <a:rPr lang="it-IT" sz="1050" dirty="0" err="1">
                <a:latin typeface="Consolas" panose="020B0609020204030204" pitchFamily="49" charset="0"/>
              </a:rPr>
              <a:t>document.querySelector</a:t>
            </a:r>
            <a:r>
              <a:rPr lang="it-IT" sz="1050" dirty="0">
                <a:latin typeface="Consolas" panose="020B0609020204030204" pitchFamily="49" charset="0"/>
              </a:rPr>
              <a:t>(' #api');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cont.classList.remove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hidden</a:t>
            </a:r>
            <a:r>
              <a:rPr lang="it-IT" sz="1050" dirty="0">
                <a:latin typeface="Consolas" panose="020B0609020204030204" pitchFamily="49" charset="0"/>
              </a:rPr>
              <a:t>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for (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i = 0; i &lt; </a:t>
            </a:r>
            <a:r>
              <a:rPr lang="it-IT" sz="1050" dirty="0" err="1">
                <a:latin typeface="Consolas" panose="020B0609020204030204" pitchFamily="49" charset="0"/>
              </a:rPr>
              <a:t>num_results</a:t>
            </a:r>
            <a:r>
              <a:rPr lang="it-IT" sz="1050" dirty="0">
                <a:latin typeface="Consolas" panose="020B0609020204030204" pitchFamily="49" charset="0"/>
              </a:rPr>
              <a:t>; i++) 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const</a:t>
            </a:r>
            <a:r>
              <a:rPr lang="it-IT" sz="1050" dirty="0">
                <a:latin typeface="Consolas" panose="020B0609020204030204" pitchFamily="49" charset="0"/>
              </a:rPr>
              <a:t> game = </a:t>
            </a:r>
            <a:r>
              <a:rPr lang="it-IT" sz="1050" dirty="0" err="1">
                <a:latin typeface="Consolas" panose="020B0609020204030204" pitchFamily="49" charset="0"/>
              </a:rPr>
              <a:t>json</a:t>
            </a:r>
            <a:r>
              <a:rPr lang="it-IT" sz="1050" dirty="0">
                <a:latin typeface="Consolas" panose="020B0609020204030204" pitchFamily="49" charset="0"/>
              </a:rPr>
              <a:t>[i]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let </a:t>
            </a:r>
            <a:r>
              <a:rPr lang="en-US" sz="1050" dirty="0" err="1">
                <a:latin typeface="Consolas" panose="020B0609020204030204" pitchFamily="49" charset="0"/>
              </a:rPr>
              <a:t>titlee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document.createElement</a:t>
            </a:r>
            <a:r>
              <a:rPr lang="en-US" sz="1050" dirty="0">
                <a:latin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</a:rPr>
              <a:t>em</a:t>
            </a:r>
            <a:r>
              <a:rPr lang="en-US" sz="1050" dirty="0">
                <a:latin typeface="Consolas" panose="020B0609020204030204" pitchFamily="49" charset="0"/>
              </a:rPr>
              <a:t>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image = </a:t>
            </a:r>
            <a:r>
              <a:rPr lang="it-IT" sz="1050" dirty="0" err="1">
                <a:latin typeface="Consolas" panose="020B0609020204030204" pitchFamily="49" charset="0"/>
              </a:rPr>
              <a:t>document.createElement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img</a:t>
            </a:r>
            <a:r>
              <a:rPr lang="it-IT" sz="1050" dirty="0">
                <a:latin typeface="Consolas" panose="020B0609020204030204" pitchFamily="49" charset="0"/>
              </a:rPr>
              <a:t>');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let price = </a:t>
            </a:r>
            <a:r>
              <a:rPr lang="en-US" sz="1050" dirty="0" err="1">
                <a:latin typeface="Consolas" panose="020B0609020204030204" pitchFamily="49" charset="0"/>
              </a:rPr>
              <a:t>document.createElement</a:t>
            </a:r>
            <a:r>
              <a:rPr lang="en-US" sz="1050" dirty="0">
                <a:latin typeface="Consolas" panose="020B0609020204030204" pitchFamily="49" charset="0"/>
              </a:rPr>
              <a:t>('span');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div = </a:t>
            </a:r>
            <a:r>
              <a:rPr lang="it-IT" sz="1050" dirty="0" err="1">
                <a:latin typeface="Consolas" panose="020B0609020204030204" pitchFamily="49" charset="0"/>
              </a:rPr>
              <a:t>document.createElement</a:t>
            </a:r>
            <a:r>
              <a:rPr lang="it-IT" sz="1050" dirty="0">
                <a:latin typeface="Consolas" panose="020B0609020204030204" pitchFamily="49" charset="0"/>
              </a:rPr>
              <a:t>('div');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a = </a:t>
            </a:r>
            <a:r>
              <a:rPr lang="it-IT" sz="1050" dirty="0" err="1">
                <a:latin typeface="Consolas" panose="020B0609020204030204" pitchFamily="49" charset="0"/>
              </a:rPr>
              <a:t>document.createElement</a:t>
            </a:r>
            <a:r>
              <a:rPr lang="it-IT" sz="1050" dirty="0">
                <a:latin typeface="Consolas" panose="020B0609020204030204" pitchFamily="49" charset="0"/>
              </a:rPr>
              <a:t>("a");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price.textContent</a:t>
            </a:r>
            <a:r>
              <a:rPr lang="it-IT" sz="1050" dirty="0">
                <a:latin typeface="Consolas" panose="020B0609020204030204" pitchFamily="49" charset="0"/>
              </a:rPr>
              <a:t> = 'prezzo scontato: ' + </a:t>
            </a:r>
            <a:r>
              <a:rPr lang="it-IT" sz="1050" dirty="0" err="1">
                <a:latin typeface="Consolas" panose="020B0609020204030204" pitchFamily="49" charset="0"/>
              </a:rPr>
              <a:t>game.salePrice</a:t>
            </a:r>
            <a:r>
              <a:rPr lang="it-IT" sz="1050" dirty="0">
                <a:latin typeface="Consolas" panose="020B0609020204030204" pitchFamily="49" charset="0"/>
              </a:rPr>
              <a:t> + '\</a:t>
            </a:r>
            <a:r>
              <a:rPr lang="it-IT" sz="1050" dirty="0" err="1">
                <a:latin typeface="Consolas" panose="020B0609020204030204" pitchFamily="49" charset="0"/>
              </a:rPr>
              <a:t>nprezzo</a:t>
            </a:r>
            <a:r>
              <a:rPr lang="it-IT" sz="1050" dirty="0">
                <a:latin typeface="Consolas" panose="020B0609020204030204" pitchFamily="49" charset="0"/>
              </a:rPr>
              <a:t> originale: ' + </a:t>
            </a:r>
            <a:r>
              <a:rPr lang="it-IT" sz="1050" dirty="0" err="1">
                <a:latin typeface="Consolas" panose="020B0609020204030204" pitchFamily="49" charset="0"/>
              </a:rPr>
              <a:t>game.normalPrice</a:t>
            </a:r>
            <a:r>
              <a:rPr lang="it-IT" sz="1050" dirty="0">
                <a:latin typeface="Consolas" panose="020B0609020204030204" pitchFamily="49" charset="0"/>
              </a:rPr>
              <a:t>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titlee.textContent</a:t>
            </a:r>
            <a:r>
              <a:rPr lang="it-IT" sz="1050" dirty="0">
                <a:latin typeface="Consolas" panose="020B0609020204030204" pitchFamily="49" charset="0"/>
              </a:rPr>
              <a:t> = </a:t>
            </a:r>
            <a:r>
              <a:rPr lang="it-IT" sz="1050" dirty="0" err="1">
                <a:latin typeface="Consolas" panose="020B0609020204030204" pitchFamily="49" charset="0"/>
              </a:rPr>
              <a:t>game.title</a:t>
            </a:r>
            <a:r>
              <a:rPr lang="it-IT" sz="1050" dirty="0">
                <a:latin typeface="Consolas" panose="020B0609020204030204" pitchFamily="49" charset="0"/>
              </a:rPr>
              <a:t>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a.setAttribute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href</a:t>
            </a:r>
            <a:r>
              <a:rPr lang="it-IT" sz="1050" dirty="0">
                <a:latin typeface="Consolas" panose="020B0609020204030204" pitchFamily="49" charset="0"/>
              </a:rPr>
              <a:t>', '');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image.classList.add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steamImg</a:t>
            </a:r>
            <a:r>
              <a:rPr lang="it-IT" sz="1050" dirty="0">
                <a:latin typeface="Consolas" panose="020B0609020204030204" pitchFamily="49" charset="0"/>
              </a:rPr>
              <a:t>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image.setAttribute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src</a:t>
            </a:r>
            <a:r>
              <a:rPr lang="it-IT" sz="1050" dirty="0">
                <a:latin typeface="Consolas" panose="020B0609020204030204" pitchFamily="49" charset="0"/>
              </a:rPr>
              <a:t>', </a:t>
            </a:r>
            <a:r>
              <a:rPr lang="it-IT" sz="1050" dirty="0" err="1">
                <a:latin typeface="Consolas" panose="020B0609020204030204" pitchFamily="49" charset="0"/>
              </a:rPr>
              <a:t>game.thumb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cont.appendChild</a:t>
            </a:r>
            <a:r>
              <a:rPr lang="it-IT" sz="1050" dirty="0">
                <a:latin typeface="Consolas" panose="020B0609020204030204" pitchFamily="49" charset="0"/>
              </a:rPr>
              <a:t>(div);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div.appendChild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titlee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div.appendChild</a:t>
            </a:r>
            <a:r>
              <a:rPr lang="it-IT" sz="1050" dirty="0">
                <a:latin typeface="Consolas" panose="020B0609020204030204" pitchFamily="49" charset="0"/>
              </a:rPr>
              <a:t>(a);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a.appendChild</a:t>
            </a:r>
            <a:r>
              <a:rPr lang="it-IT" sz="1050" dirty="0">
                <a:latin typeface="Consolas" panose="020B0609020204030204" pitchFamily="49" charset="0"/>
              </a:rPr>
              <a:t>(image);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div.appendChild</a:t>
            </a:r>
            <a:r>
              <a:rPr lang="it-IT" sz="1050" dirty="0">
                <a:latin typeface="Consolas" panose="020B0609020204030204" pitchFamily="49" charset="0"/>
              </a:rPr>
              <a:t>(price);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984F5D-D906-4067-841D-2E234F5393DA}"/>
              </a:ext>
            </a:extLst>
          </p:cNvPr>
          <p:cNvSpPr txBox="1"/>
          <p:nvPr/>
        </p:nvSpPr>
        <p:spPr>
          <a:xfrm>
            <a:off x="7959517" y="606377"/>
            <a:ext cx="26942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hide</a:t>
            </a:r>
            <a:r>
              <a:rPr lang="it-IT" sz="1050" dirty="0">
                <a:latin typeface="Consolas" panose="020B0609020204030204" pitchFamily="49" charset="0"/>
              </a:rPr>
              <a:t>(event){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</a:rPr>
              <a:t>cont</a:t>
            </a:r>
            <a:r>
              <a:rPr lang="it-IT" sz="1050" dirty="0">
                <a:latin typeface="Consolas" panose="020B0609020204030204" pitchFamily="49" charset="0"/>
              </a:rPr>
              <a:t> = </a:t>
            </a:r>
            <a:r>
              <a:rPr lang="it-IT" sz="1050" dirty="0" err="1">
                <a:latin typeface="Consolas" panose="020B0609020204030204" pitchFamily="49" charset="0"/>
              </a:rPr>
              <a:t>document.querySelector</a:t>
            </a:r>
            <a:r>
              <a:rPr lang="it-IT" sz="1050" dirty="0">
                <a:latin typeface="Consolas" panose="020B0609020204030204" pitchFamily="49" charset="0"/>
              </a:rPr>
              <a:t>('#api');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event.currentTarget.textContent</a:t>
            </a:r>
            <a:r>
              <a:rPr lang="en-US" sz="1050" dirty="0">
                <a:latin typeface="Consolas" panose="020B0609020204030204" pitchFamily="49" charset="0"/>
              </a:rPr>
              <a:t> = 'tap to discover steam\'s product in sales';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cont.classList.add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hidden</a:t>
            </a:r>
            <a:r>
              <a:rPr lang="it-IT" sz="1050" dirty="0">
                <a:latin typeface="Consolas" panose="020B0609020204030204" pitchFamily="49" charset="0"/>
              </a:rPr>
              <a:t>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event.currentTarget.removeEventListener</a:t>
            </a:r>
            <a:r>
              <a:rPr lang="it-IT" sz="1050" dirty="0">
                <a:latin typeface="Consolas" panose="020B0609020204030204" pitchFamily="49" charset="0"/>
              </a:rPr>
              <a:t>('click', </a:t>
            </a:r>
            <a:r>
              <a:rPr lang="it-IT" sz="1050" dirty="0" err="1">
                <a:latin typeface="Consolas" panose="020B0609020204030204" pitchFamily="49" charset="0"/>
              </a:rPr>
              <a:t>hide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event.currentTarget.addEventListener</a:t>
            </a:r>
            <a:r>
              <a:rPr lang="it-IT" sz="1050" dirty="0">
                <a:latin typeface="Consolas" panose="020B0609020204030204" pitchFamily="49" charset="0"/>
              </a:rPr>
              <a:t>('click', api);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>
                <a:solidFill>
                  <a:schemeClr val="accent1"/>
                </a:solidFill>
                <a:latin typeface="Consolas" panose="020B0609020204030204" pitchFamily="49" charset="0"/>
              </a:rPr>
              <a:t>api</a:t>
            </a:r>
            <a:r>
              <a:rPr lang="it-IT" sz="1050" dirty="0">
                <a:latin typeface="Consolas" panose="020B0609020204030204" pitchFamily="49" charset="0"/>
              </a:rPr>
              <a:t>(event) {</a:t>
            </a:r>
          </a:p>
          <a:p>
            <a:r>
              <a:rPr lang="sv-SE" sz="1050" dirty="0">
                <a:latin typeface="Consolas" panose="020B0609020204030204" pitchFamily="49" charset="0"/>
              </a:rPr>
              <a:t>    rest_url = 'https://www.cheapshark.com/api/1.0/deals';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fetch(</a:t>
            </a:r>
            <a:r>
              <a:rPr lang="en-US" sz="1050" dirty="0" err="1">
                <a:latin typeface="Consolas" panose="020B0609020204030204" pitchFamily="49" charset="0"/>
              </a:rPr>
              <a:t>rest_url</a:t>
            </a:r>
            <a:r>
              <a:rPr lang="en-US" sz="1050" dirty="0">
                <a:latin typeface="Consolas" panose="020B0609020204030204" pitchFamily="49" charset="0"/>
              </a:rPr>
              <a:t>).then(</a:t>
            </a:r>
            <a:r>
              <a:rPr lang="en-US" sz="1050" dirty="0" err="1">
                <a:latin typeface="Consolas" panose="020B0609020204030204" pitchFamily="49" charset="0"/>
              </a:rPr>
              <a:t>onResponse</a:t>
            </a:r>
            <a:r>
              <a:rPr lang="en-US" sz="1050" dirty="0">
                <a:latin typeface="Consolas" panose="020B0609020204030204" pitchFamily="49" charset="0"/>
              </a:rPr>
              <a:t>).then(</a:t>
            </a:r>
            <a:r>
              <a:rPr lang="en-US" sz="1050" dirty="0" err="1">
                <a:latin typeface="Consolas" panose="020B0609020204030204" pitchFamily="49" charset="0"/>
              </a:rPr>
              <a:t>onSaleJson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event.currentTarget.textContent</a:t>
            </a:r>
            <a:r>
              <a:rPr lang="en-US" sz="1050" dirty="0">
                <a:latin typeface="Consolas" panose="020B0609020204030204" pitchFamily="49" charset="0"/>
              </a:rPr>
              <a:t> = "tap to hide";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event.currentTarget.removeEventListener</a:t>
            </a:r>
            <a:r>
              <a:rPr lang="it-IT" sz="1050" dirty="0">
                <a:latin typeface="Consolas" panose="020B0609020204030204" pitchFamily="49" charset="0"/>
              </a:rPr>
              <a:t>('click', api);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event.currentTarget.addEventListener</a:t>
            </a:r>
            <a:r>
              <a:rPr lang="en-US" sz="1050" dirty="0">
                <a:latin typeface="Consolas" panose="020B0609020204030204" pitchFamily="49" charset="0"/>
              </a:rPr>
              <a:t>('click', hide);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let </a:t>
            </a:r>
            <a:r>
              <a:rPr lang="en-US" sz="1050" dirty="0" err="1">
                <a:latin typeface="Consolas" panose="020B0609020204030204" pitchFamily="49" charset="0"/>
              </a:rPr>
              <a:t>buttSteam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document.querySelector</a:t>
            </a:r>
            <a:r>
              <a:rPr lang="en-US" sz="1050" dirty="0">
                <a:latin typeface="Consolas" panose="020B0609020204030204" pitchFamily="49" charset="0"/>
              </a:rPr>
              <a:t>("button")</a:t>
            </a:r>
          </a:p>
          <a:p>
            <a:r>
              <a:rPr lang="it-IT" sz="1050" dirty="0" err="1">
                <a:latin typeface="Consolas" panose="020B0609020204030204" pitchFamily="49" charset="0"/>
              </a:rPr>
              <a:t>buttSteam.addEventListener</a:t>
            </a:r>
            <a:r>
              <a:rPr lang="it-IT" sz="1050" dirty="0">
                <a:latin typeface="Consolas" panose="020B0609020204030204" pitchFamily="49" charset="0"/>
              </a:rPr>
              <a:t>('click', api);</a:t>
            </a:r>
            <a:endParaRPr lang="it-IT" sz="105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59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41D93E-3C4A-4592-A551-D0775E47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ctr"/>
            <a:r>
              <a:rPr lang="it-IT" sz="2800" dirty="0">
                <a:solidFill>
                  <a:srgbClr val="FFFFFF"/>
                </a:solidFill>
              </a:rPr>
              <a:t>MHW3.JS</a:t>
            </a:r>
            <a:br>
              <a:rPr lang="it-IT" sz="2800" dirty="0">
                <a:solidFill>
                  <a:srgbClr val="FFFFFF"/>
                </a:solidFill>
              </a:rPr>
            </a:br>
            <a:br>
              <a:rPr lang="it-IT" sz="2800" dirty="0">
                <a:solidFill>
                  <a:srgbClr val="FFFFFF"/>
                </a:solidFill>
              </a:rPr>
            </a:br>
            <a:r>
              <a:rPr lang="it-IT" sz="1400" dirty="0">
                <a:solidFill>
                  <a:srgbClr val="FFFFFF"/>
                </a:solidFill>
              </a:rPr>
              <a:t>Attraverso </a:t>
            </a:r>
            <a:r>
              <a:rPr lang="it-IT" sz="1400" dirty="0" err="1">
                <a:solidFill>
                  <a:srgbClr val="FFFFFF"/>
                </a:solidFill>
              </a:rPr>
              <a:t>l’api</a:t>
            </a:r>
            <a:r>
              <a:rPr lang="it-IT" sz="1400" dirty="0">
                <a:solidFill>
                  <a:srgbClr val="FFFFFF"/>
                </a:solidFill>
              </a:rPr>
              <a:t> key si accede alle news di categoria tecnologia che verranno visionate nella home page. Le notizie che verranno mostrate ogni volta saranno </a:t>
            </a:r>
            <a:r>
              <a:rPr lang="it-IT" sz="1400">
                <a:solidFill>
                  <a:srgbClr val="FFFFFF"/>
                </a:solidFill>
              </a:rPr>
              <a:t>al massimo 6. </a:t>
            </a:r>
            <a:endParaRPr lang="it-IT" sz="14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B5FEBE-9B17-4C8D-9C06-2CE568D2E3C6}"/>
              </a:ext>
            </a:extLst>
          </p:cNvPr>
          <p:cNvSpPr txBox="1"/>
          <p:nvPr/>
        </p:nvSpPr>
        <p:spPr>
          <a:xfrm>
            <a:off x="4974272" y="191817"/>
            <a:ext cx="609432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onResponse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response</a:t>
            </a:r>
            <a:r>
              <a:rPr lang="it-IT" sz="1050" dirty="0">
                <a:latin typeface="Consolas" panose="020B0609020204030204" pitchFamily="49" charset="0"/>
              </a:rPr>
              <a:t>) 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console.log('Risposta ricevuta');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return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</a:rPr>
              <a:t>response.json</a:t>
            </a:r>
            <a:r>
              <a:rPr lang="it-IT" sz="105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onSaleJson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json</a:t>
            </a:r>
            <a:r>
              <a:rPr lang="it-IT" sz="1050" dirty="0">
                <a:latin typeface="Consolas" panose="020B0609020204030204" pitchFamily="49" charset="0"/>
              </a:rPr>
              <a:t>){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console.log(</a:t>
            </a:r>
            <a:r>
              <a:rPr lang="it-IT" sz="1050" dirty="0" err="1">
                <a:latin typeface="Consolas" panose="020B0609020204030204" pitchFamily="49" charset="0"/>
              </a:rPr>
              <a:t>json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let </a:t>
            </a:r>
            <a:r>
              <a:rPr lang="en-US" sz="1050" dirty="0" err="1">
                <a:latin typeface="Consolas" panose="020B0609020204030204" pitchFamily="49" charset="0"/>
              </a:rPr>
              <a:t>num_results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json.data.length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let </a:t>
            </a:r>
            <a:r>
              <a:rPr lang="en-US" sz="1050" dirty="0" err="1">
                <a:latin typeface="Consolas" panose="020B0609020204030204" pitchFamily="49" charset="0"/>
              </a:rPr>
              <a:t>cont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document.querySelector</a:t>
            </a:r>
            <a:r>
              <a:rPr lang="en-US" sz="1050" dirty="0">
                <a:latin typeface="Consolas" panose="020B0609020204030204" pitchFamily="49" charset="0"/>
              </a:rPr>
              <a:t>('#news');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if</a:t>
            </a:r>
            <a:r>
              <a:rPr lang="it-IT" sz="1050" dirty="0">
                <a:latin typeface="Consolas" panose="020B0609020204030204" pitchFamily="49" charset="0"/>
              </a:rPr>
              <a:t> (</a:t>
            </a:r>
            <a:r>
              <a:rPr lang="it-IT" sz="1050" dirty="0" err="1">
                <a:latin typeface="Consolas" panose="020B0609020204030204" pitchFamily="49" charset="0"/>
              </a:rPr>
              <a:t>num_results</a:t>
            </a:r>
            <a:r>
              <a:rPr lang="it-IT" sz="1050" dirty="0">
                <a:latin typeface="Consolas" panose="020B0609020204030204" pitchFamily="49" charset="0"/>
              </a:rPr>
              <a:t> &gt; 6) {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num_results</a:t>
            </a:r>
            <a:r>
              <a:rPr lang="it-IT" sz="1050" dirty="0">
                <a:latin typeface="Consolas" panose="020B0609020204030204" pitchFamily="49" charset="0"/>
              </a:rPr>
              <a:t> = 6;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for (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i = 0; i &lt; </a:t>
            </a:r>
            <a:r>
              <a:rPr lang="it-IT" sz="1050" dirty="0" err="1">
                <a:latin typeface="Consolas" panose="020B0609020204030204" pitchFamily="49" charset="0"/>
              </a:rPr>
              <a:t>num_results</a:t>
            </a:r>
            <a:r>
              <a:rPr lang="it-IT" sz="105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const news = </a:t>
            </a:r>
            <a:r>
              <a:rPr lang="en-US" sz="1050" dirty="0" err="1">
                <a:latin typeface="Consolas" panose="020B0609020204030204" pitchFamily="49" charset="0"/>
              </a:rPr>
              <a:t>json.data</a:t>
            </a:r>
            <a:r>
              <a:rPr lang="en-US" sz="1050" dirty="0">
                <a:latin typeface="Consolas" panose="020B0609020204030204" pitchFamily="49" charset="0"/>
              </a:rPr>
              <a:t>[</a:t>
            </a:r>
            <a:r>
              <a:rPr lang="en-US" sz="1050" dirty="0" err="1">
                <a:latin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</a:rPr>
              <a:t>];</a:t>
            </a:r>
            <a:endParaRPr lang="it-IT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let </a:t>
            </a:r>
            <a:r>
              <a:rPr lang="en-US" sz="1050" dirty="0" err="1">
                <a:latin typeface="Consolas" panose="020B0609020204030204" pitchFamily="49" charset="0"/>
              </a:rPr>
              <a:t>titlee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document.createElement</a:t>
            </a:r>
            <a:r>
              <a:rPr lang="en-US" sz="1050" dirty="0">
                <a:latin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</a:rPr>
              <a:t>em</a:t>
            </a:r>
            <a:r>
              <a:rPr lang="en-US" sz="1050" dirty="0">
                <a:latin typeface="Consolas" panose="020B0609020204030204" pitchFamily="49" charset="0"/>
              </a:rPr>
              <a:t>’);</a:t>
            </a:r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div = </a:t>
            </a:r>
            <a:r>
              <a:rPr lang="it-IT" sz="1050" dirty="0" err="1">
                <a:latin typeface="Consolas" panose="020B0609020204030204" pitchFamily="49" charset="0"/>
              </a:rPr>
              <a:t>document.createElement</a:t>
            </a:r>
            <a:r>
              <a:rPr lang="it-IT" sz="1050" dirty="0">
                <a:latin typeface="Consolas" panose="020B0609020204030204" pitchFamily="49" charset="0"/>
              </a:rPr>
              <a:t>('div');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let</a:t>
            </a:r>
            <a:r>
              <a:rPr lang="it-IT" sz="1050" dirty="0">
                <a:latin typeface="Consolas" panose="020B0609020204030204" pitchFamily="49" charset="0"/>
              </a:rPr>
              <a:t> a = </a:t>
            </a:r>
            <a:r>
              <a:rPr lang="it-IT" sz="1050" dirty="0" err="1">
                <a:latin typeface="Consolas" panose="020B0609020204030204" pitchFamily="49" charset="0"/>
              </a:rPr>
              <a:t>document.createElement</a:t>
            </a:r>
            <a:r>
              <a:rPr lang="it-IT" sz="1050" dirty="0">
                <a:latin typeface="Consolas" panose="020B0609020204030204" pitchFamily="49" charset="0"/>
              </a:rPr>
              <a:t>("a");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titlee.textContent</a:t>
            </a:r>
            <a:r>
              <a:rPr lang="it-IT" sz="1050" dirty="0">
                <a:latin typeface="Consolas" panose="020B0609020204030204" pitchFamily="49" charset="0"/>
              </a:rPr>
              <a:t> = </a:t>
            </a:r>
            <a:r>
              <a:rPr lang="it-IT" sz="1050" dirty="0" err="1">
                <a:latin typeface="Consolas" panose="020B0609020204030204" pitchFamily="49" charset="0"/>
              </a:rPr>
              <a:t>news.title</a:t>
            </a:r>
            <a:r>
              <a:rPr lang="it-IT" sz="1050" dirty="0">
                <a:latin typeface="Consolas" panose="020B0609020204030204" pitchFamily="49" charset="0"/>
              </a:rPr>
              <a:t>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a.setAttribute</a:t>
            </a:r>
            <a:r>
              <a:rPr lang="it-IT" sz="1050" dirty="0">
                <a:latin typeface="Consolas" panose="020B0609020204030204" pitchFamily="49" charset="0"/>
              </a:rPr>
              <a:t>('</a:t>
            </a:r>
            <a:r>
              <a:rPr lang="it-IT" sz="1050" dirty="0" err="1">
                <a:latin typeface="Consolas" panose="020B0609020204030204" pitchFamily="49" charset="0"/>
              </a:rPr>
              <a:t>href</a:t>
            </a:r>
            <a:r>
              <a:rPr lang="it-IT" sz="1050" dirty="0">
                <a:latin typeface="Consolas" panose="020B0609020204030204" pitchFamily="49" charset="0"/>
              </a:rPr>
              <a:t>', news.url);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cont.appendChild</a:t>
            </a:r>
            <a:r>
              <a:rPr lang="it-IT" sz="1050" dirty="0">
                <a:latin typeface="Consolas" panose="020B0609020204030204" pitchFamily="49" charset="0"/>
              </a:rPr>
              <a:t>(div);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div.appendChild</a:t>
            </a:r>
            <a:r>
              <a:rPr lang="it-IT" sz="1050" dirty="0">
                <a:latin typeface="Consolas" panose="020B0609020204030204" pitchFamily="49" charset="0"/>
              </a:rPr>
              <a:t>(a);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</a:rPr>
              <a:t>a.appendChild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titlee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    }</a:t>
            </a:r>
          </a:p>
          <a:p>
            <a:endParaRPr lang="it-IT" sz="1050" dirty="0">
              <a:latin typeface="Consolas" panose="020B0609020204030204" pitchFamily="49" charset="0"/>
            </a:endParaRPr>
          </a:p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 err="1">
                <a:latin typeface="Consolas" panose="020B0609020204030204" pitchFamily="49" charset="0"/>
              </a:rPr>
              <a:t>function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apinew</a:t>
            </a:r>
            <a:r>
              <a:rPr lang="it-IT" sz="1050" dirty="0">
                <a:latin typeface="Consolas" panose="020B0609020204030204" pitchFamily="49" charset="0"/>
              </a:rPr>
              <a:t>() {</a:t>
            </a:r>
          </a:p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>
                <a:latin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</a:rPr>
              <a:t>fetch</a:t>
            </a:r>
            <a:r>
              <a:rPr lang="it-IT" sz="1050" dirty="0">
                <a:latin typeface="Consolas" panose="020B0609020204030204" pitchFamily="49" charset="0"/>
              </a:rPr>
              <a:t>('http://api.mediastack.com/v1/</a:t>
            </a:r>
            <a:r>
              <a:rPr lang="it-IT" sz="1050" dirty="0" err="1">
                <a:latin typeface="Consolas" panose="020B0609020204030204" pitchFamily="49" charset="0"/>
              </a:rPr>
              <a:t>news?access_key</a:t>
            </a:r>
            <a:r>
              <a:rPr lang="it-IT" sz="1050" dirty="0">
                <a:latin typeface="Consolas" panose="020B0609020204030204" pitchFamily="49" charset="0"/>
              </a:rPr>
              <a:t>=' + </a:t>
            </a:r>
            <a:r>
              <a:rPr lang="it-IT" sz="1050" dirty="0" err="1">
                <a:latin typeface="Consolas" panose="020B0609020204030204" pitchFamily="49" charset="0"/>
              </a:rPr>
              <a:t>videogamenewsapi</a:t>
            </a:r>
            <a:r>
              <a:rPr lang="it-IT" sz="1050" dirty="0">
                <a:latin typeface="Consolas" panose="020B0609020204030204" pitchFamily="49" charset="0"/>
              </a:rPr>
              <a:t>+ '&amp;</a:t>
            </a:r>
            <a:r>
              <a:rPr lang="it-IT" sz="1050" dirty="0" err="1">
                <a:latin typeface="Consolas" panose="020B0609020204030204" pitchFamily="49" charset="0"/>
              </a:rPr>
              <a:t>categories</a:t>
            </a:r>
            <a:r>
              <a:rPr lang="it-IT" sz="1050" dirty="0">
                <a:latin typeface="Consolas" panose="020B0609020204030204" pitchFamily="49" charset="0"/>
              </a:rPr>
              <a:t>=</a:t>
            </a:r>
            <a:r>
              <a:rPr lang="it-IT" sz="1050" dirty="0" err="1">
                <a:latin typeface="Consolas" panose="020B0609020204030204" pitchFamily="49" charset="0"/>
              </a:rPr>
              <a:t>technology&amp;languages</a:t>
            </a:r>
            <a:r>
              <a:rPr lang="it-IT" sz="1050" dirty="0">
                <a:latin typeface="Consolas" panose="020B0609020204030204" pitchFamily="49" charset="0"/>
              </a:rPr>
              <a:t>=en').</a:t>
            </a:r>
            <a:r>
              <a:rPr lang="it-IT" sz="1050" dirty="0" err="1">
                <a:latin typeface="Consolas" panose="020B0609020204030204" pitchFamily="49" charset="0"/>
              </a:rPr>
              <a:t>then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onResponse</a:t>
            </a:r>
            <a:r>
              <a:rPr lang="it-IT" sz="1050" dirty="0">
                <a:latin typeface="Consolas" panose="020B0609020204030204" pitchFamily="49" charset="0"/>
              </a:rPr>
              <a:t>).</a:t>
            </a:r>
            <a:r>
              <a:rPr lang="it-IT" sz="1050" dirty="0" err="1">
                <a:latin typeface="Consolas" panose="020B0609020204030204" pitchFamily="49" charset="0"/>
              </a:rPr>
              <a:t>then</a:t>
            </a:r>
            <a:r>
              <a:rPr lang="it-IT" sz="1050" dirty="0">
                <a:latin typeface="Consolas" panose="020B0609020204030204" pitchFamily="49" charset="0"/>
              </a:rPr>
              <a:t>(</a:t>
            </a:r>
            <a:r>
              <a:rPr lang="it-IT" sz="1050" dirty="0" err="1">
                <a:latin typeface="Consolas" panose="020B0609020204030204" pitchFamily="49" charset="0"/>
              </a:rPr>
              <a:t>onSaleJson</a:t>
            </a:r>
            <a:r>
              <a:rPr lang="it-IT" sz="105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050" dirty="0">
                <a:latin typeface="Consolas" panose="020B0609020204030204" pitchFamily="49" charset="0"/>
              </a:rPr>
              <a:t>}</a:t>
            </a:r>
          </a:p>
          <a:p>
            <a:endParaRPr lang="it-IT" sz="1050" dirty="0">
              <a:latin typeface="Consolas" panose="020B0609020204030204" pitchFamily="49" charset="0"/>
            </a:endParaRPr>
          </a:p>
          <a:p>
            <a:r>
              <a:rPr lang="it-IT" sz="1050" dirty="0" err="1">
                <a:latin typeface="Consolas" panose="020B0609020204030204" pitchFamily="49" charset="0"/>
              </a:rPr>
              <a:t>const</a:t>
            </a:r>
            <a:r>
              <a:rPr lang="it-IT" sz="1050" dirty="0">
                <a:latin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</a:rPr>
              <a:t>videogamenewsapi</a:t>
            </a:r>
            <a:r>
              <a:rPr lang="it-IT" sz="1050" dirty="0">
                <a:latin typeface="Consolas" panose="020B0609020204030204" pitchFamily="49" charset="0"/>
              </a:rPr>
              <a:t> = '4e665c71e73acc314b564f95863bbe94';</a:t>
            </a:r>
          </a:p>
          <a:p>
            <a:r>
              <a:rPr lang="it-IT" sz="1050" dirty="0" err="1">
                <a:latin typeface="Consolas" panose="020B0609020204030204" pitchFamily="49" charset="0"/>
              </a:rPr>
              <a:t>apinew</a:t>
            </a:r>
            <a:r>
              <a:rPr lang="it-IT" sz="1050" dirty="0">
                <a:latin typeface="Consolas" panose="020B0609020204030204" pitchFamily="49" charset="0"/>
              </a:rPr>
              <a:t>();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16399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763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Abadi Extra Light</vt:lpstr>
      <vt:lpstr>Arial</vt:lpstr>
      <vt:lpstr>Century Gothic</vt:lpstr>
      <vt:lpstr>Consolas</vt:lpstr>
      <vt:lpstr>Wingdings 3</vt:lpstr>
      <vt:lpstr>Ione</vt:lpstr>
      <vt:lpstr>Game Shop </vt:lpstr>
      <vt:lpstr>API</vt:lpstr>
      <vt:lpstr>SRIPT.JS    Queste funzioni si occupa di accedere al file json contenente tutti i prodotti di Steam scontati. La sezione che contiene questi elementi viene resa visibile solo quando si tocca il tasto button e può essere nascosta premendo sempre lo stesso tasto.</vt:lpstr>
      <vt:lpstr>MHW3.JS  Attraverso l’api key si accede alle news di categoria tecnologia che verranno visionate nella home page. Le notizie che verranno mostrate ogni volta saranno al massimo 6.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Shop </dc:title>
  <dc:creator>Noemi</dc:creator>
  <cp:lastModifiedBy>Noemi</cp:lastModifiedBy>
  <cp:revision>23</cp:revision>
  <cp:lastPrinted>2021-04-12T16:54:11Z</cp:lastPrinted>
  <dcterms:created xsi:type="dcterms:W3CDTF">2021-03-25T10:32:52Z</dcterms:created>
  <dcterms:modified xsi:type="dcterms:W3CDTF">2021-04-24T22:36:52Z</dcterms:modified>
</cp:coreProperties>
</file>