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E9A0F-F2DD-4A04-B268-53B8EF1442ED}" v="4044" dt="2025-07-15T07:49:35.201"/>
  </p1510:revLst>
</p1510:revInfo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EDA667F6-A86A-41B0-9731-86F244832C04}"/>
    <pc:docChg chg="delSld modSld">
      <pc:chgData name="Gastbenutzer" userId="" providerId="Windows Live" clId="Web-{EDA667F6-A86A-41B0-9731-86F244832C04}" dt="2022-11-01T10:29:14.125" v="248" actId="20577"/>
      <pc:docMkLst>
        <pc:docMk/>
      </pc:docMkLst>
      <pc:sldChg chg="modSp">
        <pc:chgData name="Gastbenutzer" userId="" providerId="Windows Live" clId="Web-{EDA667F6-A86A-41B0-9731-86F244832C04}" dt="2022-11-01T10:29:14.125" v="248" actId="20577"/>
        <pc:sldMkLst>
          <pc:docMk/>
          <pc:sldMk cId="2062265951" sldId="257"/>
        </pc:sldMkLst>
      </pc:sldChg>
      <pc:sldChg chg="modSp">
        <pc:chgData name="Gastbenutzer" userId="" providerId="Windows Live" clId="Web-{EDA667F6-A86A-41B0-9731-86F244832C04}" dt="2022-11-01T08:44:32" v="139" actId="20577"/>
        <pc:sldMkLst>
          <pc:docMk/>
          <pc:sldMk cId="3277187104" sldId="261"/>
        </pc:sldMkLst>
      </pc:sldChg>
      <pc:sldChg chg="addSp delSp">
        <pc:chgData name="Gastbenutzer" userId="" providerId="Windows Live" clId="Web-{EDA667F6-A86A-41B0-9731-86F244832C04}" dt="2022-11-01T08:32:09.351" v="28"/>
        <pc:sldMkLst>
          <pc:docMk/>
          <pc:sldMk cId="3773785482" sldId="265"/>
        </pc:sldMkLst>
      </pc:sldChg>
      <pc:sldChg chg="modSp">
        <pc:chgData name="Gastbenutzer" userId="" providerId="Windows Live" clId="Web-{EDA667F6-A86A-41B0-9731-86F244832C04}" dt="2022-11-01T09:19:16.562" v="200" actId="20577"/>
        <pc:sldMkLst>
          <pc:docMk/>
          <pc:sldMk cId="2093879246" sldId="266"/>
        </pc:sldMkLst>
      </pc:sldChg>
      <pc:sldChg chg="addSp delSp modSp">
        <pc:chgData name="Gastbenutzer" userId="" providerId="Windows Live" clId="Web-{EDA667F6-A86A-41B0-9731-86F244832C04}" dt="2022-11-01T10:17:21.744" v="203" actId="20577"/>
        <pc:sldMkLst>
          <pc:docMk/>
          <pc:sldMk cId="2925095395" sldId="268"/>
        </pc:sldMkLst>
      </pc:sldChg>
      <pc:sldChg chg="del">
        <pc:chgData name="Gastbenutzer" userId="" providerId="Windows Live" clId="Web-{EDA667F6-A86A-41B0-9731-86F244832C04}" dt="2022-11-01T08:39:41.994" v="137"/>
        <pc:sldMkLst>
          <pc:docMk/>
          <pc:sldMk cId="189948849" sldId="269"/>
        </pc:sldMkLst>
      </pc:sldChg>
      <pc:sldChg chg="modSp">
        <pc:chgData name="Gastbenutzer" userId="" providerId="Windows Live" clId="Web-{EDA667F6-A86A-41B0-9731-86F244832C04}" dt="2022-11-01T08:57:57.185" v="198" actId="20577"/>
        <pc:sldMkLst>
          <pc:docMk/>
          <pc:sldMk cId="1775393873" sldId="271"/>
        </pc:sldMkLst>
      </pc:sldChg>
    </pc:docChg>
  </pc:docChgLst>
  <pc:docChgLst>
    <pc:chgData name="Gastbenutzer" providerId="Windows Live" clId="Web-{50E64127-04C9-4FA3-987B-5D67AAA0B1C5}"/>
    <pc:docChg chg="modSld">
      <pc:chgData name="Gastbenutzer" userId="" providerId="Windows Live" clId="Web-{50E64127-04C9-4FA3-987B-5D67AAA0B1C5}" dt="2022-10-31T14:05:32.431" v="95" actId="20577"/>
      <pc:docMkLst>
        <pc:docMk/>
      </pc:docMkLst>
      <pc:sldChg chg="modSp">
        <pc:chgData name="Gastbenutzer" userId="" providerId="Windows Live" clId="Web-{50E64127-04C9-4FA3-987B-5D67AAA0B1C5}" dt="2022-10-31T12:47:41.956" v="25" actId="20577"/>
        <pc:sldMkLst>
          <pc:docMk/>
          <pc:sldMk cId="4200413331" sldId="260"/>
        </pc:sldMkLst>
      </pc:sldChg>
      <pc:sldChg chg="addSp delSp modSp">
        <pc:chgData name="Gastbenutzer" userId="" providerId="Windows Live" clId="Web-{50E64127-04C9-4FA3-987B-5D67AAA0B1C5}" dt="2022-10-31T13:08:07.829" v="64" actId="20577"/>
        <pc:sldMkLst>
          <pc:docMk/>
          <pc:sldMk cId="3277187104" sldId="261"/>
        </pc:sldMkLst>
      </pc:sldChg>
      <pc:sldChg chg="modSp">
        <pc:chgData name="Gastbenutzer" userId="" providerId="Windows Live" clId="Web-{50E64127-04C9-4FA3-987B-5D67AAA0B1C5}" dt="2022-10-31T13:38:17.176" v="82" actId="20577"/>
        <pc:sldMkLst>
          <pc:docMk/>
          <pc:sldMk cId="1270085620" sldId="262"/>
        </pc:sldMkLst>
      </pc:sldChg>
      <pc:sldChg chg="modSp">
        <pc:chgData name="Gastbenutzer" userId="" providerId="Windows Live" clId="Web-{50E64127-04C9-4FA3-987B-5D67AAA0B1C5}" dt="2022-10-31T14:01:42.001" v="85" actId="20577"/>
        <pc:sldMkLst>
          <pc:docMk/>
          <pc:sldMk cId="2941806277" sldId="263"/>
        </pc:sldMkLst>
      </pc:sldChg>
      <pc:sldChg chg="modSp">
        <pc:chgData name="Gastbenutzer" userId="" providerId="Windows Live" clId="Web-{50E64127-04C9-4FA3-987B-5D67AAA0B1C5}" dt="2022-10-31T14:05:32.431" v="95" actId="20577"/>
        <pc:sldMkLst>
          <pc:docMk/>
          <pc:sldMk cId="1567813415" sldId="264"/>
        </pc:sldMkLst>
      </pc:sldChg>
    </pc:docChg>
  </pc:docChgLst>
  <pc:docChgLst>
    <pc:chgData name="Gastbenutzer" providerId="Windows Live" clId="Web-{435D0FBB-07F9-4CBE-AF05-808F5EBBAEA6}"/>
    <pc:docChg chg="modSld">
      <pc:chgData name="Gastbenutzer" userId="" providerId="Windows Live" clId="Web-{435D0FBB-07F9-4CBE-AF05-808F5EBBAEA6}" dt="2022-11-01T18:08:15.945" v="8" actId="20577"/>
      <pc:docMkLst>
        <pc:docMk/>
      </pc:docMkLst>
      <pc:sldChg chg="addSp delSp modSp">
        <pc:chgData name="Gastbenutzer" userId="" providerId="Windows Live" clId="Web-{435D0FBB-07F9-4CBE-AF05-808F5EBBAEA6}" dt="2022-11-01T18:08:15.945" v="8" actId="20577"/>
        <pc:sldMkLst>
          <pc:docMk/>
          <pc:sldMk cId="1142923457" sldId="283"/>
        </pc:sldMkLst>
      </pc:sldChg>
    </pc:docChg>
  </pc:docChgLst>
  <pc:docChgLst>
    <pc:chgData name="Noel" userId="a08d89c161fef0cc" providerId="LiveId" clId="{343E9A0F-F2DD-4A04-B268-53B8EF1442ED}"/>
    <pc:docChg chg="undo redo custSel addSld delSld modSld sldOrd">
      <pc:chgData name="Noel" userId="a08d89c161fef0cc" providerId="LiveId" clId="{343E9A0F-F2DD-4A04-B268-53B8EF1442ED}" dt="2023-05-04T10:47:48.639" v="8497" actId="5793"/>
      <pc:docMkLst>
        <pc:docMk/>
      </pc:docMkLst>
      <pc:sldChg chg="modSp">
        <pc:chgData name="Noel" userId="a08d89c161fef0cc" providerId="LiveId" clId="{343E9A0F-F2DD-4A04-B268-53B8EF1442ED}" dt="2022-10-26T08:55:30.690" v="1"/>
        <pc:sldMkLst>
          <pc:docMk/>
          <pc:sldMk cId="3961347819" sldId="256"/>
        </pc:sldMkLst>
      </pc:sldChg>
      <pc:sldChg chg="addSp delSp modSp new mod ord modNotesTx">
        <pc:chgData name="Noel" userId="a08d89c161fef0cc" providerId="LiveId" clId="{343E9A0F-F2DD-4A04-B268-53B8EF1442ED}" dt="2023-05-04T10:27:41.021" v="8405" actId="20577"/>
        <pc:sldMkLst>
          <pc:docMk/>
          <pc:sldMk cId="2062265951" sldId="257"/>
        </pc:sldMkLst>
      </pc:sldChg>
      <pc:sldChg chg="modSp mod ord">
        <pc:chgData name="Noel" userId="a08d89c161fef0cc" providerId="LiveId" clId="{343E9A0F-F2DD-4A04-B268-53B8EF1442ED}" dt="2023-05-04T10:17:46.257" v="8027" actId="20577"/>
        <pc:sldMkLst>
          <pc:docMk/>
          <pc:sldMk cId="4222140753" sldId="259"/>
        </pc:sldMkLst>
      </pc:sldChg>
      <pc:sldChg chg="modSp mod">
        <pc:chgData name="Noel" userId="a08d89c161fef0cc" providerId="LiveId" clId="{343E9A0F-F2DD-4A04-B268-53B8EF1442ED}" dt="2023-05-04T10:34:34.887" v="8455" actId="5793"/>
        <pc:sldMkLst>
          <pc:docMk/>
          <pc:sldMk cId="4200413331" sldId="260"/>
        </pc:sldMkLst>
      </pc:sldChg>
      <pc:sldChg chg="modSp mod">
        <pc:chgData name="Noel" userId="a08d89c161fef0cc" providerId="LiveId" clId="{343E9A0F-F2DD-4A04-B268-53B8EF1442ED}" dt="2023-05-04T10:04:49.824" v="7102" actId="20577"/>
        <pc:sldMkLst>
          <pc:docMk/>
          <pc:sldMk cId="3277187104" sldId="261"/>
        </pc:sldMkLst>
      </pc:sldChg>
      <pc:sldChg chg="addSp delSp modSp del mod">
        <pc:chgData name="Noel" userId="a08d89c161fef0cc" providerId="LiveId" clId="{343E9A0F-F2DD-4A04-B268-53B8EF1442ED}" dt="2023-05-04T10:18:18.193" v="8039" actId="2696"/>
        <pc:sldMkLst>
          <pc:docMk/>
          <pc:sldMk cId="1270085620" sldId="262"/>
        </pc:sldMkLst>
      </pc:sldChg>
      <pc:sldChg chg="del">
        <pc:chgData name="Noel" userId="a08d89c161fef0cc" providerId="LiveId" clId="{343E9A0F-F2DD-4A04-B268-53B8EF1442ED}" dt="2023-05-04T10:18:19.787" v="8040" actId="2696"/>
        <pc:sldMkLst>
          <pc:docMk/>
          <pc:sldMk cId="2941806277" sldId="263"/>
        </pc:sldMkLst>
      </pc:sldChg>
      <pc:sldChg chg="del">
        <pc:chgData name="Noel" userId="a08d89c161fef0cc" providerId="LiveId" clId="{343E9A0F-F2DD-4A04-B268-53B8EF1442ED}" dt="2023-05-04T10:18:21.470" v="8041" actId="2696"/>
        <pc:sldMkLst>
          <pc:docMk/>
          <pc:sldMk cId="1567813415" sldId="264"/>
        </pc:sldMkLst>
      </pc:sldChg>
      <pc:sldChg chg="del">
        <pc:chgData name="Noel" userId="a08d89c161fef0cc" providerId="LiveId" clId="{343E9A0F-F2DD-4A04-B268-53B8EF1442ED}" dt="2023-05-04T10:18:23.377" v="8042" actId="2696"/>
        <pc:sldMkLst>
          <pc:docMk/>
          <pc:sldMk cId="3773785482" sldId="265"/>
        </pc:sldMkLst>
      </pc:sldChg>
      <pc:sldChg chg="del">
        <pc:chgData name="Noel" userId="a08d89c161fef0cc" providerId="LiveId" clId="{343E9A0F-F2DD-4A04-B268-53B8EF1442ED}" dt="2023-05-04T10:18:24.983" v="8043" actId="2696"/>
        <pc:sldMkLst>
          <pc:docMk/>
          <pc:sldMk cId="2093879246" sldId="266"/>
        </pc:sldMkLst>
      </pc:sldChg>
      <pc:sldChg chg="del">
        <pc:chgData name="Noel" userId="a08d89c161fef0cc" providerId="LiveId" clId="{343E9A0F-F2DD-4A04-B268-53B8EF1442ED}" dt="2023-05-04T10:18:26.314" v="8044" actId="2696"/>
        <pc:sldMkLst>
          <pc:docMk/>
          <pc:sldMk cId="457127159" sldId="267"/>
        </pc:sldMkLst>
      </pc:sldChg>
      <pc:sldChg chg="del">
        <pc:chgData name="Noel" userId="a08d89c161fef0cc" providerId="LiveId" clId="{343E9A0F-F2DD-4A04-B268-53B8EF1442ED}" dt="2023-05-04T10:18:27.979" v="8045" actId="2696"/>
        <pc:sldMkLst>
          <pc:docMk/>
          <pc:sldMk cId="2925095395" sldId="268"/>
        </pc:sldMkLst>
      </pc:sldChg>
      <pc:sldChg chg="del">
        <pc:chgData name="Noel" userId="a08d89c161fef0cc" providerId="LiveId" clId="{343E9A0F-F2DD-4A04-B268-53B8EF1442ED}" dt="2023-05-04T10:18:30.026" v="8046" actId="2696"/>
        <pc:sldMkLst>
          <pc:docMk/>
          <pc:sldMk cId="4269961862" sldId="270"/>
        </pc:sldMkLst>
      </pc:sldChg>
      <pc:sldChg chg="del">
        <pc:chgData name="Noel" userId="a08d89c161fef0cc" providerId="LiveId" clId="{343E9A0F-F2DD-4A04-B268-53B8EF1442ED}" dt="2023-05-04T10:18:31.473" v="8047" actId="2696"/>
        <pc:sldMkLst>
          <pc:docMk/>
          <pc:sldMk cId="1775393873" sldId="271"/>
        </pc:sldMkLst>
      </pc:sldChg>
      <pc:sldChg chg="del">
        <pc:chgData name="Noel" userId="a08d89c161fef0cc" providerId="LiveId" clId="{343E9A0F-F2DD-4A04-B268-53B8EF1442ED}" dt="2023-05-04T10:18:32.975" v="8048" actId="2696"/>
        <pc:sldMkLst>
          <pc:docMk/>
          <pc:sldMk cId="1988813228" sldId="272"/>
        </pc:sldMkLst>
      </pc:sldChg>
      <pc:sldChg chg="del">
        <pc:chgData name="Noel" userId="a08d89c161fef0cc" providerId="LiveId" clId="{343E9A0F-F2DD-4A04-B268-53B8EF1442ED}" dt="2023-05-04T10:18:34.647" v="8049" actId="2696"/>
        <pc:sldMkLst>
          <pc:docMk/>
          <pc:sldMk cId="436270419" sldId="273"/>
        </pc:sldMkLst>
      </pc:sldChg>
      <pc:sldChg chg="modSp del mod">
        <pc:chgData name="Noel" userId="a08d89c161fef0cc" providerId="LiveId" clId="{343E9A0F-F2DD-4A04-B268-53B8EF1442ED}" dt="2023-05-04T10:18:37.546" v="8051" actId="2696"/>
        <pc:sldMkLst>
          <pc:docMk/>
          <pc:sldMk cId="4263128648" sldId="274"/>
        </pc:sldMkLst>
      </pc:sldChg>
      <pc:sldChg chg="addSp delSp modSp new del mod">
        <pc:chgData name="Noel" userId="a08d89c161fef0cc" providerId="LiveId" clId="{343E9A0F-F2DD-4A04-B268-53B8EF1442ED}" dt="2023-05-04T10:17:57.110" v="8028" actId="2696"/>
        <pc:sldMkLst>
          <pc:docMk/>
          <pc:sldMk cId="2019775162" sldId="275"/>
        </pc:sldMkLst>
      </pc:sldChg>
      <pc:sldChg chg="addSp delSp modSp new del mod">
        <pc:chgData name="Noel" userId="a08d89c161fef0cc" providerId="LiveId" clId="{343E9A0F-F2DD-4A04-B268-53B8EF1442ED}" dt="2023-05-04T10:18:00.433" v="8029" actId="2696"/>
        <pc:sldMkLst>
          <pc:docMk/>
          <pc:sldMk cId="2011406444" sldId="276"/>
        </pc:sldMkLst>
      </pc:sldChg>
      <pc:sldChg chg="addSp delSp modSp add del mod ord">
        <pc:chgData name="Noel" userId="a08d89c161fef0cc" providerId="LiveId" clId="{343E9A0F-F2DD-4A04-B268-53B8EF1442ED}" dt="2023-05-04T10:18:03.636" v="8031" actId="2696"/>
        <pc:sldMkLst>
          <pc:docMk/>
          <pc:sldMk cId="688149006" sldId="277"/>
        </pc:sldMkLst>
      </pc:sldChg>
      <pc:sldChg chg="addSp modSp add del mod">
        <pc:chgData name="Noel" userId="a08d89c161fef0cc" providerId="LiveId" clId="{343E9A0F-F2DD-4A04-B268-53B8EF1442ED}" dt="2023-05-04T10:18:05.211" v="8032" actId="2696"/>
        <pc:sldMkLst>
          <pc:docMk/>
          <pc:sldMk cId="381816779" sldId="278"/>
        </pc:sldMkLst>
      </pc:sldChg>
      <pc:sldChg chg="addSp delSp modSp new del mod">
        <pc:chgData name="Noel" userId="a08d89c161fef0cc" providerId="LiveId" clId="{343E9A0F-F2DD-4A04-B268-53B8EF1442ED}" dt="2023-05-04T10:18:06.921" v="8033" actId="2696"/>
        <pc:sldMkLst>
          <pc:docMk/>
          <pc:sldMk cId="17805031" sldId="279"/>
        </pc:sldMkLst>
      </pc:sldChg>
      <pc:sldChg chg="addSp delSp modSp new del mod">
        <pc:chgData name="Noel" userId="a08d89c161fef0cc" providerId="LiveId" clId="{343E9A0F-F2DD-4A04-B268-53B8EF1442ED}" dt="2022-11-01T10:05:18.407" v="2909" actId="47"/>
        <pc:sldMkLst>
          <pc:docMk/>
          <pc:sldMk cId="809126719" sldId="280"/>
        </pc:sldMkLst>
      </pc:sldChg>
      <pc:sldChg chg="modSp new mod">
        <pc:chgData name="Noel" userId="a08d89c161fef0cc" providerId="LiveId" clId="{343E9A0F-F2DD-4A04-B268-53B8EF1442ED}" dt="2023-05-04T10:35:32.996" v="8465" actId="5793"/>
        <pc:sldMkLst>
          <pc:docMk/>
          <pc:sldMk cId="1237462773" sldId="280"/>
        </pc:sldMkLst>
      </pc:sldChg>
      <pc:sldChg chg="modSp new del mod">
        <pc:chgData name="Noel" userId="a08d89c161fef0cc" providerId="LiveId" clId="{343E9A0F-F2DD-4A04-B268-53B8EF1442ED}" dt="2022-11-01T10:05:43.309" v="2933" actId="2696"/>
        <pc:sldMkLst>
          <pc:docMk/>
          <pc:sldMk cId="1470420052" sldId="280"/>
        </pc:sldMkLst>
      </pc:sldChg>
      <pc:sldChg chg="addSp delSp modSp new mod ord modNotesTx">
        <pc:chgData name="Noel" userId="a08d89c161fef0cc" providerId="LiveId" clId="{343E9A0F-F2DD-4A04-B268-53B8EF1442ED}" dt="2023-05-04T10:34:22.227" v="8449" actId="1076"/>
        <pc:sldMkLst>
          <pc:docMk/>
          <pc:sldMk cId="617007026" sldId="281"/>
        </pc:sldMkLst>
      </pc:sldChg>
      <pc:sldChg chg="addSp modSp new del mod">
        <pc:chgData name="Noel" userId="a08d89c161fef0cc" providerId="LiveId" clId="{343E9A0F-F2DD-4A04-B268-53B8EF1442ED}" dt="2023-05-04T10:18:16.603" v="8038" actId="2696"/>
        <pc:sldMkLst>
          <pc:docMk/>
          <pc:sldMk cId="3026582786" sldId="281"/>
        </pc:sldMkLst>
      </pc:sldChg>
      <pc:sldChg chg="new del">
        <pc:chgData name="Noel" userId="a08d89c161fef0cc" providerId="LiveId" clId="{343E9A0F-F2DD-4A04-B268-53B8EF1442ED}" dt="2023-05-04T10:26:23.900" v="8363" actId="680"/>
        <pc:sldMkLst>
          <pc:docMk/>
          <pc:sldMk cId="3360922254" sldId="281"/>
        </pc:sldMkLst>
      </pc:sldChg>
      <pc:sldChg chg="modSp new mod">
        <pc:chgData name="Noel" userId="a08d89c161fef0cc" providerId="LiveId" clId="{343E9A0F-F2DD-4A04-B268-53B8EF1442ED}" dt="2023-05-04T10:47:48.639" v="8497" actId="5793"/>
        <pc:sldMkLst>
          <pc:docMk/>
          <pc:sldMk cId="1004486570" sldId="282"/>
        </pc:sldMkLst>
      </pc:sldChg>
      <pc:sldChg chg="addSp delSp modSp new del mod">
        <pc:chgData name="Noel" userId="a08d89c161fef0cc" providerId="LiveId" clId="{343E9A0F-F2DD-4A04-B268-53B8EF1442ED}" dt="2023-05-04T10:18:02.056" v="8030" actId="2696"/>
        <pc:sldMkLst>
          <pc:docMk/>
          <pc:sldMk cId="2070394036" sldId="282"/>
        </pc:sldMkLst>
      </pc:sldChg>
      <pc:sldChg chg="del">
        <pc:chgData name="Noel" userId="a08d89c161fef0cc" providerId="LiveId" clId="{343E9A0F-F2DD-4A04-B268-53B8EF1442ED}" dt="2023-05-04T10:18:36.128" v="8050" actId="2696"/>
        <pc:sldMkLst>
          <pc:docMk/>
          <pc:sldMk cId="1142923457" sldId="283"/>
        </pc:sldMkLst>
      </pc:sldChg>
      <pc:sldChg chg="modSp new del mod">
        <pc:chgData name="Noel" userId="a08d89c161fef0cc" providerId="LiveId" clId="{343E9A0F-F2DD-4A04-B268-53B8EF1442ED}" dt="2023-05-04T10:18:10.373" v="8034" actId="2696"/>
        <pc:sldMkLst>
          <pc:docMk/>
          <pc:sldMk cId="1255464173" sldId="284"/>
        </pc:sldMkLst>
      </pc:sldChg>
      <pc:sldChg chg="modSp new del mod">
        <pc:chgData name="Noel" userId="a08d89c161fef0cc" providerId="LiveId" clId="{343E9A0F-F2DD-4A04-B268-53B8EF1442ED}" dt="2022-11-01T13:43:25.057" v="5595" actId="47"/>
        <pc:sldMkLst>
          <pc:docMk/>
          <pc:sldMk cId="2076163507" sldId="285"/>
        </pc:sldMkLst>
      </pc:sldChg>
      <pc:sldChg chg="addSp delSp modSp add del mod ord">
        <pc:chgData name="Noel" userId="a08d89c161fef0cc" providerId="LiveId" clId="{343E9A0F-F2DD-4A04-B268-53B8EF1442ED}" dt="2023-05-04T10:18:15.176" v="8037" actId="2696"/>
        <pc:sldMkLst>
          <pc:docMk/>
          <pc:sldMk cId="840326658" sldId="286"/>
        </pc:sldMkLst>
      </pc:sldChg>
      <pc:sldChg chg="addSp modSp new del mod">
        <pc:chgData name="Noel" userId="a08d89c161fef0cc" providerId="LiveId" clId="{343E9A0F-F2DD-4A04-B268-53B8EF1442ED}" dt="2023-05-04T10:18:12.027" v="8035" actId="2696"/>
        <pc:sldMkLst>
          <pc:docMk/>
          <pc:sldMk cId="2898883493" sldId="287"/>
        </pc:sldMkLst>
      </pc:sldChg>
      <pc:sldChg chg="addSp modSp add del mod">
        <pc:chgData name="Noel" userId="a08d89c161fef0cc" providerId="LiveId" clId="{343E9A0F-F2DD-4A04-B268-53B8EF1442ED}" dt="2023-05-04T10:18:13.733" v="8036" actId="2696"/>
        <pc:sldMkLst>
          <pc:docMk/>
          <pc:sldMk cId="3537462997" sldId="288"/>
        </pc:sldMkLst>
      </pc:sldChg>
    </pc:docChg>
  </pc:docChgLst>
  <pc:docChgLst>
    <pc:chgData name="Gastbenutzer" providerId="Windows Live" clId="Web-{605640B8-6A43-49FD-A3E1-64D7AF246D60}"/>
    <pc:docChg chg="addSld modSld">
      <pc:chgData name="Gastbenutzer" userId="" providerId="Windows Live" clId="Web-{605640B8-6A43-49FD-A3E1-64D7AF246D60}" dt="2022-11-01T13:34:43.784" v="1055"/>
      <pc:docMkLst>
        <pc:docMk/>
      </pc:docMkLst>
      <pc:sldChg chg="modSp">
        <pc:chgData name="Gastbenutzer" userId="" providerId="Windows Live" clId="Web-{605640B8-6A43-49FD-A3E1-64D7AF246D60}" dt="2022-11-01T13:05:15.284" v="743" actId="20577"/>
        <pc:sldMkLst>
          <pc:docMk/>
          <pc:sldMk cId="4222140753" sldId="259"/>
        </pc:sldMkLst>
      </pc:sldChg>
      <pc:sldChg chg="addSp modSp">
        <pc:chgData name="Gastbenutzer" userId="" providerId="Windows Live" clId="Web-{605640B8-6A43-49FD-A3E1-64D7AF246D60}" dt="2022-11-01T12:41:31.014" v="65" actId="1076"/>
        <pc:sldMkLst>
          <pc:docMk/>
          <pc:sldMk cId="1270085620" sldId="262"/>
        </pc:sldMkLst>
      </pc:sldChg>
      <pc:sldChg chg="addSp delSp modSp">
        <pc:chgData name="Gastbenutzer" userId="" providerId="Windows Live" clId="Web-{605640B8-6A43-49FD-A3E1-64D7AF246D60}" dt="2022-11-01T12:31:50.806" v="53" actId="20577"/>
        <pc:sldMkLst>
          <pc:docMk/>
          <pc:sldMk cId="2941806277" sldId="263"/>
        </pc:sldMkLst>
      </pc:sldChg>
      <pc:sldChg chg="addSp delSp modSp">
        <pc:chgData name="Gastbenutzer" userId="" providerId="Windows Live" clId="Web-{605640B8-6A43-49FD-A3E1-64D7AF246D60}" dt="2022-11-01T13:25:33.968" v="971" actId="20577"/>
        <pc:sldMkLst>
          <pc:docMk/>
          <pc:sldMk cId="2925095395" sldId="268"/>
        </pc:sldMkLst>
      </pc:sldChg>
      <pc:sldChg chg="addSp modSp new">
        <pc:chgData name="Gastbenutzer" userId="" providerId="Windows Live" clId="Web-{605640B8-6A43-49FD-A3E1-64D7AF246D60}" dt="2022-11-01T13:34:43.784" v="1055"/>
        <pc:sldMkLst>
          <pc:docMk/>
          <pc:sldMk cId="1142923457" sldId="283"/>
        </pc:sldMkLst>
      </pc:sldChg>
    </pc:docChg>
  </pc:docChgLst>
  <pc:docChgLst>
    <pc:chgData name="Noel Bastubbe" userId="a08d89c161fef0cc" providerId="LiveId" clId="{343E9A0F-F2DD-4A04-B268-53B8EF1442ED}"/>
    <pc:docChg chg="undo custSel addSld delSld modSld sldOrd">
      <pc:chgData name="Noel Bastubbe" userId="a08d89c161fef0cc" providerId="LiveId" clId="{343E9A0F-F2DD-4A04-B268-53B8EF1442ED}" dt="2025-07-18T12:33:57.868" v="11957" actId="20577"/>
      <pc:docMkLst>
        <pc:docMk/>
      </pc:docMkLst>
      <pc:sldChg chg="modSp del mod">
        <pc:chgData name="Noel Bastubbe" userId="a08d89c161fef0cc" providerId="LiveId" clId="{343E9A0F-F2DD-4A04-B268-53B8EF1442ED}" dt="2025-07-14T07:49:35.954" v="5552" actId="2696"/>
        <pc:sldMkLst>
          <pc:docMk/>
          <pc:sldMk cId="2062265951" sldId="257"/>
        </pc:sldMkLst>
      </pc:sldChg>
      <pc:sldChg chg="modSp del mod">
        <pc:chgData name="Noel Bastubbe" userId="a08d89c161fef0cc" providerId="LiveId" clId="{343E9A0F-F2DD-4A04-B268-53B8EF1442ED}" dt="2025-07-14T07:50:55.582" v="5563" actId="2696"/>
        <pc:sldMkLst>
          <pc:docMk/>
          <pc:sldMk cId="4222140753" sldId="259"/>
        </pc:sldMkLst>
      </pc:sldChg>
      <pc:sldChg chg="addSp delSp modSp del mod">
        <pc:chgData name="Noel Bastubbe" userId="a08d89c161fef0cc" providerId="LiveId" clId="{343E9A0F-F2DD-4A04-B268-53B8EF1442ED}" dt="2025-07-14T09:21:09.621" v="6539" actId="47"/>
        <pc:sldMkLst>
          <pc:docMk/>
          <pc:sldMk cId="4200413331" sldId="260"/>
        </pc:sldMkLst>
      </pc:sldChg>
      <pc:sldChg chg="modSp del mod">
        <pc:chgData name="Noel Bastubbe" userId="a08d89c161fef0cc" providerId="LiveId" clId="{343E9A0F-F2DD-4A04-B268-53B8EF1442ED}" dt="2025-07-14T08:19:21.899" v="6316" actId="47"/>
        <pc:sldMkLst>
          <pc:docMk/>
          <pc:sldMk cId="3277187104" sldId="261"/>
        </pc:sldMkLst>
      </pc:sldChg>
      <pc:sldChg chg="addSp modSp del mod">
        <pc:chgData name="Noel Bastubbe" userId="a08d89c161fef0cc" providerId="LiveId" clId="{343E9A0F-F2DD-4A04-B268-53B8EF1442ED}" dt="2025-07-14T09:48:19.669" v="6627" actId="47"/>
        <pc:sldMkLst>
          <pc:docMk/>
          <pc:sldMk cId="1237462773" sldId="280"/>
        </pc:sldMkLst>
      </pc:sldChg>
      <pc:sldChg chg="addSp delSp modSp mod modAnim modNotesTx">
        <pc:chgData name="Noel Bastubbe" userId="a08d89c161fef0cc" providerId="LiveId" clId="{343E9A0F-F2DD-4A04-B268-53B8EF1442ED}" dt="2025-07-18T12:33:53.331" v="11956" actId="20577"/>
        <pc:sldMkLst>
          <pc:docMk/>
          <pc:sldMk cId="617007026" sldId="281"/>
        </pc:sldMkLst>
        <pc:spChg chg="mod">
          <ac:chgData name="Noel Bastubbe" userId="a08d89c161fef0cc" providerId="LiveId" clId="{343E9A0F-F2DD-4A04-B268-53B8EF1442ED}" dt="2025-07-14T08:10:48.029" v="5849" actId="20577"/>
          <ac:spMkLst>
            <pc:docMk/>
            <pc:sldMk cId="617007026" sldId="281"/>
            <ac:spMk id="3" creationId="{4C13BD7A-8946-F5E3-C833-70B073D930B9}"/>
          </ac:spMkLst>
        </pc:spChg>
        <pc:spChg chg="add del mod">
          <ac:chgData name="Noel Bastubbe" userId="a08d89c161fef0cc" providerId="LiveId" clId="{343E9A0F-F2DD-4A04-B268-53B8EF1442ED}" dt="2025-07-14T23:13:27.775" v="8014" actId="20577"/>
          <ac:spMkLst>
            <pc:docMk/>
            <pc:sldMk cId="617007026" sldId="281"/>
            <ac:spMk id="5" creationId="{4EEE8DB9-CDDE-EEF0-45B5-155A84F5F777}"/>
          </ac:spMkLst>
        </pc:spChg>
        <pc:spChg chg="add mod">
          <ac:chgData name="Noel Bastubbe" userId="a08d89c161fef0cc" providerId="LiveId" clId="{343E9A0F-F2DD-4A04-B268-53B8EF1442ED}" dt="2025-07-01T07:35:49.424" v="193" actId="20577"/>
          <ac:spMkLst>
            <pc:docMk/>
            <pc:sldMk cId="617007026" sldId="281"/>
            <ac:spMk id="19" creationId="{E212A625-E855-4B94-D641-DC1D08B25B58}"/>
          </ac:spMkLst>
        </pc:spChg>
        <pc:cxnChg chg="add mod">
          <ac:chgData name="Noel Bastubbe" userId="a08d89c161fef0cc" providerId="LiveId" clId="{343E9A0F-F2DD-4A04-B268-53B8EF1442ED}" dt="2025-07-14T23:10:41.923" v="7989" actId="14100"/>
          <ac:cxnSpMkLst>
            <pc:docMk/>
            <pc:sldMk cId="617007026" sldId="281"/>
            <ac:cxnSpMk id="7" creationId="{5D1545FA-1EEE-2C49-998D-E5C7A641334A}"/>
          </ac:cxnSpMkLst>
        </pc:cxnChg>
      </pc:sldChg>
      <pc:sldChg chg="modSp mod ord modNotesTx">
        <pc:chgData name="Noel Bastubbe" userId="a08d89c161fef0cc" providerId="LiveId" clId="{343E9A0F-F2DD-4A04-B268-53B8EF1442ED}" dt="2025-07-18T12:33:04.342" v="11950" actId="20577"/>
        <pc:sldMkLst>
          <pc:docMk/>
          <pc:sldMk cId="1004486570" sldId="282"/>
        </pc:sldMkLst>
        <pc:spChg chg="mod">
          <ac:chgData name="Noel Bastubbe" userId="a08d89c161fef0cc" providerId="LiveId" clId="{343E9A0F-F2DD-4A04-B268-53B8EF1442ED}" dt="2025-07-15T08:08:09.972" v="11945" actId="20577"/>
          <ac:spMkLst>
            <pc:docMk/>
            <pc:sldMk cId="1004486570" sldId="282"/>
            <ac:spMk id="2" creationId="{E5302840-A05B-85CA-6E1A-8E5E38A0C369}"/>
          </ac:spMkLst>
        </pc:spChg>
        <pc:spChg chg="mod">
          <ac:chgData name="Noel Bastubbe" userId="a08d89c161fef0cc" providerId="LiveId" clId="{343E9A0F-F2DD-4A04-B268-53B8EF1442ED}" dt="2025-07-15T00:29:23.864" v="10928" actId="313"/>
          <ac:spMkLst>
            <pc:docMk/>
            <pc:sldMk cId="1004486570" sldId="282"/>
            <ac:spMk id="3" creationId="{B1E76D59-8559-9BBB-07D0-789E6555CA75}"/>
          </ac:spMkLst>
        </pc:spChg>
      </pc:sldChg>
      <pc:sldChg chg="delSp modSp add mod modNotesTx">
        <pc:chgData name="Noel Bastubbe" userId="a08d89c161fef0cc" providerId="LiveId" clId="{343E9A0F-F2DD-4A04-B268-53B8EF1442ED}" dt="2025-07-18T12:33:57.868" v="11957" actId="20577"/>
        <pc:sldMkLst>
          <pc:docMk/>
          <pc:sldMk cId="246257107" sldId="283"/>
        </pc:sldMkLst>
        <pc:spChg chg="mod">
          <ac:chgData name="Noel Bastubbe" userId="a08d89c161fef0cc" providerId="LiveId" clId="{343E9A0F-F2DD-4A04-B268-53B8EF1442ED}" dt="2025-07-14T07:52:33.730" v="5600" actId="20577"/>
          <ac:spMkLst>
            <pc:docMk/>
            <pc:sldMk cId="246257107" sldId="283"/>
            <ac:spMk id="4" creationId="{114E39CA-C52F-85BA-8374-1D0181591BEE}"/>
          </ac:spMkLst>
        </pc:spChg>
      </pc:sldChg>
      <pc:sldChg chg="modSp new del mod modNotesTx">
        <pc:chgData name="Noel Bastubbe" userId="a08d89c161fef0cc" providerId="LiveId" clId="{343E9A0F-F2DD-4A04-B268-53B8EF1442ED}" dt="2025-07-15T00:19:26.367" v="10578" actId="47"/>
        <pc:sldMkLst>
          <pc:docMk/>
          <pc:sldMk cId="2355907213" sldId="284"/>
        </pc:sldMkLst>
      </pc:sldChg>
      <pc:sldChg chg="addSp delSp modSp new del mod">
        <pc:chgData name="Noel Bastubbe" userId="a08d89c161fef0cc" providerId="LiveId" clId="{343E9A0F-F2DD-4A04-B268-53B8EF1442ED}" dt="2025-07-15T00:21:12.082" v="10655" actId="47"/>
        <pc:sldMkLst>
          <pc:docMk/>
          <pc:sldMk cId="2352134489" sldId="285"/>
        </pc:sldMkLst>
      </pc:sldChg>
      <pc:sldChg chg="modSp new del mod">
        <pc:chgData name="Noel Bastubbe" userId="a08d89c161fef0cc" providerId="LiveId" clId="{343E9A0F-F2DD-4A04-B268-53B8EF1442ED}" dt="2025-07-14T09:51:08.656" v="6663" actId="47"/>
        <pc:sldMkLst>
          <pc:docMk/>
          <pc:sldMk cId="605767964" sldId="286"/>
        </pc:sldMkLst>
      </pc:sldChg>
      <pc:sldChg chg="modSp new mod modNotesTx">
        <pc:chgData name="Noel Bastubbe" userId="a08d89c161fef0cc" providerId="LiveId" clId="{343E9A0F-F2DD-4A04-B268-53B8EF1442ED}" dt="2025-07-18T12:33:20.093" v="11951" actId="20577"/>
        <pc:sldMkLst>
          <pc:docMk/>
          <pc:sldMk cId="2900548121" sldId="287"/>
        </pc:sldMkLst>
        <pc:spChg chg="mod">
          <ac:chgData name="Noel Bastubbe" userId="a08d89c161fef0cc" providerId="LiveId" clId="{343E9A0F-F2DD-4A04-B268-53B8EF1442ED}" dt="2025-07-14T09:21:53.700" v="6577"/>
          <ac:spMkLst>
            <pc:docMk/>
            <pc:sldMk cId="2900548121" sldId="287"/>
            <ac:spMk id="2" creationId="{E11459F3-08AF-689D-E3E1-6BEA24B18C18}"/>
          </ac:spMkLst>
        </pc:spChg>
        <pc:spChg chg="mod">
          <ac:chgData name="Noel Bastubbe" userId="a08d89c161fef0cc" providerId="LiveId" clId="{343E9A0F-F2DD-4A04-B268-53B8EF1442ED}" dt="2025-07-14T09:21:31.816" v="6569" actId="20577"/>
          <ac:spMkLst>
            <pc:docMk/>
            <pc:sldMk cId="2900548121" sldId="287"/>
            <ac:spMk id="3" creationId="{79B834B4-BEB3-01A8-755A-91953D43280C}"/>
          </ac:spMkLst>
        </pc:spChg>
      </pc:sldChg>
      <pc:sldChg chg="addSp modSp new del mod">
        <pc:chgData name="Noel Bastubbe" userId="a08d89c161fef0cc" providerId="LiveId" clId="{343E9A0F-F2DD-4A04-B268-53B8EF1442ED}" dt="2025-07-14T09:49:08.378" v="6636" actId="47"/>
        <pc:sldMkLst>
          <pc:docMk/>
          <pc:sldMk cId="2444376923" sldId="288"/>
        </pc:sldMkLst>
      </pc:sldChg>
      <pc:sldChg chg="addSp delSp modSp new del mod ord">
        <pc:chgData name="Noel Bastubbe" userId="a08d89c161fef0cc" providerId="LiveId" clId="{343E9A0F-F2DD-4A04-B268-53B8EF1442ED}" dt="2025-07-15T00:02:25.346" v="9995" actId="47"/>
        <pc:sldMkLst>
          <pc:docMk/>
          <pc:sldMk cId="2772613130" sldId="289"/>
        </pc:sldMkLst>
      </pc:sldChg>
      <pc:sldChg chg="addSp delSp modSp new mod ord modNotesTx">
        <pc:chgData name="Noel Bastubbe" userId="a08d89c161fef0cc" providerId="LiveId" clId="{343E9A0F-F2DD-4A04-B268-53B8EF1442ED}" dt="2025-07-18T12:32:58.107" v="11949" actId="20577"/>
        <pc:sldMkLst>
          <pc:docMk/>
          <pc:sldMk cId="475378491" sldId="290"/>
        </pc:sldMkLst>
        <pc:spChg chg="mod">
          <ac:chgData name="Noel Bastubbe" userId="a08d89c161fef0cc" providerId="LiveId" clId="{343E9A0F-F2DD-4A04-B268-53B8EF1442ED}" dt="2025-07-15T00:07:55.315" v="10301" actId="20577"/>
          <ac:spMkLst>
            <pc:docMk/>
            <pc:sldMk cId="475378491" sldId="290"/>
            <ac:spMk id="3" creationId="{F80D58F6-4231-A2B0-F5BA-09564C3041DE}"/>
          </ac:spMkLst>
        </pc:spChg>
        <pc:spChg chg="add mod">
          <ac:chgData name="Noel Bastubbe" userId="a08d89c161fef0cc" providerId="LiveId" clId="{343E9A0F-F2DD-4A04-B268-53B8EF1442ED}" dt="2025-07-14T10:20:26.489" v="7313" actId="20577"/>
          <ac:spMkLst>
            <pc:docMk/>
            <pc:sldMk cId="475378491" sldId="290"/>
            <ac:spMk id="5" creationId="{8D6FA304-11C1-08E0-E856-2C2EF78A43DE}"/>
          </ac:spMkLst>
        </pc:spChg>
      </pc:sldChg>
      <pc:sldChg chg="addSp delSp modSp new mod ord modNotesTx">
        <pc:chgData name="Noel Bastubbe" userId="a08d89c161fef0cc" providerId="LiveId" clId="{343E9A0F-F2DD-4A04-B268-53B8EF1442ED}" dt="2025-07-18T12:32:47.887" v="11948" actId="20577"/>
        <pc:sldMkLst>
          <pc:docMk/>
          <pc:sldMk cId="3867412027" sldId="291"/>
        </pc:sldMkLst>
        <pc:spChg chg="mod">
          <ac:chgData name="Noel Bastubbe" userId="a08d89c161fef0cc" providerId="LiveId" clId="{343E9A0F-F2DD-4A04-B268-53B8EF1442ED}" dt="2025-07-15T00:22:15.683" v="10669" actId="20577"/>
          <ac:spMkLst>
            <pc:docMk/>
            <pc:sldMk cId="3867412027" sldId="291"/>
            <ac:spMk id="3" creationId="{B99A8237-5090-CFEE-5A78-1A77913B5860}"/>
          </ac:spMkLst>
        </pc:spChg>
        <pc:spChg chg="add mod">
          <ac:chgData name="Noel Bastubbe" userId="a08d89c161fef0cc" providerId="LiveId" clId="{343E9A0F-F2DD-4A04-B268-53B8EF1442ED}" dt="2025-07-15T00:28:30.687" v="10924" actId="20577"/>
          <ac:spMkLst>
            <pc:docMk/>
            <pc:sldMk cId="3867412027" sldId="291"/>
            <ac:spMk id="6" creationId="{FF46F70B-0ABC-DE85-6A85-B0EA23FD786B}"/>
          </ac:spMkLst>
        </pc:spChg>
      </pc:sldChg>
      <pc:sldChg chg="modSp new mod modNotesTx">
        <pc:chgData name="Noel Bastubbe" userId="a08d89c161fef0cc" providerId="LiveId" clId="{343E9A0F-F2DD-4A04-B268-53B8EF1442ED}" dt="2025-07-15T07:48:57.870" v="11881" actId="20577"/>
        <pc:sldMkLst>
          <pc:docMk/>
          <pc:sldMk cId="3419721808" sldId="292"/>
        </pc:sldMkLst>
        <pc:spChg chg="mod">
          <ac:chgData name="Noel Bastubbe" userId="a08d89c161fef0cc" providerId="LiveId" clId="{343E9A0F-F2DD-4A04-B268-53B8EF1442ED}" dt="2025-07-15T00:48:22.534" v="11875" actId="20577"/>
          <ac:spMkLst>
            <pc:docMk/>
            <pc:sldMk cId="3419721808" sldId="292"/>
            <ac:spMk id="2" creationId="{4B510631-205D-9FE1-7CC1-C2ECD4B5E6EB}"/>
          </ac:spMkLst>
        </pc:spChg>
        <pc:spChg chg="mod">
          <ac:chgData name="Noel Bastubbe" userId="a08d89c161fef0cc" providerId="LiveId" clId="{343E9A0F-F2DD-4A04-B268-53B8EF1442ED}" dt="2025-07-15T00:42:28.278" v="11386" actId="20577"/>
          <ac:spMkLst>
            <pc:docMk/>
            <pc:sldMk cId="3419721808" sldId="292"/>
            <ac:spMk id="3" creationId="{0984311B-6065-7B37-E0B1-D0C0F69DC32A}"/>
          </ac:spMkLst>
        </pc:spChg>
      </pc:sldChg>
      <pc:sldChg chg="modSp new del mod">
        <pc:chgData name="Noel Bastubbe" userId="a08d89c161fef0cc" providerId="LiveId" clId="{343E9A0F-F2DD-4A04-B268-53B8EF1442ED}" dt="2025-07-15T00:48:50.766" v="11880" actId="47"/>
        <pc:sldMkLst>
          <pc:docMk/>
          <pc:sldMk cId="236926404" sldId="293"/>
        </pc:sldMkLst>
      </pc:sldChg>
      <pc:sldChg chg="modSp new del mod">
        <pc:chgData name="Noel Bastubbe" userId="a08d89c161fef0cc" providerId="LiveId" clId="{343E9A0F-F2DD-4A04-B268-53B8EF1442ED}" dt="2025-07-15T00:48:46.218" v="11876" actId="47"/>
        <pc:sldMkLst>
          <pc:docMk/>
          <pc:sldMk cId="2910117492" sldId="294"/>
        </pc:sldMkLst>
      </pc:sldChg>
      <pc:sldChg chg="modSp add del mod">
        <pc:chgData name="Noel Bastubbe" userId="a08d89c161fef0cc" providerId="LiveId" clId="{343E9A0F-F2DD-4A04-B268-53B8EF1442ED}" dt="2025-07-15T00:48:47.447" v="11877" actId="47"/>
        <pc:sldMkLst>
          <pc:docMk/>
          <pc:sldMk cId="67052554" sldId="295"/>
        </pc:sldMkLst>
      </pc:sldChg>
      <pc:sldChg chg="modSp add del mod">
        <pc:chgData name="Noel Bastubbe" userId="a08d89c161fef0cc" providerId="LiveId" clId="{343E9A0F-F2DD-4A04-B268-53B8EF1442ED}" dt="2025-07-15T00:48:48.232" v="11878" actId="47"/>
        <pc:sldMkLst>
          <pc:docMk/>
          <pc:sldMk cId="3840861598" sldId="296"/>
        </pc:sldMkLst>
      </pc:sldChg>
      <pc:sldChg chg="modSp add del mod">
        <pc:chgData name="Noel Bastubbe" userId="a08d89c161fef0cc" providerId="LiveId" clId="{343E9A0F-F2DD-4A04-B268-53B8EF1442ED}" dt="2025-07-15T00:48:48.870" v="11879" actId="47"/>
        <pc:sldMkLst>
          <pc:docMk/>
          <pc:sldMk cId="643538891" sldId="297"/>
        </pc:sldMkLst>
      </pc:sldChg>
      <pc:sldChg chg="addSp delSp modSp add del mod">
        <pc:chgData name="Noel Bastubbe" userId="a08d89c161fef0cc" providerId="LiveId" clId="{343E9A0F-F2DD-4A04-B268-53B8EF1442ED}" dt="2025-07-14T23:09:41.444" v="7985" actId="47"/>
        <pc:sldMkLst>
          <pc:docMk/>
          <pc:sldMk cId="3566646252" sldId="298"/>
        </pc:sldMkLst>
      </pc:sldChg>
      <pc:sldChg chg="modSp new del mod">
        <pc:chgData name="Noel Bastubbe" userId="a08d89c161fef0cc" providerId="LiveId" clId="{343E9A0F-F2DD-4A04-B268-53B8EF1442ED}" dt="2025-07-14T10:33:08.576" v="7548" actId="47"/>
        <pc:sldMkLst>
          <pc:docMk/>
          <pc:sldMk cId="1279779541" sldId="299"/>
        </pc:sldMkLst>
      </pc:sldChg>
      <pc:sldChg chg="addSp delSp modSp new mod ord">
        <pc:chgData name="Noel Bastubbe" userId="a08d89c161fef0cc" providerId="LiveId" clId="{343E9A0F-F2DD-4A04-B268-53B8EF1442ED}" dt="2025-07-15T00:14:33.016" v="10478" actId="1076"/>
        <pc:sldMkLst>
          <pc:docMk/>
          <pc:sldMk cId="3568876755" sldId="300"/>
        </pc:sldMkLst>
        <pc:spChg chg="mod">
          <ac:chgData name="Noel Bastubbe" userId="a08d89c161fef0cc" providerId="LiveId" clId="{343E9A0F-F2DD-4A04-B268-53B8EF1442ED}" dt="2025-07-15T00:14:32.410" v="10477" actId="113"/>
          <ac:spMkLst>
            <pc:docMk/>
            <pc:sldMk cId="3568876755" sldId="300"/>
            <ac:spMk id="3" creationId="{0400BBA6-5883-5626-ED13-B9ED6626BE60}"/>
          </ac:spMkLst>
        </pc:spChg>
        <pc:spChg chg="add mod">
          <ac:chgData name="Noel Bastubbe" userId="a08d89c161fef0cc" providerId="LiveId" clId="{343E9A0F-F2DD-4A04-B268-53B8EF1442ED}" dt="2025-07-15T00:14:33.016" v="10478" actId="1076"/>
          <ac:spMkLst>
            <pc:docMk/>
            <pc:sldMk cId="3568876755" sldId="300"/>
            <ac:spMk id="5" creationId="{229CEF12-E115-906D-AA37-70F186CFA396}"/>
          </ac:spMkLst>
        </pc:spChg>
        <pc:spChg chg="add mod">
          <ac:chgData name="Noel Bastubbe" userId="a08d89c161fef0cc" providerId="LiveId" clId="{343E9A0F-F2DD-4A04-B268-53B8EF1442ED}" dt="2025-07-14T10:21:33.006" v="7314"/>
          <ac:spMkLst>
            <pc:docMk/>
            <pc:sldMk cId="3568876755" sldId="300"/>
            <ac:spMk id="6" creationId="{EB0F1924-8385-39B8-5439-6233C29AAC05}"/>
          </ac:spMkLst>
        </pc:spChg>
        <pc:spChg chg="add mod">
          <ac:chgData name="Noel Bastubbe" userId="a08d89c161fef0cc" providerId="LiveId" clId="{343E9A0F-F2DD-4A04-B268-53B8EF1442ED}" dt="2025-07-14T10:24:09.841" v="7480" actId="1076"/>
          <ac:spMkLst>
            <pc:docMk/>
            <pc:sldMk cId="3568876755" sldId="300"/>
            <ac:spMk id="7" creationId="{B4156595-7820-78E2-9D7E-BAB2F59F1268}"/>
          </ac:spMkLst>
        </pc:spChg>
        <pc:spChg chg="add mod">
          <ac:chgData name="Noel Bastubbe" userId="a08d89c161fef0cc" providerId="LiveId" clId="{343E9A0F-F2DD-4A04-B268-53B8EF1442ED}" dt="2025-07-14T10:24:42.680" v="7517" actId="14100"/>
          <ac:spMkLst>
            <pc:docMk/>
            <pc:sldMk cId="3568876755" sldId="300"/>
            <ac:spMk id="8" creationId="{53A9515E-C632-6092-152F-3905DCCBB97D}"/>
          </ac:spMkLst>
        </pc:spChg>
        <pc:spChg chg="add mod">
          <ac:chgData name="Noel Bastubbe" userId="a08d89c161fef0cc" providerId="LiveId" clId="{343E9A0F-F2DD-4A04-B268-53B8EF1442ED}" dt="2025-07-14T10:24:25.378" v="7513" actId="20577"/>
          <ac:spMkLst>
            <pc:docMk/>
            <pc:sldMk cId="3568876755" sldId="300"/>
            <ac:spMk id="9" creationId="{6A17DFDB-9564-2753-6B98-5ED9EDE7555F}"/>
          </ac:spMkLst>
        </pc:spChg>
        <pc:spChg chg="add mod">
          <ac:chgData name="Noel Bastubbe" userId="a08d89c161fef0cc" providerId="LiveId" clId="{343E9A0F-F2DD-4A04-B268-53B8EF1442ED}" dt="2025-07-14T10:25:11.756" v="7547" actId="20577"/>
          <ac:spMkLst>
            <pc:docMk/>
            <pc:sldMk cId="3568876755" sldId="300"/>
            <ac:spMk id="10" creationId="{EFFB6BEA-992D-B3BF-3CF3-795946D628C1}"/>
          </ac:spMkLst>
        </pc:spChg>
      </pc:sldChg>
      <pc:sldChg chg="modSp new del mod">
        <pc:chgData name="Noel Bastubbe" userId="a08d89c161fef0cc" providerId="LiveId" clId="{343E9A0F-F2DD-4A04-B268-53B8EF1442ED}" dt="2025-07-15T00:41:16.643" v="11382" actId="47"/>
        <pc:sldMkLst>
          <pc:docMk/>
          <pc:sldMk cId="3774568153" sldId="301"/>
        </pc:sldMkLst>
      </pc:sldChg>
      <pc:sldChg chg="addSp modSp new mod modNotesTx">
        <pc:chgData name="Noel Bastubbe" userId="a08d89c161fef0cc" providerId="LiveId" clId="{343E9A0F-F2DD-4A04-B268-53B8EF1442ED}" dt="2025-07-18T12:33:24.108" v="11952" actId="20577"/>
        <pc:sldMkLst>
          <pc:docMk/>
          <pc:sldMk cId="928157054" sldId="302"/>
        </pc:sldMkLst>
        <pc:spChg chg="mod">
          <ac:chgData name="Noel Bastubbe" userId="a08d89c161fef0cc" providerId="LiveId" clId="{343E9A0F-F2DD-4A04-B268-53B8EF1442ED}" dt="2025-07-14T08:10:44.990" v="5846"/>
          <ac:spMkLst>
            <pc:docMk/>
            <pc:sldMk cId="928157054" sldId="302"/>
            <ac:spMk id="3" creationId="{5D146C03-47CD-6876-DF92-2FB9EF3E7EF4}"/>
          </ac:spMkLst>
        </pc:spChg>
        <pc:graphicFrameChg chg="add mod modGraphic">
          <ac:chgData name="Noel Bastubbe" userId="a08d89c161fef0cc" providerId="LiveId" clId="{343E9A0F-F2DD-4A04-B268-53B8EF1442ED}" dt="2025-07-14T10:35:19.945" v="7579" actId="20577"/>
          <ac:graphicFrameMkLst>
            <pc:docMk/>
            <pc:sldMk cId="928157054" sldId="302"/>
            <ac:graphicFrameMk id="5" creationId="{0645148D-E219-E902-8434-0A4A622FA3F6}"/>
          </ac:graphicFrameMkLst>
        </pc:graphicFrameChg>
      </pc:sldChg>
      <pc:sldChg chg="modSp new mod">
        <pc:chgData name="Noel Bastubbe" userId="a08d89c161fef0cc" providerId="LiveId" clId="{343E9A0F-F2DD-4A04-B268-53B8EF1442ED}" dt="2025-07-14T23:09:07.391" v="7984" actId="20577"/>
        <pc:sldMkLst>
          <pc:docMk/>
          <pc:sldMk cId="3143378710" sldId="303"/>
        </pc:sldMkLst>
        <pc:spChg chg="mod">
          <ac:chgData name="Noel Bastubbe" userId="a08d89c161fef0cc" providerId="LiveId" clId="{343E9A0F-F2DD-4A04-B268-53B8EF1442ED}" dt="2025-07-14T23:09:07.391" v="7984" actId="20577"/>
          <ac:spMkLst>
            <pc:docMk/>
            <pc:sldMk cId="3143378710" sldId="303"/>
            <ac:spMk id="2" creationId="{55A2FE68-C07D-020C-C86C-9C2F21A17F04}"/>
          </ac:spMkLst>
        </pc:spChg>
        <pc:spChg chg="mod">
          <ac:chgData name="Noel Bastubbe" userId="a08d89c161fef0cc" providerId="LiveId" clId="{343E9A0F-F2DD-4A04-B268-53B8EF1442ED}" dt="2025-07-14T08:21:30.522" v="6338" actId="20577"/>
          <ac:spMkLst>
            <pc:docMk/>
            <pc:sldMk cId="3143378710" sldId="303"/>
            <ac:spMk id="3" creationId="{18459297-B6ED-4EE0-D4F0-9F16926F5459}"/>
          </ac:spMkLst>
        </pc:spChg>
      </pc:sldChg>
      <pc:sldChg chg="addSp delSp modSp new del mod">
        <pc:chgData name="Noel Bastubbe" userId="a08d89c161fef0cc" providerId="LiveId" clId="{343E9A0F-F2DD-4A04-B268-53B8EF1442ED}" dt="2025-07-14T23:53:56.525" v="9894" actId="47"/>
        <pc:sldMkLst>
          <pc:docMk/>
          <pc:sldMk cId="677342042" sldId="304"/>
        </pc:sldMkLst>
      </pc:sldChg>
      <pc:sldChg chg="addSp delSp modSp new mod ord">
        <pc:chgData name="Noel Bastubbe" userId="a08d89c161fef0cc" providerId="LiveId" clId="{343E9A0F-F2DD-4A04-B268-53B8EF1442ED}" dt="2025-07-15T00:40:50.405" v="11379" actId="20577"/>
        <pc:sldMkLst>
          <pc:docMk/>
          <pc:sldMk cId="2975856112" sldId="305"/>
        </pc:sldMkLst>
        <pc:spChg chg="mod">
          <ac:chgData name="Noel Bastubbe" userId="a08d89c161fef0cc" providerId="LiveId" clId="{343E9A0F-F2DD-4A04-B268-53B8EF1442ED}" dt="2025-07-15T00:29:47.022" v="10932" actId="20577"/>
          <ac:spMkLst>
            <pc:docMk/>
            <pc:sldMk cId="2975856112" sldId="305"/>
            <ac:spMk id="3" creationId="{06B935B2-E365-FC91-6677-31A9E5A9EB37}"/>
          </ac:spMkLst>
        </pc:spChg>
        <pc:graphicFrameChg chg="add mod modGraphic">
          <ac:chgData name="Noel Bastubbe" userId="a08d89c161fef0cc" providerId="LiveId" clId="{343E9A0F-F2DD-4A04-B268-53B8EF1442ED}" dt="2025-07-15T00:40:50.405" v="11379" actId="20577"/>
          <ac:graphicFrameMkLst>
            <pc:docMk/>
            <pc:sldMk cId="2975856112" sldId="305"/>
            <ac:graphicFrameMk id="5" creationId="{001DF848-50EB-5FD5-5828-6E50EB42FA5E}"/>
          </ac:graphicFrameMkLst>
        </pc:graphicFrameChg>
      </pc:sldChg>
      <pc:sldChg chg="addSp delSp modSp add mod modNotesTx">
        <pc:chgData name="Noel Bastubbe" userId="a08d89c161fef0cc" providerId="LiveId" clId="{343E9A0F-F2DD-4A04-B268-53B8EF1442ED}" dt="2025-07-18T12:33:48.275" v="11955" actId="20577"/>
        <pc:sldMkLst>
          <pc:docMk/>
          <pc:sldMk cId="3401373806" sldId="306"/>
        </pc:sldMkLst>
        <pc:spChg chg="add del">
          <ac:chgData name="Noel Bastubbe" userId="a08d89c161fef0cc" providerId="LiveId" clId="{343E9A0F-F2DD-4A04-B268-53B8EF1442ED}" dt="2025-07-14T23:16:16.732" v="8235" actId="478"/>
          <ac:spMkLst>
            <pc:docMk/>
            <pc:sldMk cId="3401373806" sldId="306"/>
            <ac:spMk id="11" creationId="{441C2571-8CD7-589D-0E24-2E73BA6F1E3C}"/>
          </ac:spMkLst>
        </pc:spChg>
      </pc:sldChg>
      <pc:sldChg chg="delSp add mod modNotesTx">
        <pc:chgData name="Noel Bastubbe" userId="a08d89c161fef0cc" providerId="LiveId" clId="{343E9A0F-F2DD-4A04-B268-53B8EF1442ED}" dt="2025-07-18T12:33:35.401" v="11954" actId="20577"/>
        <pc:sldMkLst>
          <pc:docMk/>
          <pc:sldMk cId="3224728817" sldId="307"/>
        </pc:sldMkLst>
      </pc:sldChg>
      <pc:sldChg chg="add modNotesTx">
        <pc:chgData name="Noel Bastubbe" userId="a08d89c161fef0cc" providerId="LiveId" clId="{343E9A0F-F2DD-4A04-B268-53B8EF1442ED}" dt="2025-07-18T12:33:28.834" v="11953" actId="20577"/>
        <pc:sldMkLst>
          <pc:docMk/>
          <pc:sldMk cId="4164733079" sldId="308"/>
        </pc:sldMkLst>
      </pc:sldChg>
      <pc:sldChg chg="addSp delSp modSp new del mod">
        <pc:chgData name="Noel Bastubbe" userId="a08d89c161fef0cc" providerId="LiveId" clId="{343E9A0F-F2DD-4A04-B268-53B8EF1442ED}" dt="2025-07-14T23:38:23.394" v="9507" actId="47"/>
        <pc:sldMkLst>
          <pc:docMk/>
          <pc:sldMk cId="869737559" sldId="309"/>
        </pc:sldMkLst>
      </pc:sldChg>
      <pc:sldChg chg="addSp delSp modSp add del mod">
        <pc:chgData name="Noel Bastubbe" userId="a08d89c161fef0cc" providerId="LiveId" clId="{343E9A0F-F2DD-4A04-B268-53B8EF1442ED}" dt="2025-07-14T23:38:24.614" v="9508" actId="47"/>
        <pc:sldMkLst>
          <pc:docMk/>
          <pc:sldMk cId="2707645647" sldId="310"/>
        </pc:sldMkLst>
      </pc:sldChg>
      <pc:sldChg chg="addSp delSp modSp add del mod">
        <pc:chgData name="Noel Bastubbe" userId="a08d89c161fef0cc" providerId="LiveId" clId="{343E9A0F-F2DD-4A04-B268-53B8EF1442ED}" dt="2025-07-14T23:54:36.904" v="9913" actId="478"/>
        <pc:sldMkLst>
          <pc:docMk/>
          <pc:sldMk cId="1196537873" sldId="311"/>
        </pc:sldMkLst>
        <pc:spChg chg="add mod">
          <ac:chgData name="Noel Bastubbe" userId="a08d89c161fef0cc" providerId="LiveId" clId="{343E9A0F-F2DD-4A04-B268-53B8EF1442ED}" dt="2025-07-14T23:44:21.940" v="9624" actId="20577"/>
          <ac:spMkLst>
            <pc:docMk/>
            <pc:sldMk cId="1196537873" sldId="311"/>
            <ac:spMk id="22" creationId="{615FC454-8BDD-CF49-56C8-670DB5E754EF}"/>
          </ac:spMkLst>
        </pc:spChg>
        <pc:spChg chg="add mod">
          <ac:chgData name="Noel Bastubbe" userId="a08d89c161fef0cc" providerId="LiveId" clId="{343E9A0F-F2DD-4A04-B268-53B8EF1442ED}" dt="2025-07-14T23:44:24.547" v="9629" actId="20577"/>
          <ac:spMkLst>
            <pc:docMk/>
            <pc:sldMk cId="1196537873" sldId="311"/>
            <ac:spMk id="23" creationId="{4A8CA473-D776-23FC-5B43-828A05F936A5}"/>
          </ac:spMkLst>
        </pc:spChg>
        <pc:spChg chg="add mod">
          <ac:chgData name="Noel Bastubbe" userId="a08d89c161fef0cc" providerId="LiveId" clId="{343E9A0F-F2DD-4A04-B268-53B8EF1442ED}" dt="2025-07-14T23:48:21.812" v="9736" actId="1076"/>
          <ac:spMkLst>
            <pc:docMk/>
            <pc:sldMk cId="1196537873" sldId="311"/>
            <ac:spMk id="39" creationId="{EA3702EE-A18A-6F22-7DFF-C8E545ED866D}"/>
          </ac:spMkLst>
        </pc:spChg>
        <pc:cxnChg chg="add mod">
          <ac:chgData name="Noel Bastubbe" userId="a08d89c161fef0cc" providerId="LiveId" clId="{343E9A0F-F2DD-4A04-B268-53B8EF1442ED}" dt="2025-07-14T23:46:48.704" v="9695" actId="1076"/>
          <ac:cxnSpMkLst>
            <pc:docMk/>
            <pc:sldMk cId="1196537873" sldId="311"/>
            <ac:cxnSpMk id="26" creationId="{8036C3D5-21B0-791B-E00A-5BE24B663E08}"/>
          </ac:cxnSpMkLst>
        </pc:cxnChg>
      </pc:sldChg>
      <pc:sldChg chg="delSp modSp add mod">
        <pc:chgData name="Noel Bastubbe" userId="a08d89c161fef0cc" providerId="LiveId" clId="{343E9A0F-F2DD-4A04-B268-53B8EF1442ED}" dt="2025-07-14T23:55:03.028" v="9924" actId="478"/>
        <pc:sldMkLst>
          <pc:docMk/>
          <pc:sldMk cId="2448115117" sldId="312"/>
        </pc:sldMkLst>
      </pc:sldChg>
      <pc:sldChg chg="delSp modSp add mod">
        <pc:chgData name="Noel Bastubbe" userId="a08d89c161fef0cc" providerId="LiveId" clId="{343E9A0F-F2DD-4A04-B268-53B8EF1442ED}" dt="2025-07-15T08:05:22.085" v="11927" actId="478"/>
        <pc:sldMkLst>
          <pc:docMk/>
          <pc:sldMk cId="619769275" sldId="313"/>
        </pc:sldMkLst>
      </pc:sldChg>
      <pc:sldChg chg="delSp add mod">
        <pc:chgData name="Noel Bastubbe" userId="a08d89c161fef0cc" providerId="LiveId" clId="{343E9A0F-F2DD-4A04-B268-53B8EF1442ED}" dt="2025-07-14T23:55:33.491" v="9931" actId="478"/>
        <pc:sldMkLst>
          <pc:docMk/>
          <pc:sldMk cId="3863329279" sldId="314"/>
        </pc:sldMkLst>
      </pc:sldChg>
      <pc:sldChg chg="add">
        <pc:chgData name="Noel Bastubbe" userId="a08d89c161fef0cc" providerId="LiveId" clId="{343E9A0F-F2DD-4A04-B268-53B8EF1442ED}" dt="2025-07-14T23:54:13.076" v="9900" actId="2890"/>
        <pc:sldMkLst>
          <pc:docMk/>
          <pc:sldMk cId="1582923288" sldId="315"/>
        </pc:sldMkLst>
      </pc:sldChg>
      <pc:sldChg chg="addSp delSp modSp add mod">
        <pc:chgData name="Noel Bastubbe" userId="a08d89c161fef0cc" providerId="LiveId" clId="{343E9A0F-F2DD-4A04-B268-53B8EF1442ED}" dt="2025-07-15T00:00:42.636" v="9994" actId="1076"/>
        <pc:sldMkLst>
          <pc:docMk/>
          <pc:sldMk cId="2779932038" sldId="316"/>
        </pc:sldMkLst>
        <pc:spChg chg="add mod">
          <ac:chgData name="Noel Bastubbe" userId="a08d89c161fef0cc" providerId="LiveId" clId="{343E9A0F-F2DD-4A04-B268-53B8EF1442ED}" dt="2025-07-15T00:00:08.225" v="9988" actId="1076"/>
          <ac:spMkLst>
            <pc:docMk/>
            <pc:sldMk cId="2779932038" sldId="316"/>
            <ac:spMk id="2" creationId="{A75D4013-580E-2845-5B60-B58F569A2FF2}"/>
          </ac:spMkLst>
        </pc:spChg>
        <pc:spChg chg="add mod">
          <ac:chgData name="Noel Bastubbe" userId="a08d89c161fef0cc" providerId="LiveId" clId="{343E9A0F-F2DD-4A04-B268-53B8EF1442ED}" dt="2025-07-15T00:00:15.485" v="9989" actId="255"/>
          <ac:spMkLst>
            <pc:docMk/>
            <pc:sldMk cId="2779932038" sldId="316"/>
            <ac:spMk id="6" creationId="{860C9EFB-E7AF-9A3D-3BDF-32D3A53FB9BC}"/>
          </ac:spMkLst>
        </pc:spChg>
        <pc:spChg chg="add mod">
          <ac:chgData name="Noel Bastubbe" userId="a08d89c161fef0cc" providerId="LiveId" clId="{343E9A0F-F2DD-4A04-B268-53B8EF1442ED}" dt="2025-07-14T23:59:57.147" v="9986" actId="1076"/>
          <ac:spMkLst>
            <pc:docMk/>
            <pc:sldMk cId="2779932038" sldId="316"/>
            <ac:spMk id="7" creationId="{D2227A7F-A35F-53B0-08EA-F00B6EA64E8D}"/>
          </ac:spMkLst>
        </pc:spChg>
        <pc:spChg chg="add mod">
          <ac:chgData name="Noel Bastubbe" userId="a08d89c161fef0cc" providerId="LiveId" clId="{343E9A0F-F2DD-4A04-B268-53B8EF1442ED}" dt="2025-07-14T23:59:49.628" v="9984" actId="1076"/>
          <ac:spMkLst>
            <pc:docMk/>
            <pc:sldMk cId="2779932038" sldId="316"/>
            <ac:spMk id="8" creationId="{E5C9E3FB-91B9-CE7E-90F2-0CF064457309}"/>
          </ac:spMkLst>
        </pc:spChg>
        <pc:spChg chg="add mod">
          <ac:chgData name="Noel Bastubbe" userId="a08d89c161fef0cc" providerId="LiveId" clId="{343E9A0F-F2DD-4A04-B268-53B8EF1442ED}" dt="2025-07-14T23:59:32.896" v="9982" actId="255"/>
          <ac:spMkLst>
            <pc:docMk/>
            <pc:sldMk cId="2779932038" sldId="316"/>
            <ac:spMk id="9" creationId="{3DDBBFF2-DCAD-26FE-A0BD-BF3DD323A35F}"/>
          </ac:spMkLst>
        </pc:spChg>
        <pc:spChg chg="add mod">
          <ac:chgData name="Noel Bastubbe" userId="a08d89c161fef0cc" providerId="LiveId" clId="{343E9A0F-F2DD-4A04-B268-53B8EF1442ED}" dt="2025-07-15T00:00:42.636" v="9994" actId="1076"/>
          <ac:spMkLst>
            <pc:docMk/>
            <pc:sldMk cId="2779932038" sldId="316"/>
            <ac:spMk id="10" creationId="{CB074EB7-5DD2-A46E-72DE-A26E055DA2BD}"/>
          </ac:spMkLst>
        </pc:spChg>
        <pc:cxnChg chg="mod">
          <ac:chgData name="Noel Bastubbe" userId="a08d89c161fef0cc" providerId="LiveId" clId="{343E9A0F-F2DD-4A04-B268-53B8EF1442ED}" dt="2025-07-14T23:56:19.513" v="9935" actId="692"/>
          <ac:cxnSpMkLst>
            <pc:docMk/>
            <pc:sldMk cId="2779932038" sldId="316"/>
            <ac:cxnSpMk id="28" creationId="{673D921C-A7DD-BCD4-3407-CEFD6C56DA68}"/>
          </ac:cxnSpMkLst>
        </pc:cxnChg>
        <pc:cxnChg chg="mod">
          <ac:chgData name="Noel Bastubbe" userId="a08d89c161fef0cc" providerId="LiveId" clId="{343E9A0F-F2DD-4A04-B268-53B8EF1442ED}" dt="2025-07-14T23:56:05.379" v="9933" actId="692"/>
          <ac:cxnSpMkLst>
            <pc:docMk/>
            <pc:sldMk cId="2779932038" sldId="316"/>
            <ac:cxnSpMk id="30" creationId="{984943FC-6AA9-688B-D165-F3EF7347BAB7}"/>
          </ac:cxnSpMkLst>
        </pc:cxnChg>
        <pc:cxnChg chg="mod">
          <ac:chgData name="Noel Bastubbe" userId="a08d89c161fef0cc" providerId="LiveId" clId="{343E9A0F-F2DD-4A04-B268-53B8EF1442ED}" dt="2025-07-14T23:56:14.088" v="9934" actId="692"/>
          <ac:cxnSpMkLst>
            <pc:docMk/>
            <pc:sldMk cId="2779932038" sldId="316"/>
            <ac:cxnSpMk id="32" creationId="{3C42C4EA-1636-1554-CF0F-6B1CDCD0A933}"/>
          </ac:cxnSpMkLst>
        </pc:cxnChg>
        <pc:cxnChg chg="mod">
          <ac:chgData name="Noel Bastubbe" userId="a08d89c161fef0cc" providerId="LiveId" clId="{343E9A0F-F2DD-4A04-B268-53B8EF1442ED}" dt="2025-07-14T23:56:27.655" v="9937" actId="692"/>
          <ac:cxnSpMkLst>
            <pc:docMk/>
            <pc:sldMk cId="2779932038" sldId="316"/>
            <ac:cxnSpMk id="34" creationId="{A7E0F767-698C-1DA4-1439-00046C778006}"/>
          </ac:cxnSpMkLst>
        </pc:cxnChg>
        <pc:cxnChg chg="mod">
          <ac:chgData name="Noel Bastubbe" userId="a08d89c161fef0cc" providerId="LiveId" clId="{343E9A0F-F2DD-4A04-B268-53B8EF1442ED}" dt="2025-07-14T23:56:31.873" v="9938" actId="692"/>
          <ac:cxnSpMkLst>
            <pc:docMk/>
            <pc:sldMk cId="2779932038" sldId="316"/>
            <ac:cxnSpMk id="35" creationId="{605D3C2F-6D54-0AAA-3A44-CB337881F92E}"/>
          </ac:cxnSpMkLst>
        </pc:cxnChg>
        <pc:cxnChg chg="mod">
          <ac:chgData name="Noel Bastubbe" userId="a08d89c161fef0cc" providerId="LiveId" clId="{343E9A0F-F2DD-4A04-B268-53B8EF1442ED}" dt="2025-07-14T23:56:23.074" v="9936" actId="692"/>
          <ac:cxnSpMkLst>
            <pc:docMk/>
            <pc:sldMk cId="2779932038" sldId="316"/>
            <ac:cxnSpMk id="37" creationId="{B6BD0E5D-47DC-F347-957E-098898F710FE}"/>
          </ac:cxnSpMkLst>
        </pc:cxnChg>
      </pc:sldChg>
      <pc:sldChg chg="add modNotesTx">
        <pc:chgData name="Noel Bastubbe" userId="a08d89c161fef0cc" providerId="LiveId" clId="{343E9A0F-F2DD-4A04-B268-53B8EF1442ED}" dt="2025-07-15T00:08:37.888" v="10306" actId="20577"/>
        <pc:sldMkLst>
          <pc:docMk/>
          <pc:sldMk cId="410704231" sldId="317"/>
        </pc:sldMkLst>
      </pc:sldChg>
      <pc:sldChg chg="addSp modSp add mod">
        <pc:chgData name="Noel Bastubbe" userId="a08d89c161fef0cc" providerId="LiveId" clId="{343E9A0F-F2DD-4A04-B268-53B8EF1442ED}" dt="2025-07-15T00:21:07.562" v="10654" actId="20577"/>
        <pc:sldMkLst>
          <pc:docMk/>
          <pc:sldMk cId="3059362666" sldId="318"/>
        </pc:sldMkLst>
        <pc:spChg chg="add mod">
          <ac:chgData name="Noel Bastubbe" userId="a08d89c161fef0cc" providerId="LiveId" clId="{343E9A0F-F2DD-4A04-B268-53B8EF1442ED}" dt="2025-07-15T00:16:44.191" v="10511" actId="20577"/>
          <ac:spMkLst>
            <pc:docMk/>
            <pc:sldMk cId="3059362666" sldId="318"/>
            <ac:spMk id="2" creationId="{1949A38D-E718-87AA-CF02-72C09A076047}"/>
          </ac:spMkLst>
        </pc:spChg>
        <pc:spChg chg="mod">
          <ac:chgData name="Noel Bastubbe" userId="a08d89c161fef0cc" providerId="LiveId" clId="{343E9A0F-F2DD-4A04-B268-53B8EF1442ED}" dt="2025-07-15T00:16:04.797" v="10482" actId="20577"/>
          <ac:spMkLst>
            <pc:docMk/>
            <pc:sldMk cId="3059362666" sldId="318"/>
            <ac:spMk id="3" creationId="{05A41BB1-C265-50BD-8366-71EA1F69AFC6}"/>
          </ac:spMkLst>
        </pc:spChg>
        <pc:spChg chg="mod">
          <ac:chgData name="Noel Bastubbe" userId="a08d89c161fef0cc" providerId="LiveId" clId="{343E9A0F-F2DD-4A04-B268-53B8EF1442ED}" dt="2025-07-15T00:21:07.562" v="10654" actId="20577"/>
          <ac:spMkLst>
            <pc:docMk/>
            <pc:sldMk cId="3059362666" sldId="318"/>
            <ac:spMk id="5" creationId="{698A1BDC-F881-D787-7B38-5F8778F7E89D}"/>
          </ac:spMkLst>
        </pc:spChg>
      </pc:sldChg>
      <pc:sldChg chg="addSp modSp add mod ord">
        <pc:chgData name="Noel Bastubbe" userId="a08d89c161fef0cc" providerId="LiveId" clId="{343E9A0F-F2DD-4A04-B268-53B8EF1442ED}" dt="2025-07-15T00:27:30.648" v="10914" actId="1076"/>
        <pc:sldMkLst>
          <pc:docMk/>
          <pc:sldMk cId="1886149272" sldId="319"/>
        </pc:sldMkLst>
        <pc:spChg chg="add mod">
          <ac:chgData name="Noel Bastubbe" userId="a08d89c161fef0cc" providerId="LiveId" clId="{343E9A0F-F2DD-4A04-B268-53B8EF1442ED}" dt="2025-07-15T00:27:30.648" v="10914" actId="1076"/>
          <ac:spMkLst>
            <pc:docMk/>
            <pc:sldMk cId="1886149272" sldId="319"/>
            <ac:spMk id="2" creationId="{C1CAF984-BF72-AD66-845A-4B28691F022A}"/>
          </ac:spMkLst>
        </pc:spChg>
        <pc:spChg chg="mod">
          <ac:chgData name="Noel Bastubbe" userId="a08d89c161fef0cc" providerId="LiveId" clId="{343E9A0F-F2DD-4A04-B268-53B8EF1442ED}" dt="2025-07-15T00:24:52.787" v="10714"/>
          <ac:spMkLst>
            <pc:docMk/>
            <pc:sldMk cId="1886149272" sldId="319"/>
            <ac:spMk id="3" creationId="{F74CE0A3-F44B-62AA-E94F-4063E9407A85}"/>
          </ac:spMkLst>
        </pc:spChg>
      </pc:sldChg>
      <pc:sldChg chg="modSp add mod ord">
        <pc:chgData name="Noel Bastubbe" userId="a08d89c161fef0cc" providerId="LiveId" clId="{343E9A0F-F2DD-4A04-B268-53B8EF1442ED}" dt="2025-07-15T00:27:54.641" v="10918" actId="20577"/>
        <pc:sldMkLst>
          <pc:docMk/>
          <pc:sldMk cId="2346322011" sldId="320"/>
        </pc:sldMkLst>
        <pc:spChg chg="mod">
          <ac:chgData name="Noel Bastubbe" userId="a08d89c161fef0cc" providerId="LiveId" clId="{343E9A0F-F2DD-4A04-B268-53B8EF1442ED}" dt="2025-07-15T00:27:54.641" v="10918" actId="20577"/>
          <ac:spMkLst>
            <pc:docMk/>
            <pc:sldMk cId="2346322011" sldId="320"/>
            <ac:spMk id="2" creationId="{A239D430-2FB6-9E87-ABFC-27538D10FE11}"/>
          </ac:spMkLst>
        </pc:spChg>
      </pc:sldChg>
    </pc:docChg>
  </pc:docChgLst>
  <pc:docChgLst>
    <pc:chgData name="Gastbenutzer" providerId="Windows Live" clId="Web-{6A9651EC-324E-4BF4-A540-1B30DD11E620}"/>
    <pc:docChg chg="addSld modSld sldOrd">
      <pc:chgData name="Gastbenutzer" userId="" providerId="Windows Live" clId="Web-{6A9651EC-324E-4BF4-A540-1B30DD11E620}" dt="2022-10-26T15:55:24.841" v="1074" actId="20577"/>
      <pc:docMkLst>
        <pc:docMk/>
      </pc:docMkLst>
      <pc:sldChg chg="modSp">
        <pc:chgData name="Gastbenutzer" userId="" providerId="Windows Live" clId="Web-{6A9651EC-324E-4BF4-A540-1B30DD11E620}" dt="2022-10-26T11:16:48.033" v="2" actId="20577"/>
        <pc:sldMkLst>
          <pc:docMk/>
          <pc:sldMk cId="4200413331" sldId="260"/>
        </pc:sldMkLst>
      </pc:sldChg>
      <pc:sldChg chg="addSp delSp modSp">
        <pc:chgData name="Gastbenutzer" userId="" providerId="Windows Live" clId="Web-{6A9651EC-324E-4BF4-A540-1B30DD11E620}" dt="2022-10-26T12:26:11.020" v="259" actId="20577"/>
        <pc:sldMkLst>
          <pc:docMk/>
          <pc:sldMk cId="1270085620" sldId="262"/>
        </pc:sldMkLst>
      </pc:sldChg>
      <pc:sldChg chg="modSp new">
        <pc:chgData name="Gastbenutzer" userId="" providerId="Windows Live" clId="Web-{6A9651EC-324E-4BF4-A540-1B30DD11E620}" dt="2022-10-26T12:43:41.115" v="461" actId="20577"/>
        <pc:sldMkLst>
          <pc:docMk/>
          <pc:sldMk cId="2941806277" sldId="263"/>
        </pc:sldMkLst>
      </pc:sldChg>
      <pc:sldChg chg="addSp delSp modSp new">
        <pc:chgData name="Gastbenutzer" userId="" providerId="Windows Live" clId="Web-{6A9651EC-324E-4BF4-A540-1B30DD11E620}" dt="2022-10-26T13:19:43.261" v="770" actId="20577"/>
        <pc:sldMkLst>
          <pc:docMk/>
          <pc:sldMk cId="1567813415" sldId="264"/>
        </pc:sldMkLst>
      </pc:sldChg>
      <pc:sldChg chg="addSp delSp modSp add replId">
        <pc:chgData name="Gastbenutzer" userId="" providerId="Windows Live" clId="Web-{6A9651EC-324E-4BF4-A540-1B30DD11E620}" dt="2022-10-26T12:55:14.746" v="644" actId="14100"/>
        <pc:sldMkLst>
          <pc:docMk/>
          <pc:sldMk cId="3773785482" sldId="265"/>
        </pc:sldMkLst>
      </pc:sldChg>
      <pc:sldChg chg="addSp delSp modSp add replId">
        <pc:chgData name="Gastbenutzer" userId="" providerId="Windows Live" clId="Web-{6A9651EC-324E-4BF4-A540-1B30DD11E620}" dt="2022-10-26T13:09:55.914" v="756" actId="14100"/>
        <pc:sldMkLst>
          <pc:docMk/>
          <pc:sldMk cId="2093879246" sldId="266"/>
        </pc:sldMkLst>
      </pc:sldChg>
      <pc:sldChg chg="addSp delSp modSp add ord replId">
        <pc:chgData name="Gastbenutzer" userId="" providerId="Windows Live" clId="Web-{6A9651EC-324E-4BF4-A540-1B30DD11E620}" dt="2022-10-26T13:11:02.135" v="764" actId="1076"/>
        <pc:sldMkLst>
          <pc:docMk/>
          <pc:sldMk cId="457127159" sldId="267"/>
        </pc:sldMkLst>
      </pc:sldChg>
      <pc:sldChg chg="addSp modSp new">
        <pc:chgData name="Gastbenutzer" userId="" providerId="Windows Live" clId="Web-{6A9651EC-324E-4BF4-A540-1B30DD11E620}" dt="2022-10-26T13:54:27.420" v="779" actId="14100"/>
        <pc:sldMkLst>
          <pc:docMk/>
          <pc:sldMk cId="2925095395" sldId="268"/>
        </pc:sldMkLst>
      </pc:sldChg>
      <pc:sldChg chg="modSp new">
        <pc:chgData name="Gastbenutzer" userId="" providerId="Windows Live" clId="Web-{6A9651EC-324E-4BF4-A540-1B30DD11E620}" dt="2022-10-26T14:28:35.171" v="799" actId="20577"/>
        <pc:sldMkLst>
          <pc:docMk/>
          <pc:sldMk cId="189948849" sldId="269"/>
        </pc:sldMkLst>
      </pc:sldChg>
      <pc:sldChg chg="modSp add replId">
        <pc:chgData name="Gastbenutzer" userId="" providerId="Windows Live" clId="Web-{6A9651EC-324E-4BF4-A540-1B30DD11E620}" dt="2022-10-26T15:21:22.727" v="939" actId="20577"/>
        <pc:sldMkLst>
          <pc:docMk/>
          <pc:sldMk cId="4269961862" sldId="270"/>
        </pc:sldMkLst>
      </pc:sldChg>
      <pc:sldChg chg="modSp new">
        <pc:chgData name="Gastbenutzer" userId="" providerId="Windows Live" clId="Web-{6A9651EC-324E-4BF4-A540-1B30DD11E620}" dt="2022-10-26T15:25:25.603" v="1033" actId="20577"/>
        <pc:sldMkLst>
          <pc:docMk/>
          <pc:sldMk cId="1775393873" sldId="271"/>
        </pc:sldMkLst>
      </pc:sldChg>
      <pc:sldChg chg="addSp modSp new">
        <pc:chgData name="Gastbenutzer" userId="" providerId="Windows Live" clId="Web-{6A9651EC-324E-4BF4-A540-1B30DD11E620}" dt="2022-10-26T15:43:29.818" v="1051" actId="1076"/>
        <pc:sldMkLst>
          <pc:docMk/>
          <pc:sldMk cId="1988813228" sldId="272"/>
        </pc:sldMkLst>
      </pc:sldChg>
      <pc:sldChg chg="addSp delSp modSp add replId">
        <pc:chgData name="Gastbenutzer" userId="" providerId="Windows Live" clId="Web-{6A9651EC-324E-4BF4-A540-1B30DD11E620}" dt="2022-10-26T15:53:47.728" v="1058" actId="1076"/>
        <pc:sldMkLst>
          <pc:docMk/>
          <pc:sldMk cId="436270419" sldId="273"/>
        </pc:sldMkLst>
      </pc:sldChg>
      <pc:sldChg chg="modSp new">
        <pc:chgData name="Gastbenutzer" userId="" providerId="Windows Live" clId="Web-{6A9651EC-324E-4BF4-A540-1B30DD11E620}" dt="2022-10-26T15:55:24.841" v="1074" actId="20577"/>
        <pc:sldMkLst>
          <pc:docMk/>
          <pc:sldMk cId="4263128648" sldId="274"/>
        </pc:sldMkLst>
      </pc:sldChg>
    </pc:docChg>
  </pc:docChgLst>
  <pc:docChgLst>
    <pc:chgData name="Gastbenutzer" providerId="Windows Live" clId="Web-{28EFF563-1CBD-4168-9242-D34534667405}"/>
    <pc:docChg chg="modSld">
      <pc:chgData name="Gastbenutzer" userId="" providerId="Windows Live" clId="Web-{28EFF563-1CBD-4168-9242-D34534667405}" dt="2022-11-02T10:19:45.345" v="51" actId="20577"/>
      <pc:docMkLst>
        <pc:docMk/>
      </pc:docMkLst>
      <pc:sldChg chg="modSp">
        <pc:chgData name="Gastbenutzer" userId="" providerId="Windows Live" clId="Web-{28EFF563-1CBD-4168-9242-D34534667405}" dt="2022-11-02T10:17:02.245" v="40" actId="20577"/>
        <pc:sldMkLst>
          <pc:docMk/>
          <pc:sldMk cId="2019775162" sldId="275"/>
        </pc:sldMkLst>
      </pc:sldChg>
      <pc:sldChg chg="modSp">
        <pc:chgData name="Gastbenutzer" userId="" providerId="Windows Live" clId="Web-{28EFF563-1CBD-4168-9242-D34534667405}" dt="2022-11-02T10:17:23.637" v="43" actId="20577"/>
        <pc:sldMkLst>
          <pc:docMk/>
          <pc:sldMk cId="688149006" sldId="277"/>
        </pc:sldMkLst>
      </pc:sldChg>
      <pc:sldChg chg="modSp">
        <pc:chgData name="Gastbenutzer" userId="" providerId="Windows Live" clId="Web-{28EFF563-1CBD-4168-9242-D34534667405}" dt="2022-11-02T10:17:47.653" v="49"/>
        <pc:sldMkLst>
          <pc:docMk/>
          <pc:sldMk cId="3026582786" sldId="281"/>
        </pc:sldMkLst>
      </pc:sldChg>
      <pc:sldChg chg="modSp">
        <pc:chgData name="Gastbenutzer" userId="" providerId="Windows Live" clId="Web-{28EFF563-1CBD-4168-9242-D34534667405}" dt="2022-11-02T10:19:45.345" v="51" actId="20577"/>
        <pc:sldMkLst>
          <pc:docMk/>
          <pc:sldMk cId="1142923457" sldId="283"/>
        </pc:sldMkLst>
      </pc:sldChg>
    </pc:docChg>
  </pc:docChgLst>
  <pc:docChgLst>
    <pc:chgData name="Gastbenutzer" providerId="Windows Live" clId="Web-{AD3F3B36-8515-48CC-A90F-F20ACCAABB2C}"/>
    <pc:docChg chg="addSld delSld modSld">
      <pc:chgData name="Gastbenutzer" userId="" providerId="Windows Live" clId="Web-{AD3F3B36-8515-48CC-A90F-F20ACCAABB2C}" dt="2022-10-26T10:17:31.003" v="1054" actId="20577"/>
      <pc:docMkLst>
        <pc:docMk/>
      </pc:docMkLst>
      <pc:sldChg chg="del">
        <pc:chgData name="Gastbenutzer" userId="" providerId="Windows Live" clId="Web-{AD3F3B36-8515-48CC-A90F-F20ACCAABB2C}" dt="2022-10-26T09:13:58.041" v="10"/>
        <pc:sldMkLst>
          <pc:docMk/>
          <pc:sldMk cId="3961347819" sldId="256"/>
        </pc:sldMkLst>
      </pc:sldChg>
      <pc:sldChg chg="modSp new del">
        <pc:chgData name="Gastbenutzer" userId="" providerId="Windows Live" clId="Web-{AD3F3B36-8515-48CC-A90F-F20ACCAABB2C}" dt="2022-10-26T09:13:56.150" v="9"/>
        <pc:sldMkLst>
          <pc:docMk/>
          <pc:sldMk cId="456678835" sldId="258"/>
        </pc:sldMkLst>
      </pc:sldChg>
      <pc:sldChg chg="modSp new mod modClrScheme chgLayout">
        <pc:chgData name="Gastbenutzer" userId="" providerId="Windows Live" clId="Web-{AD3F3B36-8515-48CC-A90F-F20ACCAABB2C}" dt="2022-10-26T09:23:40.116" v="179" actId="20577"/>
        <pc:sldMkLst>
          <pc:docMk/>
          <pc:sldMk cId="4222140753" sldId="259"/>
        </pc:sldMkLst>
      </pc:sldChg>
      <pc:sldChg chg="modSp new">
        <pc:chgData name="Gastbenutzer" userId="" providerId="Windows Live" clId="Web-{AD3F3B36-8515-48CC-A90F-F20ACCAABB2C}" dt="2022-10-26T09:43:38.926" v="567" actId="20577"/>
        <pc:sldMkLst>
          <pc:docMk/>
          <pc:sldMk cId="4200413331" sldId="260"/>
        </pc:sldMkLst>
      </pc:sldChg>
      <pc:sldChg chg="modSp new">
        <pc:chgData name="Gastbenutzer" userId="" providerId="Windows Live" clId="Web-{AD3F3B36-8515-48CC-A90F-F20ACCAABB2C}" dt="2022-10-26T10:14:21.223" v="1043" actId="20577"/>
        <pc:sldMkLst>
          <pc:docMk/>
          <pc:sldMk cId="3277187104" sldId="261"/>
        </pc:sldMkLst>
      </pc:sldChg>
      <pc:sldChg chg="modSp new">
        <pc:chgData name="Gastbenutzer" userId="" providerId="Windows Live" clId="Web-{AD3F3B36-8515-48CC-A90F-F20ACCAABB2C}" dt="2022-10-26T10:17:31.003" v="1054" actId="20577"/>
        <pc:sldMkLst>
          <pc:docMk/>
          <pc:sldMk cId="127008562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5185-EBE6-476C-A8FE-C7F1BD73FB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77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8C317-5851-213F-73AF-5D6DEC01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7DFFC2-7861-5F69-5F73-A6FFF973D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71E2D6-A6B9-AFC6-80D4-E7D78597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E4C96-2DAE-C0FF-EAD6-39B77EEA6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5185-EBE6-476C-A8FE-C7F1BD73FB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5185-EBE6-476C-A8FE-C7F1BD73FB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9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https://github.com/openai/openai-agents-python/tree/main/examples/agent_patterns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5185-EBE6-476C-A8FE-C7F1BD73FB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9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Template_Fakultät_201707__Verdana_20pt_</Template>
  <TotalTime>0</TotalTime>
  <Words>741</Words>
  <Application>Microsoft Office PowerPoint</Application>
  <PresentationFormat>Breitbild</PresentationFormat>
  <Paragraphs>246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TEMPLATE_Fakultät_11_EXP v201702</vt:lpstr>
      <vt:lpstr>1_TEMPLATE_Fakultät_11_EXP v201702</vt:lpstr>
      <vt:lpstr>Programming Experience - Agents</vt:lpstr>
      <vt:lpstr>Who to ask when stuck on a coding problem?</vt:lpstr>
      <vt:lpstr>Who to ask when stuck on a coding problem?</vt:lpstr>
      <vt:lpstr>Who to ask when stuck on a coding problem?</vt:lpstr>
      <vt:lpstr>Who to ask when stuck on a coding problem?</vt:lpstr>
      <vt:lpstr>Who to ask when stuck on a coding problem?</vt:lpstr>
      <vt:lpstr>What is a programming agent?</vt:lpstr>
      <vt:lpstr>Goals of my project</vt:lpstr>
      <vt:lpstr>OpenHands Workflow</vt:lpstr>
      <vt:lpstr>OpenHands Workflow</vt:lpstr>
      <vt:lpstr>OpenHands Workflow</vt:lpstr>
      <vt:lpstr>OpenHands Workflow</vt:lpstr>
      <vt:lpstr>OpenHands Workflow</vt:lpstr>
      <vt:lpstr>OpenHands Workflow</vt:lpstr>
      <vt:lpstr>Let‘s answer some detailed questions</vt:lpstr>
      <vt:lpstr>PowerPoint-Präsentation</vt:lpstr>
      <vt:lpstr>How does the LLM know?</vt:lpstr>
      <vt:lpstr>How does the LLM remember?</vt:lpstr>
      <vt:lpstr>How does the LLM act?</vt:lpstr>
      <vt:lpstr>How can we expand capabilities of agent?</vt:lpstr>
      <vt:lpstr>How can we expand capabilities of agent?</vt:lpstr>
      <vt:lpstr>How can we expand capabilities of agent?</vt:lpstr>
      <vt:lpstr>Evaluate their strengths and weaknesses</vt:lpstr>
      <vt:lpstr>Assess where agents are headed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Noel</dc:creator>
  <cp:lastModifiedBy>Noel Bastubbe</cp:lastModifiedBy>
  <cp:revision>321</cp:revision>
  <dcterms:created xsi:type="dcterms:W3CDTF">2022-10-26T08:47:30Z</dcterms:created>
  <dcterms:modified xsi:type="dcterms:W3CDTF">2025-07-18T12:34:03Z</dcterms:modified>
</cp:coreProperties>
</file>