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F01"/>
    <a:srgbClr val="67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39" d="100"/>
          <a:sy n="139" d="100"/>
        </p:scale>
        <p:origin x="-118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46590-BA30-5C20-2EA9-4F38475C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6" y="129209"/>
            <a:ext cx="2817341" cy="563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59EC1-F38B-D2B7-83BD-769B281101E5}"/>
              </a:ext>
            </a:extLst>
          </p:cNvPr>
          <p:cNvSpPr txBox="1"/>
          <p:nvPr/>
        </p:nvSpPr>
        <p:spPr>
          <a:xfrm>
            <a:off x="577188" y="5763890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Cotton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9AF115-7FF8-C943-EAC9-D6CF2D2AE8E2}"/>
              </a:ext>
            </a:extLst>
          </p:cNvPr>
          <p:cNvCxnSpPr/>
          <p:nvPr/>
        </p:nvCxnSpPr>
        <p:spPr>
          <a:xfrm>
            <a:off x="333545" y="5891663"/>
            <a:ext cx="268357" cy="0"/>
          </a:xfrm>
          <a:prstGeom prst="line">
            <a:avLst/>
          </a:prstGeom>
          <a:ln w="19050">
            <a:solidFill>
              <a:srgbClr val="E79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C7C82-2CD6-206E-6FD1-2BFE9E70DD7E}"/>
              </a:ext>
            </a:extLst>
          </p:cNvPr>
          <p:cNvSpPr txBox="1"/>
          <p:nvPr/>
        </p:nvSpPr>
        <p:spPr>
          <a:xfrm>
            <a:off x="1437269" y="57638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Soybean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2DB06-0606-61B4-1FF2-7DDACEE2F828}"/>
              </a:ext>
            </a:extLst>
          </p:cNvPr>
          <p:cNvCxnSpPr/>
          <p:nvPr/>
        </p:nvCxnSpPr>
        <p:spPr>
          <a:xfrm>
            <a:off x="1193626" y="5891663"/>
            <a:ext cx="268357" cy="0"/>
          </a:xfrm>
          <a:prstGeom prst="line">
            <a:avLst/>
          </a:prstGeom>
          <a:ln w="19050">
            <a:solidFill>
              <a:srgbClr val="67B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09AFE5-6E10-0438-F17B-30CA169D7674}"/>
              </a:ext>
            </a:extLst>
          </p:cNvPr>
          <p:cNvSpPr txBox="1"/>
          <p:nvPr/>
        </p:nvSpPr>
        <p:spPr>
          <a:xfrm>
            <a:off x="2426521" y="576389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Soil no seed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88310E-D11B-7995-601D-ED646E224A61}"/>
              </a:ext>
            </a:extLst>
          </p:cNvPr>
          <p:cNvCxnSpPr/>
          <p:nvPr/>
        </p:nvCxnSpPr>
        <p:spPr>
          <a:xfrm>
            <a:off x="2182878" y="5891663"/>
            <a:ext cx="268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F678AFE2-8ECB-7573-8673-BF014700DF53}"/>
              </a:ext>
            </a:extLst>
          </p:cNvPr>
          <p:cNvSpPr/>
          <p:nvPr/>
        </p:nvSpPr>
        <p:spPr>
          <a:xfrm>
            <a:off x="2032153" y="6161770"/>
            <a:ext cx="124264" cy="1035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D225E-60DE-67F2-C691-C69CAF7307E8}"/>
              </a:ext>
            </a:extLst>
          </p:cNvPr>
          <p:cNvSpPr/>
          <p:nvPr/>
        </p:nvSpPr>
        <p:spPr>
          <a:xfrm>
            <a:off x="1256765" y="6153274"/>
            <a:ext cx="97223" cy="104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4E56C-8C27-7557-E3F5-6AC748EC24E8}"/>
              </a:ext>
            </a:extLst>
          </p:cNvPr>
          <p:cNvSpPr/>
          <p:nvPr/>
        </p:nvSpPr>
        <p:spPr>
          <a:xfrm rot="2974321">
            <a:off x="2466509" y="6179555"/>
            <a:ext cx="87634" cy="88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D47F3C-2708-ADC2-41F6-0FA29DDE86A0}"/>
              </a:ext>
            </a:extLst>
          </p:cNvPr>
          <p:cNvSpPr/>
          <p:nvPr/>
        </p:nvSpPr>
        <p:spPr>
          <a:xfrm>
            <a:off x="1653353" y="6153527"/>
            <a:ext cx="97224" cy="103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8A13A-8B1C-32F7-9FD0-22B6CB4AAB38}"/>
              </a:ext>
            </a:extLst>
          </p:cNvPr>
          <p:cNvSpPr txBox="1"/>
          <p:nvPr/>
        </p:nvSpPr>
        <p:spPr>
          <a:xfrm>
            <a:off x="1076762" y="625356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0 </a:t>
            </a:r>
            <a:r>
              <a:rPr lang="en-US" sz="1100" dirty="0" err="1">
                <a:latin typeface="Helvetica" pitchFamily="2" charset="0"/>
              </a:rPr>
              <a:t>hrs</a:t>
            </a:r>
            <a:r>
              <a:rPr lang="en-US" sz="1100" dirty="0">
                <a:latin typeface="Helvetica" pitchFamily="2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EBE87-F329-8A29-A9B8-F5FFCF8C88CE}"/>
              </a:ext>
            </a:extLst>
          </p:cNvPr>
          <p:cNvSpPr txBox="1"/>
          <p:nvPr/>
        </p:nvSpPr>
        <p:spPr>
          <a:xfrm>
            <a:off x="1480366" y="625426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6 </a:t>
            </a:r>
            <a:r>
              <a:rPr lang="en-US" sz="1100" dirty="0" err="1">
                <a:latin typeface="Helvetica" pitchFamily="2" charset="0"/>
              </a:rPr>
              <a:t>hrs</a:t>
            </a:r>
            <a:r>
              <a:rPr lang="en-US" sz="1100" dirty="0">
                <a:latin typeface="Helvetica" pitchFamily="2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636A6-39B8-8E5E-72DE-1A87CCCE04C2}"/>
              </a:ext>
            </a:extLst>
          </p:cNvPr>
          <p:cNvSpPr txBox="1"/>
          <p:nvPr/>
        </p:nvSpPr>
        <p:spPr>
          <a:xfrm>
            <a:off x="1829761" y="6254963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12 </a:t>
            </a:r>
            <a:r>
              <a:rPr lang="en-US" sz="1100" dirty="0" err="1">
                <a:latin typeface="Helvetica" pitchFamily="2" charset="0"/>
              </a:rPr>
              <a:t>hrs</a:t>
            </a:r>
            <a:r>
              <a:rPr lang="en-US" sz="1100" dirty="0">
                <a:latin typeface="Helvetica" pitchFamily="2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50163-2EAE-8DB8-1E8A-6D7F67A3A600}"/>
              </a:ext>
            </a:extLst>
          </p:cNvPr>
          <p:cNvSpPr txBox="1"/>
          <p:nvPr/>
        </p:nvSpPr>
        <p:spPr>
          <a:xfrm>
            <a:off x="2275631" y="6265284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18 </a:t>
            </a:r>
            <a:r>
              <a:rPr lang="en-US" sz="1100" dirty="0" err="1">
                <a:latin typeface="Helvetica" pitchFamily="2" charset="0"/>
              </a:rPr>
              <a:t>hrs</a:t>
            </a:r>
            <a:r>
              <a:rPr lang="en-US" sz="1100" dirty="0">
                <a:latin typeface="Helvetica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F4219-857B-21C0-4513-65BFC7BC96F8}"/>
              </a:ext>
            </a:extLst>
          </p:cNvPr>
          <p:cNvSpPr txBox="1"/>
          <p:nvPr/>
        </p:nvSpPr>
        <p:spPr>
          <a:xfrm>
            <a:off x="707109" y="5232714"/>
            <a:ext cx="7393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>
                <a:latin typeface="Helvetica" pitchFamily="2" charset="0"/>
              </a:rPr>
              <a:t>r = -0.58; P = 0.004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FDD2-1990-C4BC-4779-1403E8989CC0}"/>
              </a:ext>
            </a:extLst>
          </p:cNvPr>
          <p:cNvSpPr txBox="1"/>
          <p:nvPr/>
        </p:nvSpPr>
        <p:spPr>
          <a:xfrm>
            <a:off x="1994663" y="5236321"/>
            <a:ext cx="7393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>
                <a:latin typeface="Helvetica" pitchFamily="2" charset="0"/>
              </a:rPr>
              <a:t>r = -0.57; P = 0.004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07DB0-894E-281F-DA99-C9FB71BA7E45}"/>
              </a:ext>
            </a:extLst>
          </p:cNvPr>
          <p:cNvSpPr txBox="1"/>
          <p:nvPr/>
        </p:nvSpPr>
        <p:spPr>
          <a:xfrm>
            <a:off x="783559" y="41657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P = 0.18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AECB-2E48-E038-EA74-857E329B884F}"/>
              </a:ext>
            </a:extLst>
          </p:cNvPr>
          <p:cNvSpPr txBox="1"/>
          <p:nvPr/>
        </p:nvSpPr>
        <p:spPr>
          <a:xfrm>
            <a:off x="1304034" y="129209"/>
            <a:ext cx="5164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P = 0.003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D2923-4568-E778-AAD3-1966F17D763D}"/>
              </a:ext>
            </a:extLst>
          </p:cNvPr>
          <p:cNvSpPr txBox="1"/>
          <p:nvPr/>
        </p:nvSpPr>
        <p:spPr>
          <a:xfrm>
            <a:off x="1878652" y="195501"/>
            <a:ext cx="5164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P &lt; 0.001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0F936-75A1-0851-AB9B-9A0734ABB945}"/>
              </a:ext>
            </a:extLst>
          </p:cNvPr>
          <p:cNvSpPr txBox="1"/>
          <p:nvPr/>
        </p:nvSpPr>
        <p:spPr>
          <a:xfrm>
            <a:off x="2388270" y="132490"/>
            <a:ext cx="5164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latin typeface="Helvetica" pitchFamily="2" charset="0"/>
              </a:rPr>
              <a:t>P = 0.002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09DFE-5670-9C3A-0EBB-50B6FE2FCFE6}"/>
              </a:ext>
            </a:extLst>
          </p:cNvPr>
          <p:cNvGrpSpPr/>
          <p:nvPr/>
        </p:nvGrpSpPr>
        <p:grpSpPr>
          <a:xfrm>
            <a:off x="4337050" y="0"/>
            <a:ext cx="3208179" cy="6547537"/>
            <a:chOff x="4337050" y="0"/>
            <a:chExt cx="3208179" cy="65475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EA118D-9F40-229A-5B77-0CF117C43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7050" y="0"/>
              <a:ext cx="2956662" cy="57638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76EE7F-9164-6D28-DDCF-9E31A6907A1A}"/>
                </a:ext>
              </a:extLst>
            </p:cNvPr>
            <p:cNvSpPr txBox="1"/>
            <p:nvPr/>
          </p:nvSpPr>
          <p:spPr>
            <a:xfrm>
              <a:off x="4695301" y="5784533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Cotton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A9A368-B771-BB1D-10BE-D0B2F3AE1213}"/>
                </a:ext>
              </a:extLst>
            </p:cNvPr>
            <p:cNvCxnSpPr/>
            <p:nvPr/>
          </p:nvCxnSpPr>
          <p:spPr>
            <a:xfrm>
              <a:off x="4451658" y="5912306"/>
              <a:ext cx="268357" cy="0"/>
            </a:xfrm>
            <a:prstGeom prst="line">
              <a:avLst/>
            </a:prstGeom>
            <a:ln w="19050">
              <a:solidFill>
                <a:srgbClr val="E79F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498863-B159-7994-C258-83FFDA6095C0}"/>
                </a:ext>
              </a:extLst>
            </p:cNvPr>
            <p:cNvSpPr txBox="1"/>
            <p:nvPr/>
          </p:nvSpPr>
          <p:spPr>
            <a:xfrm>
              <a:off x="5555382" y="5784533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Soybean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5B16B5-2ED5-79A9-0456-79A6E624947B}"/>
                </a:ext>
              </a:extLst>
            </p:cNvPr>
            <p:cNvCxnSpPr/>
            <p:nvPr/>
          </p:nvCxnSpPr>
          <p:spPr>
            <a:xfrm>
              <a:off x="5311739" y="5912306"/>
              <a:ext cx="268357" cy="0"/>
            </a:xfrm>
            <a:prstGeom prst="line">
              <a:avLst/>
            </a:prstGeom>
            <a:ln w="19050">
              <a:solidFill>
                <a:srgbClr val="67B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AF3760-4E91-A5E4-3781-ECC9511F5E2C}"/>
                </a:ext>
              </a:extLst>
            </p:cNvPr>
            <p:cNvSpPr txBox="1"/>
            <p:nvPr/>
          </p:nvSpPr>
          <p:spPr>
            <a:xfrm>
              <a:off x="6544634" y="578453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Soil no seed 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9BD0C6-069D-018A-EAF4-2B30CAC4CF39}"/>
                </a:ext>
              </a:extLst>
            </p:cNvPr>
            <p:cNvCxnSpPr/>
            <p:nvPr/>
          </p:nvCxnSpPr>
          <p:spPr>
            <a:xfrm>
              <a:off x="6300991" y="5912306"/>
              <a:ext cx="2683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0C43ACD6-058F-2735-FAE0-B90463F41102}"/>
                </a:ext>
              </a:extLst>
            </p:cNvPr>
            <p:cNvSpPr/>
            <p:nvPr/>
          </p:nvSpPr>
          <p:spPr>
            <a:xfrm>
              <a:off x="6150266" y="6182413"/>
              <a:ext cx="124264" cy="10351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B4D8C6-889B-3E06-1A54-30646D8F4AB4}"/>
                </a:ext>
              </a:extLst>
            </p:cNvPr>
            <p:cNvSpPr/>
            <p:nvPr/>
          </p:nvSpPr>
          <p:spPr>
            <a:xfrm>
              <a:off x="5374878" y="6173917"/>
              <a:ext cx="97223" cy="104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74356D6-F316-2518-1529-11E1D9C4D39C}"/>
                </a:ext>
              </a:extLst>
            </p:cNvPr>
            <p:cNvSpPr/>
            <p:nvPr/>
          </p:nvSpPr>
          <p:spPr>
            <a:xfrm rot="2974321">
              <a:off x="6584622" y="6200198"/>
              <a:ext cx="87634" cy="885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CBA691-3B3E-7643-E6E2-F6D63FD154B8}"/>
                </a:ext>
              </a:extLst>
            </p:cNvPr>
            <p:cNvSpPr/>
            <p:nvPr/>
          </p:nvSpPr>
          <p:spPr>
            <a:xfrm>
              <a:off x="5771466" y="6174170"/>
              <a:ext cx="97224" cy="103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DA79A5-593D-506D-D725-A3A0B20B1D12}"/>
                </a:ext>
              </a:extLst>
            </p:cNvPr>
            <p:cNvSpPr txBox="1"/>
            <p:nvPr/>
          </p:nvSpPr>
          <p:spPr>
            <a:xfrm>
              <a:off x="5194875" y="6274206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0 </a:t>
              </a:r>
              <a:r>
                <a:rPr lang="en-US" sz="1100" dirty="0" err="1">
                  <a:latin typeface="Helvetica" pitchFamily="2" charset="0"/>
                </a:rPr>
                <a:t>hrs</a:t>
              </a:r>
              <a:r>
                <a:rPr lang="en-US" sz="11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2CB847-2DF9-769D-D1D5-20E98FA36E79}"/>
                </a:ext>
              </a:extLst>
            </p:cNvPr>
            <p:cNvSpPr txBox="1"/>
            <p:nvPr/>
          </p:nvSpPr>
          <p:spPr>
            <a:xfrm>
              <a:off x="5598479" y="6274906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6 </a:t>
              </a:r>
              <a:r>
                <a:rPr lang="en-US" sz="1100" dirty="0" err="1">
                  <a:latin typeface="Helvetica" pitchFamily="2" charset="0"/>
                </a:rPr>
                <a:t>hrs</a:t>
              </a:r>
              <a:r>
                <a:rPr lang="en-US" sz="11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9E9C8E-4156-1152-27D5-6480151F2DF5}"/>
                </a:ext>
              </a:extLst>
            </p:cNvPr>
            <p:cNvSpPr txBox="1"/>
            <p:nvPr/>
          </p:nvSpPr>
          <p:spPr>
            <a:xfrm>
              <a:off x="5947874" y="6275606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12 </a:t>
              </a:r>
              <a:r>
                <a:rPr lang="en-US" sz="1100" dirty="0" err="1">
                  <a:latin typeface="Helvetica" pitchFamily="2" charset="0"/>
                </a:rPr>
                <a:t>hrs</a:t>
              </a:r>
              <a:r>
                <a:rPr lang="en-US" sz="11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A9E26-5D09-EC38-3EB4-DEF384158B12}"/>
                </a:ext>
              </a:extLst>
            </p:cNvPr>
            <p:cNvSpPr txBox="1"/>
            <p:nvPr/>
          </p:nvSpPr>
          <p:spPr>
            <a:xfrm>
              <a:off x="6393744" y="628592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Helvetica" pitchFamily="2" charset="0"/>
                </a:rPr>
                <a:t>18 </a:t>
              </a:r>
              <a:r>
                <a:rPr lang="en-US" sz="1100" dirty="0" err="1">
                  <a:latin typeface="Helvetica" pitchFamily="2" charset="0"/>
                </a:rPr>
                <a:t>hrs</a:t>
              </a:r>
              <a:r>
                <a:rPr lang="en-US" sz="11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88C8BE-5825-4BD3-3D45-D4C6B07DF33D}"/>
                </a:ext>
              </a:extLst>
            </p:cNvPr>
            <p:cNvSpPr txBox="1"/>
            <p:nvPr/>
          </p:nvSpPr>
          <p:spPr>
            <a:xfrm>
              <a:off x="6155957" y="5229480"/>
              <a:ext cx="739305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latin typeface="Helvetica" pitchFamily="2" charset="0"/>
                </a:rPr>
                <a:t>r = -0.57; P = 0.004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61F1DD-072B-3A79-2A84-42B5BA72FC23}"/>
                </a:ext>
              </a:extLst>
            </p:cNvPr>
            <p:cNvSpPr txBox="1"/>
            <p:nvPr/>
          </p:nvSpPr>
          <p:spPr>
            <a:xfrm>
              <a:off x="4779200" y="5239928"/>
              <a:ext cx="739305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latin typeface="Helvetica" pitchFamily="2" charset="0"/>
                </a:rPr>
                <a:t>r = -0.58; P = 0.004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64CBD9-2E63-4FC3-B101-378EB24D45A1}"/>
                </a:ext>
              </a:extLst>
            </p:cNvPr>
            <p:cNvCxnSpPr/>
            <p:nvPr/>
          </p:nvCxnSpPr>
          <p:spPr>
            <a:xfrm>
              <a:off x="6150266" y="2104870"/>
              <a:ext cx="135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92773D-DD5E-4F8C-6EDB-CFC13A398030}"/>
                </a:ext>
              </a:extLst>
            </p:cNvPr>
            <p:cNvCxnSpPr/>
            <p:nvPr/>
          </p:nvCxnSpPr>
          <p:spPr>
            <a:xfrm>
              <a:off x="6310600" y="2167329"/>
              <a:ext cx="135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C58D25B-C783-917B-010E-5CD5611DE167}"/>
                </a:ext>
              </a:extLst>
            </p:cNvPr>
            <p:cNvCxnSpPr>
              <a:cxnSpLocks/>
            </p:cNvCxnSpPr>
            <p:nvPr/>
          </p:nvCxnSpPr>
          <p:spPr>
            <a:xfrm>
              <a:off x="6165249" y="2028670"/>
              <a:ext cx="281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9856D42-1165-24B3-EE6E-2366BF984136}"/>
                </a:ext>
              </a:extLst>
            </p:cNvPr>
            <p:cNvCxnSpPr/>
            <p:nvPr/>
          </p:nvCxnSpPr>
          <p:spPr>
            <a:xfrm>
              <a:off x="6779809" y="2081452"/>
              <a:ext cx="135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D4BE30-8481-611D-2BF0-E87634FBB92E}"/>
                </a:ext>
              </a:extLst>
            </p:cNvPr>
            <p:cNvCxnSpPr/>
            <p:nvPr/>
          </p:nvCxnSpPr>
          <p:spPr>
            <a:xfrm>
              <a:off x="6954092" y="2276425"/>
              <a:ext cx="135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1F48285-5F54-7A0B-1F39-0ADBCCAA109D}"/>
                </a:ext>
              </a:extLst>
            </p:cNvPr>
            <p:cNvCxnSpPr>
              <a:cxnSpLocks/>
            </p:cNvCxnSpPr>
            <p:nvPr/>
          </p:nvCxnSpPr>
          <p:spPr>
            <a:xfrm>
              <a:off x="6763095" y="2016806"/>
              <a:ext cx="281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ABAA58-0491-8714-7AC4-2852B6FE4895}"/>
                </a:ext>
              </a:extLst>
            </p:cNvPr>
            <p:cNvSpPr txBox="1"/>
            <p:nvPr/>
          </p:nvSpPr>
          <p:spPr>
            <a:xfrm>
              <a:off x="5533161" y="1876381"/>
              <a:ext cx="448998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C7E295-F4B1-1696-A531-5A0B2F070DE0}"/>
                </a:ext>
              </a:extLst>
            </p:cNvPr>
            <p:cNvSpPr txBox="1"/>
            <p:nvPr/>
          </p:nvSpPr>
          <p:spPr>
            <a:xfrm>
              <a:off x="5636778" y="1963646"/>
              <a:ext cx="42688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0.004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6A14C11-8E2D-CDF9-03C0-4C3855F02D57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48" y="1992837"/>
              <a:ext cx="281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18FDBF-91F5-3B5C-98C9-19036B4C73C0}"/>
                </a:ext>
              </a:extLst>
            </p:cNvPr>
            <p:cNvCxnSpPr/>
            <p:nvPr/>
          </p:nvCxnSpPr>
          <p:spPr>
            <a:xfrm>
              <a:off x="5764057" y="2083791"/>
              <a:ext cx="135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A376B7-4F92-0CBC-51F1-192933FE89B6}"/>
                </a:ext>
              </a:extLst>
            </p:cNvPr>
            <p:cNvSpPr txBox="1"/>
            <p:nvPr/>
          </p:nvSpPr>
          <p:spPr>
            <a:xfrm>
              <a:off x="6167405" y="2061489"/>
              <a:ext cx="448998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2F0BBF-21FD-E927-B11C-83F41B2B721B}"/>
                </a:ext>
              </a:extLst>
            </p:cNvPr>
            <p:cNvSpPr txBox="1"/>
            <p:nvPr/>
          </p:nvSpPr>
          <p:spPr>
            <a:xfrm>
              <a:off x="6019456" y="1997032"/>
              <a:ext cx="42688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A4A70E-3045-213F-6F21-89A8466D78E2}"/>
                </a:ext>
              </a:extLst>
            </p:cNvPr>
            <p:cNvSpPr txBox="1"/>
            <p:nvPr/>
          </p:nvSpPr>
          <p:spPr>
            <a:xfrm>
              <a:off x="6110538" y="1915331"/>
              <a:ext cx="448998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62F36B-7D77-1E48-8FD0-2F146BC14197}"/>
                </a:ext>
              </a:extLst>
            </p:cNvPr>
            <p:cNvSpPr txBox="1"/>
            <p:nvPr/>
          </p:nvSpPr>
          <p:spPr>
            <a:xfrm>
              <a:off x="6808520" y="2155648"/>
              <a:ext cx="42688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0.009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AD98A3-A271-CF9C-2692-E7268DDA7143}"/>
                </a:ext>
              </a:extLst>
            </p:cNvPr>
            <p:cNvSpPr txBox="1"/>
            <p:nvPr/>
          </p:nvSpPr>
          <p:spPr>
            <a:xfrm>
              <a:off x="6646138" y="1974510"/>
              <a:ext cx="42688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86B06A-9355-3B76-2E2A-889021C1F4A7}"/>
                </a:ext>
              </a:extLst>
            </p:cNvPr>
            <p:cNvSpPr txBox="1"/>
            <p:nvPr/>
          </p:nvSpPr>
          <p:spPr>
            <a:xfrm>
              <a:off x="6689577" y="1900314"/>
              <a:ext cx="42688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dirty="0">
                  <a:latin typeface="Helvetica" pitchFamily="2" charset="0"/>
                </a:rPr>
                <a:t>p = 0.004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86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29533</TotalTime>
  <Words>94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4</cp:revision>
  <dcterms:created xsi:type="dcterms:W3CDTF">2022-12-07T20:04:19Z</dcterms:created>
  <dcterms:modified xsi:type="dcterms:W3CDTF">2023-01-03T21:31:34Z</dcterms:modified>
</cp:coreProperties>
</file>