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B9F"/>
    <a:srgbClr val="DD7D33"/>
    <a:srgbClr val="78C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/>
    <p:restoredTop sz="96327"/>
  </p:normalViewPr>
  <p:slideViewPr>
    <p:cSldViewPr snapToGrid="0">
      <p:cViewPr>
        <p:scale>
          <a:sx n="147" d="100"/>
          <a:sy n="147" d="100"/>
        </p:scale>
        <p:origin x="6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8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7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5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99C-3601-7A4C-86C2-AFE3668FD3F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399C-3601-7A4C-86C2-AFE3668FD3FD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F26D1-55EF-AD4B-AD9E-CDEE05F4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C5DE3-276E-BAD7-5A19-E4D925AA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0" y="186978"/>
            <a:ext cx="9035380" cy="568518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59B0E9-B3C4-FA1D-87BE-6204F46518A0}"/>
              </a:ext>
            </a:extLst>
          </p:cNvPr>
          <p:cNvSpPr/>
          <p:nvPr/>
        </p:nvSpPr>
        <p:spPr>
          <a:xfrm>
            <a:off x="3172233" y="6042990"/>
            <a:ext cx="218661" cy="238539"/>
          </a:xfrm>
          <a:prstGeom prst="ellipse">
            <a:avLst/>
          </a:prstGeom>
          <a:solidFill>
            <a:srgbClr val="78C4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DB8EF2-80BB-3173-34B2-75AB22F595D5}"/>
              </a:ext>
            </a:extLst>
          </p:cNvPr>
          <p:cNvSpPr/>
          <p:nvPr/>
        </p:nvSpPr>
        <p:spPr>
          <a:xfrm>
            <a:off x="4009234" y="6042990"/>
            <a:ext cx="218661" cy="238539"/>
          </a:xfrm>
          <a:prstGeom prst="ellipse">
            <a:avLst/>
          </a:prstGeom>
          <a:solidFill>
            <a:srgbClr val="DD7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9B2AAA-3B56-0585-2DC3-2B48CA46D7A8}"/>
              </a:ext>
            </a:extLst>
          </p:cNvPr>
          <p:cNvCxnSpPr/>
          <p:nvPr/>
        </p:nvCxnSpPr>
        <p:spPr>
          <a:xfrm>
            <a:off x="4592331" y="6042990"/>
            <a:ext cx="3578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453E2A-4FE3-6333-FB3F-587851209C4B}"/>
              </a:ext>
            </a:extLst>
          </p:cNvPr>
          <p:cNvCxnSpPr/>
          <p:nvPr/>
        </p:nvCxnSpPr>
        <p:spPr>
          <a:xfrm>
            <a:off x="4592331" y="6281529"/>
            <a:ext cx="357808" cy="0"/>
          </a:xfrm>
          <a:prstGeom prst="line">
            <a:avLst/>
          </a:prstGeom>
          <a:ln w="25400">
            <a:solidFill>
              <a:srgbClr val="F7DB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878E34-0F59-88F6-C0DC-5E970BC69092}"/>
              </a:ext>
            </a:extLst>
          </p:cNvPr>
          <p:cNvSpPr txBox="1"/>
          <p:nvPr/>
        </p:nvSpPr>
        <p:spPr>
          <a:xfrm>
            <a:off x="2853324" y="6281530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Prokaryote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E23CED-D55A-A7BD-C798-E7E05F2D9795}"/>
              </a:ext>
            </a:extLst>
          </p:cNvPr>
          <p:cNvSpPr txBox="1"/>
          <p:nvPr/>
        </p:nvSpPr>
        <p:spPr>
          <a:xfrm>
            <a:off x="3842329" y="628153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Fungi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2BA7A-E32E-0D72-6329-F41B7347F8B7}"/>
              </a:ext>
            </a:extLst>
          </p:cNvPr>
          <p:cNvSpPr txBox="1"/>
          <p:nvPr/>
        </p:nvSpPr>
        <p:spPr>
          <a:xfrm>
            <a:off x="4979609" y="5929338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Positive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D1D99-BCA4-C4EE-836A-2A53C4E75A44}"/>
              </a:ext>
            </a:extLst>
          </p:cNvPr>
          <p:cNvSpPr txBox="1"/>
          <p:nvPr/>
        </p:nvSpPr>
        <p:spPr>
          <a:xfrm>
            <a:off x="4996280" y="6162259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F4BB42-1EFC-B6E6-2423-D78B482BAEE3}"/>
              </a:ext>
            </a:extLst>
          </p:cNvPr>
          <p:cNvSpPr txBox="1"/>
          <p:nvPr/>
        </p:nvSpPr>
        <p:spPr>
          <a:xfrm>
            <a:off x="3146950" y="5473436"/>
            <a:ext cx="2828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cotton vs. soybean hub taxa; p &lt; 0.001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2814DA4-955D-97FB-CE9A-9CB53C936B8F}"/>
              </a:ext>
            </a:extLst>
          </p:cNvPr>
          <p:cNvSpPr/>
          <p:nvPr/>
        </p:nvSpPr>
        <p:spPr>
          <a:xfrm>
            <a:off x="5534250" y="3861460"/>
            <a:ext cx="824137" cy="246221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i="1" dirty="0" err="1">
                <a:solidFill>
                  <a:schemeClr val="tx1"/>
                </a:solidFill>
                <a:latin typeface="Helvetica" pitchFamily="2" charset="0"/>
              </a:rPr>
              <a:t>Linnemannia</a:t>
            </a:r>
            <a:r>
              <a:rPr lang="en-US" sz="700" b="1" i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sz="700" b="1" i="1" dirty="0" err="1">
                <a:solidFill>
                  <a:schemeClr val="tx1"/>
                </a:solidFill>
                <a:latin typeface="Helvetica" pitchFamily="2" charset="0"/>
              </a:rPr>
              <a:t>amoeboidea</a:t>
            </a:r>
            <a:endParaRPr lang="en-US" sz="700" b="1" i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9A57E8D-1CF3-9D30-CED6-059200378C1A}"/>
              </a:ext>
            </a:extLst>
          </p:cNvPr>
          <p:cNvSpPr/>
          <p:nvPr/>
        </p:nvSpPr>
        <p:spPr>
          <a:xfrm>
            <a:off x="4645783" y="3118205"/>
            <a:ext cx="667652" cy="203033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i="1" dirty="0" err="1">
                <a:solidFill>
                  <a:schemeClr val="tx1"/>
                </a:solidFill>
                <a:latin typeface="Helvetica" pitchFamily="2" charset="0"/>
              </a:rPr>
              <a:t>Bloxamia</a:t>
            </a:r>
            <a:endParaRPr lang="en-US" sz="800" b="1" i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09014B-3E5F-62D9-FEEA-091FA2A02F1F}"/>
              </a:ext>
            </a:extLst>
          </p:cNvPr>
          <p:cNvSpPr/>
          <p:nvPr/>
        </p:nvSpPr>
        <p:spPr>
          <a:xfrm>
            <a:off x="4457862" y="2604232"/>
            <a:ext cx="667653" cy="129993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i="1" dirty="0">
                <a:solidFill>
                  <a:schemeClr val="tx1"/>
                </a:solidFill>
                <a:latin typeface="Helvetica" pitchFamily="2" charset="0"/>
              </a:rPr>
              <a:t>Fusarium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15DB469-D408-BCBD-A1C9-1E0DBD37A5FE}"/>
              </a:ext>
            </a:extLst>
          </p:cNvPr>
          <p:cNvSpPr/>
          <p:nvPr/>
        </p:nvSpPr>
        <p:spPr>
          <a:xfrm>
            <a:off x="6118372" y="1770918"/>
            <a:ext cx="824137" cy="143283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i="1" dirty="0" err="1">
                <a:solidFill>
                  <a:schemeClr val="tx1"/>
                </a:solidFill>
                <a:latin typeface="Helvetica" pitchFamily="2" charset="0"/>
              </a:rPr>
              <a:t>Cercospora</a:t>
            </a:r>
            <a:endParaRPr lang="en-US" sz="800" b="1" i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863B6A2-52A9-064D-6C08-C646397852AB}"/>
              </a:ext>
            </a:extLst>
          </p:cNvPr>
          <p:cNvSpPr/>
          <p:nvPr/>
        </p:nvSpPr>
        <p:spPr>
          <a:xfrm>
            <a:off x="6530441" y="2320073"/>
            <a:ext cx="506315" cy="176269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  <a:latin typeface="Helvetica" pitchFamily="2" charset="0"/>
              </a:rPr>
              <a:t>Fungi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96A893F-61A3-EA7F-4D79-7A05CDDEF31E}"/>
              </a:ext>
            </a:extLst>
          </p:cNvPr>
          <p:cNvSpPr/>
          <p:nvPr/>
        </p:nvSpPr>
        <p:spPr>
          <a:xfrm>
            <a:off x="7418231" y="2525351"/>
            <a:ext cx="947803" cy="153257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tx1"/>
                </a:solidFill>
                <a:latin typeface="Helvetica" pitchFamily="2" charset="0"/>
              </a:rPr>
              <a:t>Nocardioides</a:t>
            </a:r>
            <a:endParaRPr lang="en-US" sz="8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4AE0A37-EC48-9745-9EFD-DD6F0FF8C19E}"/>
              </a:ext>
            </a:extLst>
          </p:cNvPr>
          <p:cNvSpPr/>
          <p:nvPr/>
        </p:nvSpPr>
        <p:spPr>
          <a:xfrm>
            <a:off x="7392778" y="2888825"/>
            <a:ext cx="947804" cy="162712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i="1" dirty="0" err="1">
                <a:solidFill>
                  <a:schemeClr val="tx1"/>
                </a:solidFill>
                <a:latin typeface="Helvetica" pitchFamily="2" charset="0"/>
              </a:rPr>
              <a:t>Sphingomonas</a:t>
            </a:r>
            <a:endParaRPr lang="en-US" sz="800" b="1" i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EFB264E-95F6-6816-021A-8A8C40C70876}"/>
              </a:ext>
            </a:extLst>
          </p:cNvPr>
          <p:cNvSpPr/>
          <p:nvPr/>
        </p:nvSpPr>
        <p:spPr>
          <a:xfrm>
            <a:off x="7846096" y="3139731"/>
            <a:ext cx="947803" cy="153256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tx1"/>
                </a:solidFill>
                <a:latin typeface="Helvetica" pitchFamily="2" charset="0"/>
              </a:rPr>
              <a:t>Azospirillales</a:t>
            </a:r>
            <a:endParaRPr lang="en-US" sz="8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63327D-7EA3-D5C9-F7B1-0525FED0E55A}"/>
              </a:ext>
            </a:extLst>
          </p:cNvPr>
          <p:cNvSpPr/>
          <p:nvPr/>
        </p:nvSpPr>
        <p:spPr>
          <a:xfrm>
            <a:off x="5878343" y="3051537"/>
            <a:ext cx="1110879" cy="127045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latin typeface="Helvetica" pitchFamily="2" charset="0"/>
              </a:rPr>
              <a:t>Geminicoccaceae</a:t>
            </a:r>
            <a:endParaRPr lang="en-US" sz="8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F4B6383-4BFD-B7AC-BD38-2CEC55B0C495}"/>
              </a:ext>
            </a:extLst>
          </p:cNvPr>
          <p:cNvSpPr/>
          <p:nvPr/>
        </p:nvSpPr>
        <p:spPr>
          <a:xfrm>
            <a:off x="6283820" y="3588308"/>
            <a:ext cx="677974" cy="127046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i="1" dirty="0" err="1">
                <a:solidFill>
                  <a:schemeClr val="tx1"/>
                </a:solidFill>
                <a:latin typeface="Helvetica" pitchFamily="2" charset="0"/>
              </a:rPr>
              <a:t>Helicoma</a:t>
            </a:r>
            <a:endParaRPr lang="en-US" sz="800" b="1" i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430A986-E682-6E72-DA8D-6E7DC8ED86EC}"/>
              </a:ext>
            </a:extLst>
          </p:cNvPr>
          <p:cNvSpPr/>
          <p:nvPr/>
        </p:nvSpPr>
        <p:spPr>
          <a:xfrm>
            <a:off x="7418232" y="4236677"/>
            <a:ext cx="1014568" cy="153257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tx1"/>
                </a:solidFill>
                <a:latin typeface="Helvetica" pitchFamily="2" charset="0"/>
              </a:rPr>
              <a:t>Chaetomiaceae</a:t>
            </a:r>
            <a:endParaRPr lang="en-US" sz="8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5E64239-FEEE-FD4B-4C00-19730465E93A}"/>
              </a:ext>
            </a:extLst>
          </p:cNvPr>
          <p:cNvSpPr/>
          <p:nvPr/>
        </p:nvSpPr>
        <p:spPr>
          <a:xfrm>
            <a:off x="6989222" y="3416967"/>
            <a:ext cx="1104957" cy="153257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tx1"/>
                </a:solidFill>
                <a:latin typeface="Helvetica" pitchFamily="2" charset="0"/>
              </a:rPr>
              <a:t>Dothideomycetes</a:t>
            </a:r>
            <a:endParaRPr lang="en-US" sz="8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F6BB112-06E1-B1AA-22C3-2459C1461C62}"/>
              </a:ext>
            </a:extLst>
          </p:cNvPr>
          <p:cNvSpPr/>
          <p:nvPr/>
        </p:nvSpPr>
        <p:spPr>
          <a:xfrm>
            <a:off x="2224054" y="2128104"/>
            <a:ext cx="824137" cy="143283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i="1" dirty="0" err="1">
                <a:solidFill>
                  <a:schemeClr val="tx1"/>
                </a:solidFill>
                <a:latin typeface="Helvetica" pitchFamily="2" charset="0"/>
              </a:rPr>
              <a:t>Geastrum</a:t>
            </a:r>
            <a:endParaRPr lang="en-US" sz="800" b="1" i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B019366-B8DB-9F84-3409-374090B3FC38}"/>
              </a:ext>
            </a:extLst>
          </p:cNvPr>
          <p:cNvSpPr/>
          <p:nvPr/>
        </p:nvSpPr>
        <p:spPr>
          <a:xfrm>
            <a:off x="1317136" y="2433337"/>
            <a:ext cx="1210599" cy="138075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tx1"/>
                </a:solidFill>
                <a:latin typeface="Helvetica" pitchFamily="2" charset="0"/>
              </a:rPr>
              <a:t>Nitrososphaeraceae</a:t>
            </a:r>
            <a:endParaRPr lang="en-US" sz="8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7DBEF7E-FC89-4203-15CB-3A180F4C63BF}"/>
              </a:ext>
            </a:extLst>
          </p:cNvPr>
          <p:cNvSpPr/>
          <p:nvPr/>
        </p:nvSpPr>
        <p:spPr>
          <a:xfrm>
            <a:off x="667678" y="2500124"/>
            <a:ext cx="700521" cy="234667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 err="1">
                <a:solidFill>
                  <a:schemeClr val="tx1"/>
                </a:solidFill>
                <a:latin typeface="Helvetica" pitchFamily="2" charset="0"/>
              </a:rPr>
              <a:t>Hannaella</a:t>
            </a:r>
            <a:r>
              <a:rPr lang="en-US" sz="800" b="1" i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sz="800" b="1" i="1" dirty="0" err="1">
                <a:solidFill>
                  <a:schemeClr val="tx1"/>
                </a:solidFill>
                <a:latin typeface="Helvetica" pitchFamily="2" charset="0"/>
              </a:rPr>
              <a:t>oryzae</a:t>
            </a:r>
            <a:endParaRPr lang="en-US" sz="800" b="1" i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DE8A75C-8CBD-BF1E-9726-000EDB88283F}"/>
              </a:ext>
            </a:extLst>
          </p:cNvPr>
          <p:cNvSpPr/>
          <p:nvPr/>
        </p:nvSpPr>
        <p:spPr>
          <a:xfrm>
            <a:off x="62379" y="2114608"/>
            <a:ext cx="1210599" cy="101174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i="1" dirty="0" err="1">
                <a:solidFill>
                  <a:schemeClr val="tx1"/>
                </a:solidFill>
                <a:latin typeface="Helvetica" pitchFamily="2" charset="0"/>
              </a:rPr>
              <a:t>Nitrososphaeraceae</a:t>
            </a:r>
            <a:endParaRPr lang="en-US" sz="800" b="1" i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A73744A-A2AE-20F1-59F3-EDEACF5E3FEA}"/>
              </a:ext>
            </a:extLst>
          </p:cNvPr>
          <p:cNvSpPr/>
          <p:nvPr/>
        </p:nvSpPr>
        <p:spPr>
          <a:xfrm>
            <a:off x="1574899" y="3038595"/>
            <a:ext cx="1133339" cy="110161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tx1"/>
                </a:solidFill>
                <a:latin typeface="Helvetica" pitchFamily="2" charset="0"/>
              </a:rPr>
              <a:t>Chloroflexi</a:t>
            </a:r>
            <a:r>
              <a:rPr lang="en-US" sz="800" b="1" dirty="0">
                <a:solidFill>
                  <a:schemeClr val="tx1"/>
                </a:solidFill>
                <a:latin typeface="Helvetica" pitchFamily="2" charset="0"/>
              </a:rPr>
              <a:t> KD4-96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A8E7220-633C-9543-69AC-107F5199596B}"/>
              </a:ext>
            </a:extLst>
          </p:cNvPr>
          <p:cNvSpPr/>
          <p:nvPr/>
        </p:nvSpPr>
        <p:spPr>
          <a:xfrm>
            <a:off x="314405" y="3070040"/>
            <a:ext cx="931781" cy="177928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tx1"/>
                </a:solidFill>
                <a:latin typeface="Helvetica" pitchFamily="2" charset="0"/>
              </a:rPr>
              <a:t>Myxococcota</a:t>
            </a:r>
            <a:r>
              <a:rPr lang="en-US" sz="800" b="1" dirty="0">
                <a:solidFill>
                  <a:schemeClr val="tx1"/>
                </a:solidFill>
                <a:latin typeface="Helvetica" pitchFamily="2" charset="0"/>
              </a:rPr>
              <a:t> lineage 25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23FC46A-7F30-629B-FB9A-3BB1E61C327E}"/>
              </a:ext>
            </a:extLst>
          </p:cNvPr>
          <p:cNvSpPr/>
          <p:nvPr/>
        </p:nvSpPr>
        <p:spPr>
          <a:xfrm>
            <a:off x="1922436" y="3881105"/>
            <a:ext cx="966408" cy="136974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i="1" dirty="0" err="1">
                <a:solidFill>
                  <a:schemeClr val="tx1"/>
                </a:solidFill>
                <a:latin typeface="Helvetica" pitchFamily="2" charset="0"/>
              </a:rPr>
              <a:t>Solrubrobacter</a:t>
            </a:r>
            <a:endParaRPr lang="en-US" sz="800" b="1" i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C4DF3EE-15CE-F479-9FA8-0AB5BDD75ADE}"/>
              </a:ext>
            </a:extLst>
          </p:cNvPr>
          <p:cNvSpPr/>
          <p:nvPr/>
        </p:nvSpPr>
        <p:spPr>
          <a:xfrm>
            <a:off x="673423" y="3768438"/>
            <a:ext cx="1198587" cy="136975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tx1"/>
                </a:solidFill>
                <a:latin typeface="Helvetica" pitchFamily="2" charset="0"/>
              </a:rPr>
              <a:t>Nitrososphaeraceae</a:t>
            </a:r>
            <a:endParaRPr lang="en-US" sz="8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AF90487-3943-CAD9-8581-38369B75490E}"/>
              </a:ext>
            </a:extLst>
          </p:cNvPr>
          <p:cNvSpPr/>
          <p:nvPr/>
        </p:nvSpPr>
        <p:spPr>
          <a:xfrm>
            <a:off x="502888" y="4514237"/>
            <a:ext cx="1193552" cy="84015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tx1"/>
                </a:solidFill>
                <a:latin typeface="Helvetica" pitchFamily="2" charset="0"/>
              </a:rPr>
              <a:t>Streptomycetaceae</a:t>
            </a:r>
            <a:endParaRPr lang="en-US" sz="8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E8D31A1-3B51-300B-4AF7-C8CF0365C079}"/>
              </a:ext>
            </a:extLst>
          </p:cNvPr>
          <p:cNvSpPr/>
          <p:nvPr/>
        </p:nvSpPr>
        <p:spPr>
          <a:xfrm>
            <a:off x="1984867" y="4863306"/>
            <a:ext cx="738435" cy="141636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tx1"/>
                </a:solidFill>
                <a:latin typeface="Helvetica" pitchFamily="2" charset="0"/>
              </a:rPr>
              <a:t>Gaiellales</a:t>
            </a:r>
            <a:endParaRPr lang="en-US" sz="8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863DA1A-28D3-7674-E153-10FDFC58FBD2}"/>
              </a:ext>
            </a:extLst>
          </p:cNvPr>
          <p:cNvSpPr/>
          <p:nvPr/>
        </p:nvSpPr>
        <p:spPr>
          <a:xfrm>
            <a:off x="857814" y="5608799"/>
            <a:ext cx="1198587" cy="141636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tx1"/>
                </a:solidFill>
                <a:latin typeface="Helvetica" pitchFamily="2" charset="0"/>
              </a:rPr>
              <a:t>Nitrososphaeraceae</a:t>
            </a:r>
            <a:endParaRPr lang="en-US" sz="8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6FD8965-4F34-CAC1-EA72-8DE4F687EED6}"/>
              </a:ext>
            </a:extLst>
          </p:cNvPr>
          <p:cNvSpPr/>
          <p:nvPr/>
        </p:nvSpPr>
        <p:spPr>
          <a:xfrm>
            <a:off x="791433" y="5107675"/>
            <a:ext cx="927680" cy="141636"/>
          </a:xfrm>
          <a:prstGeom prst="roundRect">
            <a:avLst/>
          </a:prstGeom>
          <a:solidFill>
            <a:schemeClr val="bg2">
              <a:alpha val="6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  <a:latin typeface="Helvetica" pitchFamily="2" charset="0"/>
              </a:rPr>
              <a:t>Actinobacteria</a:t>
            </a:r>
          </a:p>
        </p:txBody>
      </p:sp>
    </p:spTree>
    <p:extLst>
      <p:ext uri="{BB962C8B-B14F-4D97-AF65-F5344CB8AC3E}">
        <p14:creationId xmlns:p14="http://schemas.microsoft.com/office/powerpoint/2010/main" val="10360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2A2BE9-CAE6-1E1A-B59B-9F9032249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193"/>
            <a:ext cx="9040869" cy="6043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AAF98-5C0C-6898-B65F-8DA51EBA618D}"/>
              </a:ext>
            </a:extLst>
          </p:cNvPr>
          <p:cNvSpPr txBox="1"/>
          <p:nvPr/>
        </p:nvSpPr>
        <p:spPr>
          <a:xfrm>
            <a:off x="4770237" y="174559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705BC-86DC-7D7D-6BB7-AFB71C1EB05F}"/>
              </a:ext>
            </a:extLst>
          </p:cNvPr>
          <p:cNvSpPr txBox="1"/>
          <p:nvPr/>
        </p:nvSpPr>
        <p:spPr>
          <a:xfrm>
            <a:off x="562303" y="3213556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3CCFE-75AF-AE25-0087-6AFEBD16D302}"/>
              </a:ext>
            </a:extLst>
          </p:cNvPr>
          <p:cNvSpPr txBox="1"/>
          <p:nvPr/>
        </p:nvSpPr>
        <p:spPr>
          <a:xfrm>
            <a:off x="6192637" y="400619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F0959-F0B8-FA2A-FAAF-E6776C24A31D}"/>
              </a:ext>
            </a:extLst>
          </p:cNvPr>
          <p:cNvSpPr txBox="1"/>
          <p:nvPr/>
        </p:nvSpPr>
        <p:spPr>
          <a:xfrm>
            <a:off x="1248102" y="428559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FF343-215E-BD44-088A-B7D46FF525E4}"/>
              </a:ext>
            </a:extLst>
          </p:cNvPr>
          <p:cNvSpPr txBox="1"/>
          <p:nvPr/>
        </p:nvSpPr>
        <p:spPr>
          <a:xfrm>
            <a:off x="4449271" y="207579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pOTU616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61817-B52D-3DD1-698D-7B09CEC496BA}"/>
              </a:ext>
            </a:extLst>
          </p:cNvPr>
          <p:cNvSpPr txBox="1"/>
          <p:nvPr/>
        </p:nvSpPr>
        <p:spPr>
          <a:xfrm>
            <a:off x="-52183" y="282932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pOTU616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BC215-0180-9349-2192-8991681A97D4}"/>
              </a:ext>
            </a:extLst>
          </p:cNvPr>
          <p:cNvSpPr txBox="1"/>
          <p:nvPr/>
        </p:nvSpPr>
        <p:spPr>
          <a:xfrm>
            <a:off x="7200170" y="4070149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4FA0A-B8C2-859F-89DA-0AEC52993ABB}"/>
              </a:ext>
            </a:extLst>
          </p:cNvPr>
          <p:cNvSpPr txBox="1"/>
          <p:nvPr/>
        </p:nvSpPr>
        <p:spPr>
          <a:xfrm>
            <a:off x="606602" y="1487656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FE306-0AF4-EB11-84CB-5E9411A3755A}"/>
              </a:ext>
            </a:extLst>
          </p:cNvPr>
          <p:cNvSpPr txBox="1"/>
          <p:nvPr/>
        </p:nvSpPr>
        <p:spPr>
          <a:xfrm>
            <a:off x="4358872" y="2291236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A0F41-D790-2F5E-D3F1-26133E1C7738}"/>
              </a:ext>
            </a:extLst>
          </p:cNvPr>
          <p:cNvSpPr txBox="1"/>
          <p:nvPr/>
        </p:nvSpPr>
        <p:spPr>
          <a:xfrm>
            <a:off x="2555229" y="132478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042C7-215F-190F-0CC5-513407AD98E1}"/>
              </a:ext>
            </a:extLst>
          </p:cNvPr>
          <p:cNvSpPr txBox="1"/>
          <p:nvPr/>
        </p:nvSpPr>
        <p:spPr>
          <a:xfrm>
            <a:off x="3409744" y="1480579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EA149-9D16-1C55-3BD0-B0DBC25B58EB}"/>
              </a:ext>
            </a:extLst>
          </p:cNvPr>
          <p:cNvSpPr txBox="1"/>
          <p:nvPr/>
        </p:nvSpPr>
        <p:spPr>
          <a:xfrm>
            <a:off x="7458414" y="2902232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A82E98-CDD7-6B25-44E2-A7BE71BA0C73}"/>
              </a:ext>
            </a:extLst>
          </p:cNvPr>
          <p:cNvSpPr txBox="1"/>
          <p:nvPr/>
        </p:nvSpPr>
        <p:spPr>
          <a:xfrm>
            <a:off x="2636864" y="1660039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pOTU197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666380-D632-A8C9-60A4-5FAD745EE6D7}"/>
              </a:ext>
            </a:extLst>
          </p:cNvPr>
          <p:cNvSpPr txBox="1"/>
          <p:nvPr/>
        </p:nvSpPr>
        <p:spPr>
          <a:xfrm>
            <a:off x="7458414" y="217172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pOTU197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35D8C-D64C-7357-81BE-29F70272B83C}"/>
              </a:ext>
            </a:extLst>
          </p:cNvPr>
          <p:cNvSpPr txBox="1"/>
          <p:nvPr/>
        </p:nvSpPr>
        <p:spPr>
          <a:xfrm>
            <a:off x="2048747" y="129332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pOTU66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2752B-1B75-EF72-5EA5-47D4C71BED1C}"/>
              </a:ext>
            </a:extLst>
          </p:cNvPr>
          <p:cNvSpPr txBox="1"/>
          <p:nvPr/>
        </p:nvSpPr>
        <p:spPr>
          <a:xfrm>
            <a:off x="6817633" y="4509504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pOTU66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144378-AD73-6103-9141-0E7CD9FAFAE0}"/>
              </a:ext>
            </a:extLst>
          </p:cNvPr>
          <p:cNvSpPr/>
          <p:nvPr/>
        </p:nvSpPr>
        <p:spPr>
          <a:xfrm>
            <a:off x="847725" y="1660039"/>
            <a:ext cx="101600" cy="91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9633A9-9769-8615-3834-DB27B424CD49}"/>
              </a:ext>
            </a:extLst>
          </p:cNvPr>
          <p:cNvSpPr/>
          <p:nvPr/>
        </p:nvSpPr>
        <p:spPr>
          <a:xfrm>
            <a:off x="498652" y="2888590"/>
            <a:ext cx="101600" cy="91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F4D2FB-EC9E-4C3C-9BC0-4772C0BBF14D}"/>
              </a:ext>
            </a:extLst>
          </p:cNvPr>
          <p:cNvSpPr/>
          <p:nvPr/>
        </p:nvSpPr>
        <p:spPr>
          <a:xfrm>
            <a:off x="685977" y="3145765"/>
            <a:ext cx="101600" cy="91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35101EF-92F1-2BBC-E20D-BAA04A14FFA1}"/>
              </a:ext>
            </a:extLst>
          </p:cNvPr>
          <p:cNvSpPr/>
          <p:nvPr/>
        </p:nvSpPr>
        <p:spPr>
          <a:xfrm>
            <a:off x="2311791" y="1464704"/>
            <a:ext cx="101600" cy="91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7CF5BE-7D6E-CBEB-64A8-C0B3B785F9E8}"/>
              </a:ext>
            </a:extLst>
          </p:cNvPr>
          <p:cNvSpPr/>
          <p:nvPr/>
        </p:nvSpPr>
        <p:spPr>
          <a:xfrm>
            <a:off x="1427342" y="4233291"/>
            <a:ext cx="101600" cy="91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9B35C-D9B2-93B6-A859-15AFBE60AA16}"/>
              </a:ext>
            </a:extLst>
          </p:cNvPr>
          <p:cNvSpPr/>
          <p:nvPr/>
        </p:nvSpPr>
        <p:spPr>
          <a:xfrm>
            <a:off x="5121308" y="1926510"/>
            <a:ext cx="101600" cy="91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434430-AD88-072B-1FA6-BC4C1BD15C8E}"/>
              </a:ext>
            </a:extLst>
          </p:cNvPr>
          <p:cNvSpPr/>
          <p:nvPr/>
        </p:nvSpPr>
        <p:spPr>
          <a:xfrm>
            <a:off x="4984408" y="2174187"/>
            <a:ext cx="101600" cy="91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498379-07D7-5411-08AE-3909F4DD322E}"/>
              </a:ext>
            </a:extLst>
          </p:cNvPr>
          <p:cNvSpPr/>
          <p:nvPr/>
        </p:nvSpPr>
        <p:spPr>
          <a:xfrm>
            <a:off x="6151362" y="4117090"/>
            <a:ext cx="101600" cy="91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5CA154-668B-F4B1-A4BE-7A2250936AD8}"/>
              </a:ext>
            </a:extLst>
          </p:cNvPr>
          <p:cNvSpPr/>
          <p:nvPr/>
        </p:nvSpPr>
        <p:spPr>
          <a:xfrm>
            <a:off x="7031706" y="4672646"/>
            <a:ext cx="101600" cy="91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0F952E-37C2-C727-72EC-EE8D824C6BAB}"/>
              </a:ext>
            </a:extLst>
          </p:cNvPr>
          <p:cNvSpPr/>
          <p:nvPr/>
        </p:nvSpPr>
        <p:spPr>
          <a:xfrm>
            <a:off x="7184106" y="4092317"/>
            <a:ext cx="101600" cy="91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0C0F40-794C-A511-A30F-93FE7FF63423}"/>
              </a:ext>
            </a:extLst>
          </p:cNvPr>
          <p:cNvSpPr/>
          <p:nvPr/>
        </p:nvSpPr>
        <p:spPr>
          <a:xfrm>
            <a:off x="7745582" y="2856194"/>
            <a:ext cx="101600" cy="91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B8DF44-9E49-0FCF-9DD8-6B51FF4ED62E}"/>
              </a:ext>
            </a:extLst>
          </p:cNvPr>
          <p:cNvSpPr/>
          <p:nvPr/>
        </p:nvSpPr>
        <p:spPr>
          <a:xfrm>
            <a:off x="7501107" y="2426859"/>
            <a:ext cx="101600" cy="91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F36E3C-4F33-FC32-F324-09529BB90785}"/>
              </a:ext>
            </a:extLst>
          </p:cNvPr>
          <p:cNvSpPr/>
          <p:nvPr/>
        </p:nvSpPr>
        <p:spPr>
          <a:xfrm>
            <a:off x="2946466" y="1601172"/>
            <a:ext cx="101600" cy="91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EDABED-3B99-BE6D-3E02-62B677851FEB}"/>
              </a:ext>
            </a:extLst>
          </p:cNvPr>
          <p:cNvSpPr/>
          <p:nvPr/>
        </p:nvSpPr>
        <p:spPr>
          <a:xfrm>
            <a:off x="3597858" y="1649857"/>
            <a:ext cx="101600" cy="91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775230-F39E-9DFD-C1A9-9904452BF69C}"/>
              </a:ext>
            </a:extLst>
          </p:cNvPr>
          <p:cNvSpPr/>
          <p:nvPr/>
        </p:nvSpPr>
        <p:spPr>
          <a:xfrm>
            <a:off x="2517864" y="1432511"/>
            <a:ext cx="101600" cy="91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F2009A-BE90-1076-8A2B-EC18D22486DA}"/>
              </a:ext>
            </a:extLst>
          </p:cNvPr>
          <p:cNvSpPr/>
          <p:nvPr/>
        </p:nvSpPr>
        <p:spPr>
          <a:xfrm>
            <a:off x="4905521" y="2396656"/>
            <a:ext cx="101600" cy="91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C19841-D257-609E-40C9-D1FF68C18284}"/>
              </a:ext>
            </a:extLst>
          </p:cNvPr>
          <p:cNvSpPr txBox="1"/>
          <p:nvPr/>
        </p:nvSpPr>
        <p:spPr>
          <a:xfrm>
            <a:off x="940785" y="135086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pOTU46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EC421A-D4D5-8256-B48E-A6EA6AB5F4A4}"/>
              </a:ext>
            </a:extLst>
          </p:cNvPr>
          <p:cNvSpPr txBox="1"/>
          <p:nvPr/>
        </p:nvSpPr>
        <p:spPr>
          <a:xfrm>
            <a:off x="1149582" y="179182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pOTU119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896142-CC13-4EF8-7BBE-B1F3859B13CD}"/>
              </a:ext>
            </a:extLst>
          </p:cNvPr>
          <p:cNvSpPr txBox="1"/>
          <p:nvPr/>
        </p:nvSpPr>
        <p:spPr>
          <a:xfrm>
            <a:off x="1518374" y="1304700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pOTU1009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8E3406-0B58-4C06-8878-06D134933BE1}"/>
              </a:ext>
            </a:extLst>
          </p:cNvPr>
          <p:cNvSpPr txBox="1"/>
          <p:nvPr/>
        </p:nvSpPr>
        <p:spPr>
          <a:xfrm>
            <a:off x="2006231" y="1723498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13F616-B7CD-0EE9-8C2B-B82078BD1987}"/>
              </a:ext>
            </a:extLst>
          </p:cNvPr>
          <p:cNvSpPr txBox="1"/>
          <p:nvPr/>
        </p:nvSpPr>
        <p:spPr>
          <a:xfrm>
            <a:off x="1798478" y="1886228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fOTU36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59B6D3-BDAF-4F78-5DCE-4181C78C9F10}"/>
              </a:ext>
            </a:extLst>
          </p:cNvPr>
          <p:cNvSpPr txBox="1"/>
          <p:nvPr/>
        </p:nvSpPr>
        <p:spPr>
          <a:xfrm>
            <a:off x="1836879" y="1458587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BB601E-8E82-4B23-62DE-376CDE288E74}"/>
              </a:ext>
            </a:extLst>
          </p:cNvPr>
          <p:cNvSpPr txBox="1"/>
          <p:nvPr/>
        </p:nvSpPr>
        <p:spPr>
          <a:xfrm>
            <a:off x="1765851" y="1595378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fOTU56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208470-43A9-A17B-4370-848E896156DE}"/>
              </a:ext>
            </a:extLst>
          </p:cNvPr>
          <p:cNvSpPr txBox="1"/>
          <p:nvPr/>
        </p:nvSpPr>
        <p:spPr>
          <a:xfrm>
            <a:off x="5573979" y="1719173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fOTU64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8C7FDD-14DA-84D1-173C-06237CD8AF61}"/>
              </a:ext>
            </a:extLst>
          </p:cNvPr>
          <p:cNvSpPr txBox="1"/>
          <p:nvPr/>
        </p:nvSpPr>
        <p:spPr>
          <a:xfrm>
            <a:off x="5975066" y="1960744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fOTU10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C06E7C-4A32-1E2E-7720-E8C0EE104638}"/>
              </a:ext>
            </a:extLst>
          </p:cNvPr>
          <p:cNvSpPr txBox="1"/>
          <p:nvPr/>
        </p:nvSpPr>
        <p:spPr>
          <a:xfrm>
            <a:off x="6339581" y="2000462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pOTU1559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466F32-2D16-5804-651A-08CDCE1018C2}"/>
              </a:ext>
            </a:extLst>
          </p:cNvPr>
          <p:cNvSpPr txBox="1"/>
          <p:nvPr/>
        </p:nvSpPr>
        <p:spPr>
          <a:xfrm>
            <a:off x="6203970" y="2448090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pOTU132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D2B4D1-40F5-C0F5-DEDC-5B4A2D25BE26}"/>
              </a:ext>
            </a:extLst>
          </p:cNvPr>
          <p:cNvSpPr txBox="1"/>
          <p:nvPr/>
        </p:nvSpPr>
        <p:spPr>
          <a:xfrm>
            <a:off x="5537574" y="2147080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fOTU36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D75BD4-5030-0F03-72BF-7DE861D22DA0}"/>
              </a:ext>
            </a:extLst>
          </p:cNvPr>
          <p:cNvSpPr txBox="1"/>
          <p:nvPr/>
        </p:nvSpPr>
        <p:spPr>
          <a:xfrm>
            <a:off x="5344433" y="2398958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15991B-A18B-B6BF-2026-747640F32B1D}"/>
              </a:ext>
            </a:extLst>
          </p:cNvPr>
          <p:cNvSpPr txBox="1"/>
          <p:nvPr/>
        </p:nvSpPr>
        <p:spPr>
          <a:xfrm>
            <a:off x="5787109" y="2489262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pOTU36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F7600F-3D7D-8E0A-A50C-7C9CDC2976DB}"/>
              </a:ext>
            </a:extLst>
          </p:cNvPr>
          <p:cNvSpPr txBox="1"/>
          <p:nvPr/>
        </p:nvSpPr>
        <p:spPr>
          <a:xfrm>
            <a:off x="1083565" y="2160218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pOTU29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43D87A-941C-052D-3FE4-64D4D505F163}"/>
              </a:ext>
            </a:extLst>
          </p:cNvPr>
          <p:cNvSpPr txBox="1"/>
          <p:nvPr/>
        </p:nvSpPr>
        <p:spPr>
          <a:xfrm>
            <a:off x="5729401" y="296234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pOTU49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7DE26D-4002-85DD-3E63-6809F1E20E64}"/>
              </a:ext>
            </a:extLst>
          </p:cNvPr>
          <p:cNvSpPr txBox="1"/>
          <p:nvPr/>
        </p:nvSpPr>
        <p:spPr>
          <a:xfrm>
            <a:off x="1951613" y="489329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Cotton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D60990-2BFD-C82E-0E84-BEE06EDCD4DE}"/>
              </a:ext>
            </a:extLst>
          </p:cNvPr>
          <p:cNvSpPr txBox="1"/>
          <p:nvPr/>
        </p:nvSpPr>
        <p:spPr>
          <a:xfrm>
            <a:off x="6557145" y="486365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Soybean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A93911-EA56-5BF5-89AB-29F3E7721A90}"/>
              </a:ext>
            </a:extLst>
          </p:cNvPr>
          <p:cNvSpPr txBox="1"/>
          <p:nvPr/>
        </p:nvSpPr>
        <p:spPr>
          <a:xfrm>
            <a:off x="498652" y="47678"/>
            <a:ext cx="689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Hubs:</a:t>
            </a:r>
          </a:p>
          <a:p>
            <a:r>
              <a:rPr lang="en-US" sz="800" dirty="0">
                <a:latin typeface="Helvetica" pitchFamily="2" charset="0"/>
              </a:rPr>
              <a:t>pOTU46 - </a:t>
            </a:r>
          </a:p>
          <a:p>
            <a:r>
              <a:rPr lang="en-US" sz="800" dirty="0">
                <a:latin typeface="Helvetica" pitchFamily="2" charset="0"/>
              </a:rPr>
              <a:t>pOTU1009</a:t>
            </a:r>
          </a:p>
          <a:p>
            <a:r>
              <a:rPr lang="en-US" sz="800" dirty="0">
                <a:latin typeface="Helvetica" pitchFamily="2" charset="0"/>
              </a:rPr>
              <a:t>pOTU119</a:t>
            </a:r>
          </a:p>
          <a:p>
            <a:r>
              <a:rPr lang="en-US" sz="800" dirty="0">
                <a:latin typeface="Helvetica" pitchFamily="2" charset="0"/>
              </a:rPr>
              <a:t>pOTU29</a:t>
            </a:r>
          </a:p>
          <a:p>
            <a:r>
              <a:rPr lang="en-US" sz="800" dirty="0">
                <a:latin typeface="Helvetica" pitchFamily="2" charset="0"/>
              </a:rPr>
              <a:t>pOTU19</a:t>
            </a:r>
          </a:p>
          <a:p>
            <a:r>
              <a:rPr lang="en-US" sz="800" dirty="0">
                <a:latin typeface="Helvetica" pitchFamily="2" charset="0"/>
              </a:rPr>
              <a:t>pOTU12</a:t>
            </a:r>
          </a:p>
          <a:p>
            <a:r>
              <a:rPr lang="en-US" sz="800" dirty="0">
                <a:latin typeface="Helvetica" pitchFamily="2" charset="0"/>
              </a:rPr>
              <a:t>fOTU36</a:t>
            </a:r>
          </a:p>
          <a:p>
            <a:r>
              <a:rPr lang="en-US" sz="800" dirty="0">
                <a:latin typeface="Helvetica" pitchFamily="2" charset="0"/>
              </a:rPr>
              <a:t>fOTU56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9FEB99-83EC-F5FA-97E9-3CC706E0FAE4}"/>
              </a:ext>
            </a:extLst>
          </p:cNvPr>
          <p:cNvSpPr txBox="1"/>
          <p:nvPr/>
        </p:nvSpPr>
        <p:spPr>
          <a:xfrm>
            <a:off x="4675975" y="40381"/>
            <a:ext cx="718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Hubs:</a:t>
            </a:r>
          </a:p>
          <a:p>
            <a:r>
              <a:rPr lang="en-US" sz="800" dirty="0">
                <a:latin typeface="Helvetica" pitchFamily="2" charset="0"/>
              </a:rPr>
              <a:t>pOTU1559 </a:t>
            </a:r>
          </a:p>
          <a:p>
            <a:r>
              <a:rPr lang="en-US" sz="800" dirty="0">
                <a:latin typeface="Helvetica" pitchFamily="2" charset="0"/>
              </a:rPr>
              <a:t>pOTU132</a:t>
            </a:r>
          </a:p>
          <a:p>
            <a:r>
              <a:rPr lang="en-US" sz="800" dirty="0">
                <a:latin typeface="Helvetica" pitchFamily="2" charset="0"/>
              </a:rPr>
              <a:t>pOTU36</a:t>
            </a:r>
          </a:p>
          <a:p>
            <a:r>
              <a:rPr lang="en-US" sz="800" dirty="0">
                <a:latin typeface="Helvetica" pitchFamily="2" charset="0"/>
              </a:rPr>
              <a:t>pOTU11</a:t>
            </a:r>
          </a:p>
          <a:p>
            <a:r>
              <a:rPr lang="en-US" sz="800" dirty="0">
                <a:latin typeface="Helvetica" pitchFamily="2" charset="0"/>
              </a:rPr>
              <a:t>pOTU49</a:t>
            </a:r>
          </a:p>
          <a:p>
            <a:r>
              <a:rPr lang="en-US" sz="800" dirty="0">
                <a:latin typeface="Helvetica" pitchFamily="2" charset="0"/>
              </a:rPr>
              <a:t>fOTU64</a:t>
            </a:r>
          </a:p>
          <a:p>
            <a:r>
              <a:rPr lang="en-US" sz="800" dirty="0">
                <a:latin typeface="Helvetica" pitchFamily="2" charset="0"/>
              </a:rPr>
              <a:t>fOTU36</a:t>
            </a:r>
          </a:p>
          <a:p>
            <a:r>
              <a:rPr lang="en-US" sz="800" dirty="0">
                <a:latin typeface="Helvetica" pitchFamily="2" charset="0"/>
              </a:rPr>
              <a:t>fOTU10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60EE28-2808-3F1C-1D8D-61B29C15956E}"/>
              </a:ext>
            </a:extLst>
          </p:cNvPr>
          <p:cNvSpPr txBox="1"/>
          <p:nvPr/>
        </p:nvSpPr>
        <p:spPr>
          <a:xfrm>
            <a:off x="0" y="-2782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051830-3116-8149-3C4B-8F11142EDAE9}"/>
              </a:ext>
            </a:extLst>
          </p:cNvPr>
          <p:cNvSpPr txBox="1"/>
          <p:nvPr/>
        </p:nvSpPr>
        <p:spPr>
          <a:xfrm>
            <a:off x="4230198" y="-2782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32609358"/>
      </p:ext>
    </p:extLst>
  </p:cSld>
  <p:clrMapOvr>
    <a:masterClrMapping/>
  </p:clrMapOvr>
</p:sld>
</file>

<file path=ppt/theme/theme1.xml><?xml version="1.0" encoding="utf-8"?>
<a:theme xmlns:a="http://schemas.openxmlformats.org/drawingml/2006/main" name="4x3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x3_theme" id="{3362BC88-ECD9-A14D-9A19-56C585F207C8}" vid="{FA9AD46E-07B1-D34B-8748-DEFCE7F70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4x3_theme</Template>
  <TotalTime>7342</TotalTime>
  <Words>100</Words>
  <Application>Microsoft Macintosh PowerPoint</Application>
  <PresentationFormat>On-screen Show (4:3)</PresentationFormat>
  <Paragraphs>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4x3_theme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Noel</dc:creator>
  <cp:lastModifiedBy>Zachary Noel</cp:lastModifiedBy>
  <cp:revision>2</cp:revision>
  <dcterms:created xsi:type="dcterms:W3CDTF">2022-12-09T20:56:50Z</dcterms:created>
  <dcterms:modified xsi:type="dcterms:W3CDTF">2022-12-14T23:19:45Z</dcterms:modified>
</cp:coreProperties>
</file>