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DB208"/>
    <a:srgbClr val="FC6506"/>
    <a:srgbClr val="DD2C82"/>
    <a:srgbClr val="7B62EF"/>
    <a:srgbClr val="6892FF"/>
    <a:srgbClr val="CC7BA9"/>
    <a:srgbClr val="D66106"/>
    <a:srgbClr val="1376B3"/>
    <a:srgbClr val="1CA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2FB740-42C9-A98B-836B-984792FA9186}"/>
              </a:ext>
            </a:extLst>
          </p:cNvPr>
          <p:cNvGrpSpPr/>
          <p:nvPr/>
        </p:nvGrpSpPr>
        <p:grpSpPr>
          <a:xfrm>
            <a:off x="-41777" y="-40454"/>
            <a:ext cx="8911938" cy="3841431"/>
            <a:chOff x="-41777" y="-40454"/>
            <a:chExt cx="8911938" cy="38414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B546FB-23C7-AFD7-D384-C69A8E331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119" b="6971"/>
            <a:stretch/>
          </p:blipFill>
          <p:spPr>
            <a:xfrm>
              <a:off x="5296621" y="13868"/>
              <a:ext cx="3573540" cy="3787109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359892-1C7F-F2CF-52E4-58DBFFCC7094}"/>
                </a:ext>
              </a:extLst>
            </p:cNvPr>
            <p:cNvGrpSpPr/>
            <p:nvPr/>
          </p:nvGrpSpPr>
          <p:grpSpPr>
            <a:xfrm>
              <a:off x="16833" y="-2123"/>
              <a:ext cx="4714193" cy="3780748"/>
              <a:chOff x="16833" y="-2124"/>
              <a:chExt cx="7590923" cy="542383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063C763-6557-C55B-44C4-133D309089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653" t="12136" r="1859" b="20120"/>
              <a:stretch/>
            </p:blipFill>
            <p:spPr>
              <a:xfrm>
                <a:off x="5794981" y="112660"/>
                <a:ext cx="1505879" cy="3621157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D345B4EF-FB25-F5D4-2E09-B41C84D885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24724"/>
              <a:stretch/>
            </p:blipFill>
            <p:spPr>
              <a:xfrm>
                <a:off x="16833" y="-2124"/>
                <a:ext cx="5613946" cy="5423837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454A8D-1E4A-538C-0848-3FBEBE8F9DC7}"/>
                  </a:ext>
                </a:extLst>
              </p:cNvPr>
              <p:cNvSpPr txBox="1"/>
              <p:nvPr/>
            </p:nvSpPr>
            <p:spPr>
              <a:xfrm>
                <a:off x="6079774" y="4614719"/>
                <a:ext cx="1527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sig. cotton and soybean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516BEE-B92C-15A6-257A-036C7DDBBF73}"/>
                  </a:ext>
                </a:extLst>
              </p:cNvPr>
              <p:cNvSpPr/>
              <p:nvPr/>
            </p:nvSpPr>
            <p:spPr>
              <a:xfrm>
                <a:off x="5895044" y="4127139"/>
                <a:ext cx="159241" cy="1459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1796C7D-AFF7-07CC-4E96-0E065166F71C}"/>
                  </a:ext>
                </a:extLst>
              </p:cNvPr>
              <p:cNvSpPr/>
              <p:nvPr/>
            </p:nvSpPr>
            <p:spPr>
              <a:xfrm rot="2925049">
                <a:off x="5917176" y="4365435"/>
                <a:ext cx="135679" cy="133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C626C20-31F8-3EA3-B623-043445F42055}"/>
                  </a:ext>
                </a:extLst>
              </p:cNvPr>
              <p:cNvSpPr/>
              <p:nvPr/>
            </p:nvSpPr>
            <p:spPr>
              <a:xfrm>
                <a:off x="5904669" y="4917983"/>
                <a:ext cx="159241" cy="1871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975CA481-6B75-DE54-CB33-78B6D99C5580}"/>
                  </a:ext>
                </a:extLst>
              </p:cNvPr>
              <p:cNvSpPr/>
              <p:nvPr/>
            </p:nvSpPr>
            <p:spPr>
              <a:xfrm>
                <a:off x="5890256" y="4616906"/>
                <a:ext cx="192906" cy="19826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E42E4C-B810-EDD3-5386-111B00FA4554}"/>
                  </a:ext>
                </a:extLst>
              </p:cNvPr>
              <p:cNvSpPr txBox="1"/>
              <p:nvPr/>
            </p:nvSpPr>
            <p:spPr>
              <a:xfrm>
                <a:off x="6113439" y="4860940"/>
                <a:ext cx="9637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not significant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8B7508-39A2-E8F0-BFB6-A1E916032FA8}"/>
                  </a:ext>
                </a:extLst>
              </p:cNvPr>
              <p:cNvSpPr txBox="1"/>
              <p:nvPr/>
            </p:nvSpPr>
            <p:spPr>
              <a:xfrm>
                <a:off x="6113439" y="4080962"/>
                <a:ext cx="10342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sig. cotton only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C92263-8598-5233-FAB7-1FCC5549CB4D}"/>
                  </a:ext>
                </a:extLst>
              </p:cNvPr>
              <p:cNvSpPr txBox="1"/>
              <p:nvPr/>
            </p:nvSpPr>
            <p:spPr>
              <a:xfrm>
                <a:off x="6113439" y="4340199"/>
                <a:ext cx="11689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sig. soybean only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F1D886-8621-FFE1-F9D5-555BFE33FACB}"/>
                  </a:ext>
                </a:extLst>
              </p:cNvPr>
              <p:cNvSpPr txBox="1"/>
              <p:nvPr/>
            </p:nvSpPr>
            <p:spPr>
              <a:xfrm>
                <a:off x="2745126" y="77003"/>
                <a:ext cx="1085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  <a:latin typeface="Helvetica" pitchFamily="2" charset="0"/>
                  </a:rPr>
                  <a:t>spermosphere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A7E31B-F16A-4C14-74FF-152F17018A69}"/>
                  </a:ext>
                </a:extLst>
              </p:cNvPr>
              <p:cNvSpPr txBox="1"/>
              <p:nvPr/>
            </p:nvSpPr>
            <p:spPr>
              <a:xfrm>
                <a:off x="606718" y="4572361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  <a:latin typeface="Helvetica" pitchFamily="2" charset="0"/>
                  </a:rPr>
                  <a:t>soil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7B01BB8-D7B4-BC80-AC46-16B58D1A43B6}"/>
                  </a:ext>
                </a:extLst>
              </p:cNvPr>
              <p:cNvSpPr/>
              <p:nvPr/>
            </p:nvSpPr>
            <p:spPr>
              <a:xfrm>
                <a:off x="5877582" y="409478"/>
                <a:ext cx="176709" cy="1776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A123E94-819C-8685-638D-71CBE8E0CF4F}"/>
                  </a:ext>
                </a:extLst>
              </p:cNvPr>
              <p:cNvSpPr/>
              <p:nvPr/>
            </p:nvSpPr>
            <p:spPr>
              <a:xfrm>
                <a:off x="5883752" y="638397"/>
                <a:ext cx="176709" cy="177668"/>
              </a:xfrm>
              <a:prstGeom prst="ellipse">
                <a:avLst/>
              </a:prstGeom>
              <a:solidFill>
                <a:srgbClr val="E8A10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B3429C-8EB9-0DAC-E3C9-5810E9B69818}"/>
                  </a:ext>
                </a:extLst>
              </p:cNvPr>
              <p:cNvSpPr/>
              <p:nvPr/>
            </p:nvSpPr>
            <p:spPr>
              <a:xfrm>
                <a:off x="5877582" y="906901"/>
                <a:ext cx="176709" cy="177668"/>
              </a:xfrm>
              <a:prstGeom prst="ellipse">
                <a:avLst/>
              </a:prstGeom>
              <a:solidFill>
                <a:srgbClr val="89CB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65289A-3F1F-B656-1D3E-8DDA41663679}"/>
                  </a:ext>
                </a:extLst>
              </p:cNvPr>
              <p:cNvSpPr/>
              <p:nvPr/>
            </p:nvSpPr>
            <p:spPr>
              <a:xfrm>
                <a:off x="5877581" y="1455161"/>
                <a:ext cx="176709" cy="177668"/>
              </a:xfrm>
              <a:prstGeom prst="ellipse">
                <a:avLst/>
              </a:prstGeom>
              <a:solidFill>
                <a:srgbClr val="F0E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DDC96B1-CFD6-7225-8C5A-53480D29F06E}"/>
                  </a:ext>
                </a:extLst>
              </p:cNvPr>
              <p:cNvSpPr/>
              <p:nvPr/>
            </p:nvSpPr>
            <p:spPr>
              <a:xfrm>
                <a:off x="5877580" y="1175405"/>
                <a:ext cx="176709" cy="177668"/>
              </a:xfrm>
              <a:prstGeom prst="ellipse">
                <a:avLst/>
              </a:prstGeom>
              <a:solidFill>
                <a:srgbClr val="1CA17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F9B0D1C-A283-403B-C5C2-1B38F5F8FD32}"/>
                  </a:ext>
                </a:extLst>
              </p:cNvPr>
              <p:cNvSpPr/>
              <p:nvPr/>
            </p:nvSpPr>
            <p:spPr>
              <a:xfrm>
                <a:off x="5877580" y="1705245"/>
                <a:ext cx="176709" cy="177668"/>
              </a:xfrm>
              <a:prstGeom prst="ellipse">
                <a:avLst/>
              </a:prstGeom>
              <a:solidFill>
                <a:srgbClr val="1376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07E5978-6819-3917-F202-B5EFB2BB057C}"/>
                  </a:ext>
                </a:extLst>
              </p:cNvPr>
              <p:cNvSpPr/>
              <p:nvPr/>
            </p:nvSpPr>
            <p:spPr>
              <a:xfrm>
                <a:off x="5877580" y="1970062"/>
                <a:ext cx="176709" cy="177668"/>
              </a:xfrm>
              <a:prstGeom prst="ellipse">
                <a:avLst/>
              </a:prstGeom>
              <a:solidFill>
                <a:srgbClr val="D661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DFCB43C-339A-A065-6473-E5D764905330}"/>
                  </a:ext>
                </a:extLst>
              </p:cNvPr>
              <p:cNvSpPr/>
              <p:nvPr/>
            </p:nvSpPr>
            <p:spPr>
              <a:xfrm>
                <a:off x="5877579" y="2245459"/>
                <a:ext cx="176709" cy="177668"/>
              </a:xfrm>
              <a:prstGeom prst="ellipse">
                <a:avLst/>
              </a:prstGeom>
              <a:solidFill>
                <a:srgbClr val="CC7B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14B011A-F6A0-0637-5C76-767541E3ED15}"/>
                  </a:ext>
                </a:extLst>
              </p:cNvPr>
              <p:cNvSpPr/>
              <p:nvPr/>
            </p:nvSpPr>
            <p:spPr>
              <a:xfrm>
                <a:off x="5877579" y="2520856"/>
                <a:ext cx="176709" cy="177668"/>
              </a:xfrm>
              <a:prstGeom prst="ellipse">
                <a:avLst/>
              </a:prstGeom>
              <a:solidFill>
                <a:srgbClr val="689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5238790-8B4E-C322-8399-7CBE680B52E5}"/>
                  </a:ext>
                </a:extLst>
              </p:cNvPr>
              <p:cNvSpPr/>
              <p:nvPr/>
            </p:nvSpPr>
            <p:spPr>
              <a:xfrm>
                <a:off x="5877579" y="2768406"/>
                <a:ext cx="176709" cy="177668"/>
              </a:xfrm>
              <a:prstGeom prst="ellipse">
                <a:avLst/>
              </a:prstGeom>
              <a:solidFill>
                <a:srgbClr val="7B62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03E0FD4-1CCE-A0EB-0F99-2C0E452B675F}"/>
                  </a:ext>
                </a:extLst>
              </p:cNvPr>
              <p:cNvSpPr/>
              <p:nvPr/>
            </p:nvSpPr>
            <p:spPr>
              <a:xfrm>
                <a:off x="5877578" y="3036341"/>
                <a:ext cx="176709" cy="177668"/>
              </a:xfrm>
              <a:prstGeom prst="ellipse">
                <a:avLst/>
              </a:prstGeom>
              <a:solidFill>
                <a:srgbClr val="DD2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6F8BD7F-E393-6FEA-474B-381CA417CD54}"/>
                  </a:ext>
                </a:extLst>
              </p:cNvPr>
              <p:cNvSpPr/>
              <p:nvPr/>
            </p:nvSpPr>
            <p:spPr>
              <a:xfrm>
                <a:off x="5877577" y="3301158"/>
                <a:ext cx="176709" cy="177668"/>
              </a:xfrm>
              <a:prstGeom prst="ellipse">
                <a:avLst/>
              </a:prstGeom>
              <a:solidFill>
                <a:srgbClr val="FC65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00D6174-502D-F75B-FF55-C1923B59372A}"/>
                  </a:ext>
                </a:extLst>
              </p:cNvPr>
              <p:cNvSpPr/>
              <p:nvPr/>
            </p:nvSpPr>
            <p:spPr>
              <a:xfrm>
                <a:off x="5877576" y="3536534"/>
                <a:ext cx="176709" cy="177668"/>
              </a:xfrm>
              <a:prstGeom prst="ellipse">
                <a:avLst/>
              </a:prstGeom>
              <a:solidFill>
                <a:srgbClr val="C0C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D95ABD-3414-6959-9CBE-C08863B7854A}"/>
                  </a:ext>
                </a:extLst>
              </p:cNvPr>
              <p:cNvSpPr txBox="1"/>
              <p:nvPr/>
            </p:nvSpPr>
            <p:spPr>
              <a:xfrm>
                <a:off x="5794981" y="3763864"/>
                <a:ext cx="11512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Helvetica" pitchFamily="2" charset="0"/>
                  </a:rPr>
                  <a:t>Significance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6BB06D-9C35-7F48-AF3C-BD005722F649}"/>
                  </a:ext>
                </a:extLst>
              </p:cNvPr>
              <p:cNvSpPr txBox="1"/>
              <p:nvPr/>
            </p:nvSpPr>
            <p:spPr>
              <a:xfrm>
                <a:off x="5774382" y="26923"/>
                <a:ext cx="6415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Helvetica" pitchFamily="2" charset="0"/>
                  </a:rPr>
                  <a:t>Order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3C3483-2DAF-82C3-BB4A-B62771FFC12E}"/>
                </a:ext>
              </a:extLst>
            </p:cNvPr>
            <p:cNvSpPr txBox="1"/>
            <p:nvPr/>
          </p:nvSpPr>
          <p:spPr>
            <a:xfrm>
              <a:off x="-41777" y="-404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780BC3-1A18-9FEB-0190-266B2BBCBCFD}"/>
                </a:ext>
              </a:extLst>
            </p:cNvPr>
            <p:cNvSpPr txBox="1"/>
            <p:nvPr/>
          </p:nvSpPr>
          <p:spPr>
            <a:xfrm>
              <a:off x="4996699" y="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354033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19948</TotalTime>
  <Words>21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4x3_theme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3</cp:revision>
  <dcterms:created xsi:type="dcterms:W3CDTF">2022-12-13T22:40:35Z</dcterms:created>
  <dcterms:modified xsi:type="dcterms:W3CDTF">2023-01-03T21:35:39Z</dcterms:modified>
</cp:coreProperties>
</file>