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EC1E-F2B3-465D-A287-4CBBCCDD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ACAA2-D309-4450-A3C1-39A0AE41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6DAEF-B8D0-46B0-A1E0-5304A1E8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0F244-E466-4BE5-B5EC-5ADA5216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5315F-87CA-4F39-8AA5-B164984B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4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47839-9FAA-4434-8460-2F073DA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88D5B-04B2-49B0-AD40-9372CB18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45562-43F3-4F27-98C8-25CF15B3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4F3D9-089F-41CF-8976-69D98AB5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FC8D2-17B9-414E-B676-8DD08BDD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7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3579D-1023-444C-ABA6-F400BC87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52BDD-6410-4B3A-93A0-61F11AC3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6E372-38B0-4526-943C-55F19898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09069-735C-4615-8D69-1D100D0A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B0840-299F-437E-84A6-851716C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3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758B-086F-4D3A-A6FE-E6FB3267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B614C-F80D-49B6-B763-B4E4F80F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F03B4-4ABF-43D4-9A6F-E05ED270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7B2C7-77FF-4644-92C3-CF8E0DFE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0F842-1E06-478D-B901-AA2498EB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05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2AD2E-FEB9-4F1D-94D0-73DC5D04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D77F1-89B5-4414-989E-0E0FEB66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2F059-FE36-462C-BEA2-62036659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8590D-153B-481D-BFDB-0DD4C2F3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7A076-BC33-43B4-9C76-233EA763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DD9E-72FB-4C14-B8B9-5CD17DB3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319E8-76D1-4DBA-AABE-433A5610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5111D-F88F-44F2-B3C3-99EF26C8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4D491A-BFA8-494A-A3A3-DAC793A8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C14E9-2382-43F2-A78F-7C688DD6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9B5FD-EC80-4AB3-9E62-DF20081C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25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3D3C-C701-4C37-8F02-888610BC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D373C-C2C5-439B-BCF1-D62DB264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9D028-1707-4B57-BF08-AAD7D32A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F801A3-2033-4616-A135-D46B0E6DB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B2D261-3B61-4537-9A77-F56706F52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B883C8-F79F-4ECF-89A1-6A72C07A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7536A2-B7D4-4840-91FC-DCD4A52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FC2471-B840-4872-A3EA-2943E538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40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68AD5-4095-4104-B207-8C1A3731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FF3124-F8EE-4C0E-9E8A-2562121E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665032-A239-4F04-BDD3-F9575338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05657B-463C-4A70-92CE-C8052063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9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30B363-382A-41A8-9F99-CDF02C7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AF98F6-E456-4F9F-AFD5-B6E4BA57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B0B420-CA07-40BD-B9A7-2C0B6D78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42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0D01-89CC-4578-A288-E4D44FEC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0B895-A949-4D0E-A2FF-19F7BE22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8FE677-D4C6-427A-8E26-DC3229DC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C04AA-6067-49C4-BD77-28AE3A57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989DC5-D180-433A-BD84-64D0452F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A510B-D8B4-49E6-989E-D00462F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223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02B4-159C-415F-BDBF-199D2FCE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7A236-57B5-4F49-9645-3F947E882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439A6C-7971-44AC-BFDE-50066491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B2284-C4FD-490D-B309-166AEF3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385417-9985-4C3C-88F8-4BDF5AB3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E4A75-58DD-44FF-95A8-764FDD5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35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3A251-8EFA-47F1-BC03-EFD66A0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AD07D9-7BDE-4D44-A46C-4A3F2D76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242A7-DE63-4AA8-A9BE-5C68B23C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D79E-4B2F-4A4E-8567-E9AEB2C8F413}" type="datetimeFigureOut">
              <a:rPr lang="es-AR" smtClean="0"/>
              <a:t>16/3/2020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DFCB3-F3A5-423D-9C7A-87C39D4DD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58335-83C7-4CC0-920F-6F2635A9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4462-6254-41B3-B53D-92DD04746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24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0A434A-AAB3-4070-B7C0-DC8751FB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690687"/>
            <a:ext cx="6762750" cy="3476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380CC7-A158-4786-98CB-13E9378A1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39211-6A62-4227-B620-8D81558BE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2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00550E-A033-4849-8591-600D7C41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652462"/>
            <a:ext cx="96202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95F01C-0FEF-4187-8CE1-0E519A4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704734"/>
            <a:ext cx="626832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3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M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Noel Garcia</dc:creator>
  <cp:lastModifiedBy>Noel Garcia</cp:lastModifiedBy>
  <cp:revision>1</cp:revision>
  <dcterms:created xsi:type="dcterms:W3CDTF">2020-03-17T01:00:04Z</dcterms:created>
  <dcterms:modified xsi:type="dcterms:W3CDTF">2020-03-17T02:20:52Z</dcterms:modified>
</cp:coreProperties>
</file>