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1AB9C-C7B1-4520-BD6E-3216E056A426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51A4C-7777-47C1-83C2-915029B3A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436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51A4C-7777-47C1-83C2-915029B3A15A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875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AED7-D987-4EA3-80CF-68852DF63430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6DFDB1-10EC-47A9-B0E9-E08F8D9333E6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AED7-D987-4EA3-80CF-68852DF63430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FDB1-10EC-47A9-B0E9-E08F8D9333E6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AED7-D987-4EA3-80CF-68852DF63430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FDB1-10EC-47A9-B0E9-E08F8D9333E6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AED7-D987-4EA3-80CF-68852DF63430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FDB1-10EC-47A9-B0E9-E08F8D9333E6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AED7-D987-4EA3-80CF-68852DF63430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6DFDB1-10EC-47A9-B0E9-E08F8D9333E6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AED7-D987-4EA3-80CF-68852DF63430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FDB1-10EC-47A9-B0E9-E08F8D9333E6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AED7-D987-4EA3-80CF-68852DF63430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FDB1-10EC-47A9-B0E9-E08F8D9333E6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AED7-D987-4EA3-80CF-68852DF63430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FDB1-10EC-47A9-B0E9-E08F8D9333E6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AED7-D987-4EA3-80CF-68852DF63430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FDB1-10EC-47A9-B0E9-E08F8D9333E6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AED7-D987-4EA3-80CF-68852DF63430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FDB1-10EC-47A9-B0E9-E08F8D9333E6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AED7-D987-4EA3-80CF-68852DF63430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6DFDB1-10EC-47A9-B0E9-E08F8D9333E6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F1CAED7-D987-4EA3-80CF-68852DF63430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756DFDB1-10EC-47A9-B0E9-E08F8D9333E6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4.xml"/><Relationship Id="rId7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1600" dirty="0" smtClean="0">
                <a:latin typeface="+mn-lt"/>
              </a:rPr>
              <a:t>Projeto  de Redes  de Comunicação</a:t>
            </a:r>
            <a:endParaRPr lang="pt-PT" sz="1600" dirty="0"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PT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Aluno: </a:t>
            </a:r>
            <a:r>
              <a:rPr lang="pt-P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Noel David Da Costa Penela</a:t>
            </a:r>
          </a:p>
          <a:p>
            <a:r>
              <a:rPr lang="pt-PT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Número: </a:t>
            </a:r>
            <a:r>
              <a:rPr lang="pt-P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  <a:p>
            <a:r>
              <a:rPr lang="pt-PT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Turma: </a:t>
            </a:r>
            <a:r>
              <a:rPr lang="pt-P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12i1</a:t>
            </a:r>
          </a:p>
          <a:p>
            <a:endParaRPr lang="pt-PT" sz="1200" b="1" dirty="0">
              <a:solidFill>
                <a:schemeClr val="tx1"/>
              </a:solidFill>
              <a:latin typeface="+mn-lt"/>
              <a:cs typeface="Adobe Arabic" pitchFamily="18" charset="-7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38481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1" y="125303"/>
            <a:ext cx="1554163" cy="188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903451"/>
            <a:ext cx="34020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636912"/>
            <a:ext cx="3024336" cy="192980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178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1371600"/>
          </a:xfrm>
        </p:spPr>
        <p:txBody>
          <a:bodyPr>
            <a:normAutofit/>
          </a:bodyPr>
          <a:lstStyle/>
          <a:p>
            <a:r>
              <a:rPr lang="pt-PT" b="1" dirty="0" smtClean="0">
                <a:solidFill>
                  <a:schemeClr val="tx1"/>
                </a:solidFill>
                <a:latin typeface="+mn-lt"/>
              </a:rPr>
              <a:t>Índice</a:t>
            </a:r>
            <a:endParaRPr lang="pt-PT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b="0" dirty="0" smtClean="0"/>
              <a:t>- </a:t>
            </a:r>
            <a:r>
              <a:rPr lang="pt-PT" b="0" dirty="0" smtClean="0">
                <a:hlinkClick r:id="rId2" action="ppaction://hlinksldjump"/>
              </a:rPr>
              <a:t>Introdução</a:t>
            </a:r>
            <a:endParaRPr lang="pt-PT" b="0" dirty="0" smtClean="0"/>
          </a:p>
          <a:p>
            <a:r>
              <a:rPr lang="pt-PT" b="0" dirty="0" smtClean="0"/>
              <a:t>- </a:t>
            </a:r>
            <a:r>
              <a:rPr lang="pt-PT" b="0" dirty="0" smtClean="0">
                <a:hlinkClick r:id="rId3" action="ppaction://hlinksldjump"/>
              </a:rPr>
              <a:t>Exercício 1</a:t>
            </a:r>
            <a:endParaRPr lang="pt-PT" b="0" dirty="0" smtClean="0"/>
          </a:p>
          <a:p>
            <a:r>
              <a:rPr lang="pt-PT" b="0" dirty="0" smtClean="0"/>
              <a:t>- </a:t>
            </a:r>
            <a:r>
              <a:rPr lang="pt-PT" b="0" dirty="0" smtClean="0">
                <a:hlinkClick r:id="rId4" action="ppaction://hlinksldjump"/>
              </a:rPr>
              <a:t>Exercício 2</a:t>
            </a:r>
            <a:endParaRPr lang="pt-PT" b="0" dirty="0" smtClean="0"/>
          </a:p>
          <a:p>
            <a:r>
              <a:rPr lang="pt-PT" b="0" dirty="0" smtClean="0"/>
              <a:t>- </a:t>
            </a:r>
            <a:r>
              <a:rPr lang="pt-PT" b="0" dirty="0" smtClean="0">
                <a:hlinkClick r:id="rId5" action="ppaction://hlinksldjump"/>
              </a:rPr>
              <a:t>Fim</a:t>
            </a:r>
            <a:endParaRPr lang="pt-PT" b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636912"/>
            <a:ext cx="3706813" cy="24622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805264"/>
            <a:ext cx="60325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510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1371600"/>
          </a:xfrm>
        </p:spPr>
        <p:txBody>
          <a:bodyPr/>
          <a:lstStyle/>
          <a:p>
            <a:r>
              <a:rPr lang="pt-PT" b="1" dirty="0" smtClean="0">
                <a:solidFill>
                  <a:schemeClr val="tx1"/>
                </a:solidFill>
                <a:latin typeface="+mn-lt"/>
              </a:rPr>
              <a:t>Introdução</a:t>
            </a:r>
            <a:endParaRPr lang="pt-PT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b="0" dirty="0"/>
              <a:t>Neste trabalho vou apresentar o meu projeto de </a:t>
            </a:r>
            <a:r>
              <a:rPr lang="pt-PT" b="0" dirty="0" smtClean="0"/>
              <a:t>redes </a:t>
            </a:r>
            <a:r>
              <a:rPr lang="pt-PT" b="0" dirty="0"/>
              <a:t>no qual </a:t>
            </a:r>
            <a:r>
              <a:rPr lang="pt-PT" b="0" dirty="0" smtClean="0"/>
              <a:t>fizemos fizemos uns exercícios para ser programados em HTML e PHP.</a:t>
            </a:r>
          </a:p>
          <a:p>
            <a:r>
              <a:rPr lang="pt-PT" b="0" dirty="0" smtClean="0"/>
              <a:t>Os 2 exercícios que vou apresentar é o 2 e o 3 .</a:t>
            </a:r>
            <a:endParaRPr lang="pt-PT" b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789040"/>
            <a:ext cx="6545957" cy="202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47100"/>
            <a:ext cx="60325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64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15200" cy="1371600"/>
          </a:xfrm>
        </p:spPr>
        <p:txBody>
          <a:bodyPr/>
          <a:lstStyle/>
          <a:p>
            <a:r>
              <a:rPr lang="pt-PT" b="1" dirty="0" smtClean="0">
                <a:solidFill>
                  <a:schemeClr val="tx1"/>
                </a:solidFill>
                <a:latin typeface="+mn-lt"/>
              </a:rPr>
              <a:t>eXERCÍCIOS</a:t>
            </a:r>
            <a:endParaRPr lang="pt-PT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0" dirty="0" smtClean="0"/>
              <a:t>No exercício 2 tínhamos de criar </a:t>
            </a:r>
          </a:p>
          <a:p>
            <a:r>
              <a:rPr lang="pt-PT" b="0" dirty="0" smtClean="0"/>
              <a:t>um programa em php sem usar arrays,</a:t>
            </a:r>
          </a:p>
          <a:p>
            <a:r>
              <a:rPr lang="pt-PT" b="0" dirty="0" smtClean="0"/>
              <a:t>que devolvia o dia da semana consoante</a:t>
            </a:r>
          </a:p>
          <a:p>
            <a:r>
              <a:rPr lang="pt-PT" b="0" dirty="0" smtClean="0"/>
              <a:t>o número da variável (1 a 7).</a:t>
            </a:r>
            <a:endParaRPr lang="pt-PT" b="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48680"/>
            <a:ext cx="3406210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805264"/>
            <a:ext cx="60325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163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tx1"/>
                </a:solidFill>
                <a:latin typeface="+mn-lt"/>
              </a:rPr>
              <a:t>eXERCÍCIOS</a:t>
            </a:r>
            <a:endParaRPr lang="pt-PT" dirty="0">
              <a:latin typeface="+mn-lt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0" dirty="0"/>
              <a:t>No exercício </a:t>
            </a:r>
            <a:r>
              <a:rPr lang="pt-PT" b="0" dirty="0" smtClean="0"/>
              <a:t>3 </a:t>
            </a:r>
            <a:r>
              <a:rPr lang="pt-PT" b="0" dirty="0"/>
              <a:t>tínhamos de criar </a:t>
            </a:r>
            <a:r>
              <a:rPr lang="pt-PT" b="0" dirty="0" smtClean="0"/>
              <a:t>um programa em php no qual permitia armazenar 15 números de forma aleatória entre (1 e 1000) em um array. E visualizava todo o array e aparecia uma mensagem com respetiva posição, número e se era par ou ímpar.</a:t>
            </a:r>
            <a:endParaRPr lang="pt-PT" b="0" dirty="0"/>
          </a:p>
          <a:p>
            <a:endParaRPr lang="pt-P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356992"/>
            <a:ext cx="3664956" cy="293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989362"/>
            <a:ext cx="60325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511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solidFill>
                  <a:schemeClr val="tx1"/>
                </a:solidFill>
                <a:latin typeface="+mn-lt"/>
              </a:rPr>
              <a:t>fim</a:t>
            </a:r>
            <a:endParaRPr lang="pt-PT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Com este trabalho aprendi a programar em php e também aprendi a fazer os exercícios de forma mais autónoma.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996952"/>
            <a:ext cx="4729297" cy="1862161"/>
          </a:xfrm>
          <a:prstGeom prst="rect">
            <a:avLst/>
          </a:prstGeom>
        </p:spPr>
      </p:pic>
      <p:sp>
        <p:nvSpPr>
          <p:cNvPr id="6" name="Botão de Acção: base 5">
            <a:hlinkClick r:id="rId4" action="ppaction://hlinksldjump" highlightClick="1"/>
          </p:cNvPr>
          <p:cNvSpPr/>
          <p:nvPr/>
        </p:nvSpPr>
        <p:spPr>
          <a:xfrm>
            <a:off x="8172400" y="6021288"/>
            <a:ext cx="576064" cy="57606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534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cial">
  <a:themeElements>
    <a:clrScheme name="Essenc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c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68</TotalTime>
  <Words>170</Words>
  <Application>Microsoft Office PowerPoint</Application>
  <PresentationFormat>Apresentação no Ecrã (4:3)</PresentationFormat>
  <Paragraphs>22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7" baseType="lpstr">
      <vt:lpstr>Essencial</vt:lpstr>
      <vt:lpstr>Projeto  de Redes  de Comunicação</vt:lpstr>
      <vt:lpstr>Índice</vt:lpstr>
      <vt:lpstr>Introdução</vt:lpstr>
      <vt:lpstr>eXERCÍCIOS</vt:lpstr>
      <vt:lpstr>eXERCÍCIOS</vt:lpstr>
      <vt:lpstr>fim</vt:lpstr>
    </vt:vector>
  </TitlesOfParts>
  <Company>M. E. - GEPE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 de Redes  de Comunicação</dc:title>
  <dc:creator>Utilizador</dc:creator>
  <cp:lastModifiedBy>Utilizador</cp:lastModifiedBy>
  <cp:revision>7</cp:revision>
  <dcterms:created xsi:type="dcterms:W3CDTF">2020-12-10T10:51:44Z</dcterms:created>
  <dcterms:modified xsi:type="dcterms:W3CDTF">2020-12-10T12:00:48Z</dcterms:modified>
</cp:coreProperties>
</file>