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300700" cy="10299700"/>
  <p:notesSz cx="18300700" cy="1029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97525" cy="10296525"/>
          </a:xfrm>
          <a:custGeom>
            <a:avLst/>
            <a:gdLst/>
            <a:ahLst/>
            <a:cxnLst/>
            <a:rect l="l" t="t" r="r" b="b"/>
            <a:pathLst>
              <a:path w="18297525" h="10296525">
                <a:moveTo>
                  <a:pt x="18297523" y="10296524"/>
                </a:moveTo>
                <a:lnTo>
                  <a:pt x="0" y="10296524"/>
                </a:lnTo>
                <a:lnTo>
                  <a:pt x="0" y="0"/>
                </a:lnTo>
                <a:lnTo>
                  <a:pt x="18297523" y="0"/>
                </a:lnTo>
                <a:lnTo>
                  <a:pt x="18297523" y="102965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6105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27910" y="2324792"/>
            <a:ext cx="16044879" cy="745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300" b="1" i="0">
                <a:solidFill>
                  <a:srgbClr val="F2F5F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2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6459" y="2670774"/>
            <a:ext cx="6807834" cy="1593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25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4069" y="2696066"/>
            <a:ext cx="7683500" cy="5313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300" b="1" i="0">
                <a:solidFill>
                  <a:srgbClr val="F2F5F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Relationship Id="rId3" Type="http://schemas.openxmlformats.org/officeDocument/2006/relationships/image" Target="../media/image1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image" Target="../media/image1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30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1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Relationship Id="rId4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97525" cy="10296525"/>
          </a:xfrm>
          <a:custGeom>
            <a:avLst/>
            <a:gdLst/>
            <a:ahLst/>
            <a:cxnLst/>
            <a:rect l="l" t="t" r="r" b="b"/>
            <a:pathLst>
              <a:path w="18297525" h="10296525">
                <a:moveTo>
                  <a:pt x="18297523" y="10296524"/>
                </a:moveTo>
                <a:lnTo>
                  <a:pt x="0" y="10296524"/>
                </a:lnTo>
                <a:lnTo>
                  <a:pt x="0" y="0"/>
                </a:lnTo>
                <a:lnTo>
                  <a:pt x="18297523" y="0"/>
                </a:lnTo>
                <a:lnTo>
                  <a:pt x="18297523" y="10296524"/>
                </a:lnTo>
                <a:close/>
              </a:path>
            </a:pathLst>
          </a:custGeom>
          <a:solidFill>
            <a:srgbClr val="E68FB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3496" y="2502988"/>
            <a:ext cx="5252898" cy="529186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560492" y="2595052"/>
            <a:ext cx="9037320" cy="4244975"/>
          </a:xfrm>
          <a:prstGeom prst="rect"/>
        </p:spPr>
        <p:txBody>
          <a:bodyPr wrap="square" lIns="0" tIns="18415" rIns="0" bIns="0" rtlCol="0" vert="horz">
            <a:spAutoFit/>
          </a:bodyPr>
          <a:lstStyle/>
          <a:p>
            <a:pPr algn="ctr" marL="12700" marR="5080" indent="-76200">
              <a:lnSpc>
                <a:spcPct val="109200"/>
              </a:lnSpc>
              <a:spcBef>
                <a:spcPts val="145"/>
              </a:spcBef>
            </a:pPr>
            <a:r>
              <a:rPr dirty="0" sz="8950" spc="350">
                <a:solidFill>
                  <a:srgbClr val="FFFFFF"/>
                </a:solidFill>
              </a:rPr>
              <a:t>GUARDIA </a:t>
            </a:r>
            <a:r>
              <a:rPr dirty="0" sz="8950" spc="355">
                <a:solidFill>
                  <a:srgbClr val="FFFFFF"/>
                </a:solidFill>
              </a:rPr>
              <a:t> </a:t>
            </a:r>
            <a:r>
              <a:rPr dirty="0" sz="8150" spc="270">
                <a:solidFill>
                  <a:srgbClr val="FFFFFF"/>
                </a:solidFill>
              </a:rPr>
              <a:t>WOMEN'S</a:t>
            </a:r>
            <a:r>
              <a:rPr dirty="0" sz="8150" spc="85">
                <a:solidFill>
                  <a:srgbClr val="FFFFFF"/>
                </a:solidFill>
              </a:rPr>
              <a:t> </a:t>
            </a:r>
            <a:r>
              <a:rPr dirty="0" sz="8150" spc="229">
                <a:solidFill>
                  <a:srgbClr val="FFFFFF"/>
                </a:solidFill>
              </a:rPr>
              <a:t>SAFETY </a:t>
            </a:r>
            <a:r>
              <a:rPr dirty="0" sz="8150" spc="-1785">
                <a:solidFill>
                  <a:srgbClr val="FFFFFF"/>
                </a:solidFill>
              </a:rPr>
              <a:t> </a:t>
            </a:r>
            <a:r>
              <a:rPr dirty="0" sz="8150" spc="65">
                <a:solidFill>
                  <a:srgbClr val="FFFFFF"/>
                </a:solidFill>
              </a:rPr>
              <a:t>APP</a:t>
            </a:r>
            <a:endParaRPr sz="81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7700" y="3339576"/>
            <a:ext cx="8145780" cy="1797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5700"/>
              </a:lnSpc>
              <a:spcBef>
                <a:spcPts val="95"/>
              </a:spcBef>
            </a:pPr>
            <a:r>
              <a:rPr dirty="0" sz="3350" spc="20">
                <a:latin typeface="Verdana"/>
                <a:cs typeface="Verdana"/>
              </a:rPr>
              <a:t>The </a:t>
            </a:r>
            <a:r>
              <a:rPr dirty="0" sz="3350" spc="120">
                <a:latin typeface="Verdana"/>
                <a:cs typeface="Verdana"/>
              </a:rPr>
              <a:t>app </a:t>
            </a:r>
            <a:r>
              <a:rPr dirty="0" sz="3350" spc="45">
                <a:latin typeface="Verdana"/>
                <a:cs typeface="Verdana"/>
              </a:rPr>
              <a:t>captures </a:t>
            </a:r>
            <a:r>
              <a:rPr dirty="0" sz="3350" spc="-25">
                <a:latin typeface="Verdana"/>
                <a:cs typeface="Verdana"/>
              </a:rPr>
              <a:t>a </a:t>
            </a:r>
            <a:r>
              <a:rPr dirty="0" sz="3350" spc="15">
                <a:latin typeface="Verdana"/>
                <a:cs typeface="Verdana"/>
              </a:rPr>
              <a:t>30-second </a:t>
            </a:r>
            <a:r>
              <a:rPr dirty="0" sz="3350" spc="25">
                <a:latin typeface="Verdana"/>
                <a:cs typeface="Verdana"/>
              </a:rPr>
              <a:t>video </a:t>
            </a:r>
            <a:r>
              <a:rPr dirty="0" sz="3350" spc="30">
                <a:latin typeface="Verdana"/>
                <a:cs typeface="Verdana"/>
              </a:rPr>
              <a:t> </a:t>
            </a:r>
            <a:r>
              <a:rPr dirty="0" sz="3350" spc="-25">
                <a:latin typeface="Verdana"/>
                <a:cs typeface="Verdana"/>
              </a:rPr>
              <a:t>recursively </a:t>
            </a:r>
            <a:r>
              <a:rPr dirty="0" sz="3350" spc="145">
                <a:latin typeface="Verdana"/>
                <a:cs typeface="Verdana"/>
              </a:rPr>
              <a:t>when</a:t>
            </a:r>
            <a:r>
              <a:rPr dirty="0" sz="3350" spc="-20">
                <a:latin typeface="Verdana"/>
                <a:cs typeface="Verdana"/>
              </a:rPr>
              <a:t> </a:t>
            </a:r>
            <a:r>
              <a:rPr dirty="0" sz="3350" spc="65">
                <a:latin typeface="Verdana"/>
                <a:cs typeface="Verdana"/>
              </a:rPr>
              <a:t>an</a:t>
            </a:r>
            <a:r>
              <a:rPr dirty="0" sz="3350" spc="-20">
                <a:latin typeface="Verdana"/>
                <a:cs typeface="Verdana"/>
              </a:rPr>
              <a:t> </a:t>
            </a:r>
            <a:r>
              <a:rPr dirty="0" sz="3350" spc="-10">
                <a:latin typeface="Verdana"/>
                <a:cs typeface="Verdana"/>
              </a:rPr>
              <a:t>alert</a:t>
            </a:r>
            <a:r>
              <a:rPr dirty="0" sz="3350" spc="-25">
                <a:latin typeface="Verdana"/>
                <a:cs typeface="Verdana"/>
              </a:rPr>
              <a:t> </a:t>
            </a:r>
            <a:r>
              <a:rPr dirty="0" sz="3350" spc="-60">
                <a:latin typeface="Verdana"/>
                <a:cs typeface="Verdana"/>
              </a:rPr>
              <a:t>is</a:t>
            </a:r>
            <a:r>
              <a:rPr dirty="0" sz="3350" spc="-20">
                <a:latin typeface="Verdana"/>
                <a:cs typeface="Verdana"/>
              </a:rPr>
              <a:t> </a:t>
            </a:r>
            <a:r>
              <a:rPr dirty="0" sz="3350" spc="65">
                <a:latin typeface="Verdana"/>
                <a:cs typeface="Verdana"/>
              </a:rPr>
              <a:t>triggered </a:t>
            </a:r>
            <a:r>
              <a:rPr dirty="0" sz="3350" spc="-1165">
                <a:latin typeface="Verdana"/>
                <a:cs typeface="Verdana"/>
              </a:rPr>
              <a:t> </a:t>
            </a:r>
            <a:r>
              <a:rPr dirty="0" sz="3350" spc="40">
                <a:latin typeface="Verdana"/>
                <a:cs typeface="Verdana"/>
              </a:rPr>
              <a:t>t</a:t>
            </a:r>
            <a:r>
              <a:rPr dirty="0" sz="3350" spc="80">
                <a:latin typeface="Verdana"/>
                <a:cs typeface="Verdana"/>
              </a:rPr>
              <a:t>o</a:t>
            </a:r>
            <a:r>
              <a:rPr dirty="0" sz="3350" spc="-295">
                <a:latin typeface="Verdana"/>
                <a:cs typeface="Verdana"/>
              </a:rPr>
              <a:t> </a:t>
            </a:r>
            <a:r>
              <a:rPr dirty="0" sz="3350" spc="195">
                <a:latin typeface="Verdana"/>
                <a:cs typeface="Verdana"/>
              </a:rPr>
              <a:t>p</a:t>
            </a:r>
            <a:r>
              <a:rPr dirty="0" sz="3350" spc="-85">
                <a:latin typeface="Verdana"/>
                <a:cs typeface="Verdana"/>
              </a:rPr>
              <a:t>r</a:t>
            </a:r>
            <a:r>
              <a:rPr dirty="0" sz="3350" spc="75">
                <a:latin typeface="Verdana"/>
                <a:cs typeface="Verdana"/>
              </a:rPr>
              <a:t>o</a:t>
            </a:r>
            <a:r>
              <a:rPr dirty="0" sz="3350" spc="-160">
                <a:latin typeface="Verdana"/>
                <a:cs typeface="Verdana"/>
              </a:rPr>
              <a:t>v</a:t>
            </a:r>
            <a:r>
              <a:rPr dirty="0" sz="3350" spc="-20">
                <a:latin typeface="Verdana"/>
                <a:cs typeface="Verdana"/>
              </a:rPr>
              <a:t>i</a:t>
            </a:r>
            <a:r>
              <a:rPr dirty="0" sz="3350" spc="195">
                <a:latin typeface="Verdana"/>
                <a:cs typeface="Verdana"/>
              </a:rPr>
              <a:t>d</a:t>
            </a:r>
            <a:r>
              <a:rPr dirty="0" sz="3350" spc="40">
                <a:latin typeface="Verdana"/>
                <a:cs typeface="Verdana"/>
              </a:rPr>
              <a:t>e</a:t>
            </a:r>
            <a:r>
              <a:rPr dirty="0" sz="3350" spc="-295">
                <a:latin typeface="Verdana"/>
                <a:cs typeface="Verdana"/>
              </a:rPr>
              <a:t> </a:t>
            </a:r>
            <a:r>
              <a:rPr dirty="0" sz="3350" spc="35">
                <a:latin typeface="Verdana"/>
                <a:cs typeface="Verdana"/>
              </a:rPr>
              <a:t>e</a:t>
            </a:r>
            <a:r>
              <a:rPr dirty="0" sz="3350" spc="-160">
                <a:latin typeface="Verdana"/>
                <a:cs typeface="Verdana"/>
              </a:rPr>
              <a:t>v</a:t>
            </a:r>
            <a:r>
              <a:rPr dirty="0" sz="3350" spc="-20">
                <a:latin typeface="Verdana"/>
                <a:cs typeface="Verdana"/>
              </a:rPr>
              <a:t>i</a:t>
            </a:r>
            <a:r>
              <a:rPr dirty="0" sz="3350" spc="195">
                <a:latin typeface="Verdana"/>
                <a:cs typeface="Verdana"/>
              </a:rPr>
              <a:t>d</a:t>
            </a:r>
            <a:r>
              <a:rPr dirty="0" sz="3350" spc="35">
                <a:latin typeface="Verdana"/>
                <a:cs typeface="Verdana"/>
              </a:rPr>
              <a:t>e</a:t>
            </a:r>
            <a:r>
              <a:rPr dirty="0" sz="3350" spc="155">
                <a:latin typeface="Verdana"/>
                <a:cs typeface="Verdana"/>
              </a:rPr>
              <a:t>n</a:t>
            </a:r>
            <a:r>
              <a:rPr dirty="0" sz="3350" spc="145">
                <a:latin typeface="Verdana"/>
                <a:cs typeface="Verdana"/>
              </a:rPr>
              <a:t>c</a:t>
            </a:r>
            <a:r>
              <a:rPr dirty="0" sz="3350" spc="40">
                <a:latin typeface="Verdana"/>
                <a:cs typeface="Verdana"/>
              </a:rPr>
              <a:t>e</a:t>
            </a:r>
            <a:r>
              <a:rPr dirty="0" sz="3350" spc="-295">
                <a:latin typeface="Verdana"/>
                <a:cs typeface="Verdana"/>
              </a:rPr>
              <a:t> </a:t>
            </a:r>
            <a:r>
              <a:rPr dirty="0" sz="3350" spc="-40">
                <a:latin typeface="Verdana"/>
                <a:cs typeface="Verdana"/>
              </a:rPr>
              <a:t>f</a:t>
            </a:r>
            <a:r>
              <a:rPr dirty="0" sz="3350" spc="75">
                <a:latin typeface="Verdana"/>
                <a:cs typeface="Verdana"/>
              </a:rPr>
              <a:t>o</a:t>
            </a:r>
            <a:r>
              <a:rPr dirty="0" sz="3350" spc="-80">
                <a:latin typeface="Verdana"/>
                <a:cs typeface="Verdana"/>
              </a:rPr>
              <a:t>r</a:t>
            </a:r>
            <a:r>
              <a:rPr dirty="0" sz="3350" spc="-295">
                <a:latin typeface="Verdana"/>
                <a:cs typeface="Verdana"/>
              </a:rPr>
              <a:t> </a:t>
            </a:r>
            <a:r>
              <a:rPr dirty="0" sz="3350" spc="-20">
                <a:latin typeface="Verdana"/>
                <a:cs typeface="Verdana"/>
              </a:rPr>
              <a:t>i</a:t>
            </a:r>
            <a:r>
              <a:rPr dirty="0" sz="3350" spc="155">
                <a:latin typeface="Verdana"/>
                <a:cs typeface="Verdana"/>
              </a:rPr>
              <a:t>n</a:t>
            </a:r>
            <a:r>
              <a:rPr dirty="0" sz="3350" spc="145">
                <a:latin typeface="Verdana"/>
                <a:cs typeface="Verdana"/>
              </a:rPr>
              <a:t>c</a:t>
            </a:r>
            <a:r>
              <a:rPr dirty="0" sz="3350" spc="-20">
                <a:latin typeface="Verdana"/>
                <a:cs typeface="Verdana"/>
              </a:rPr>
              <a:t>i</a:t>
            </a:r>
            <a:r>
              <a:rPr dirty="0" sz="3350" spc="195">
                <a:latin typeface="Verdana"/>
                <a:cs typeface="Verdana"/>
              </a:rPr>
              <a:t>d</a:t>
            </a:r>
            <a:r>
              <a:rPr dirty="0" sz="3350" spc="35">
                <a:latin typeface="Verdana"/>
                <a:cs typeface="Verdana"/>
              </a:rPr>
              <a:t>e</a:t>
            </a:r>
            <a:r>
              <a:rPr dirty="0" sz="3350" spc="155">
                <a:latin typeface="Verdana"/>
                <a:cs typeface="Verdana"/>
              </a:rPr>
              <a:t>n</a:t>
            </a:r>
            <a:r>
              <a:rPr dirty="0" sz="3350" spc="40">
                <a:latin typeface="Verdana"/>
                <a:cs typeface="Verdana"/>
              </a:rPr>
              <a:t>t</a:t>
            </a:r>
            <a:r>
              <a:rPr dirty="0" sz="3350" spc="-105">
                <a:latin typeface="Verdana"/>
                <a:cs typeface="Verdana"/>
              </a:rPr>
              <a:t>s</a:t>
            </a:r>
            <a:r>
              <a:rPr dirty="0" sz="3350" spc="-505"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7976870">
              <a:lnSpc>
                <a:spcPct val="100000"/>
              </a:lnSpc>
              <a:spcBef>
                <a:spcPts val="125"/>
              </a:spcBef>
            </a:pPr>
            <a:r>
              <a:rPr dirty="0" spc="-25"/>
              <a:t>6.</a:t>
            </a:r>
            <a:r>
              <a:rPr dirty="0" spc="80"/>
              <a:t> </a:t>
            </a:r>
            <a:r>
              <a:rPr dirty="0" spc="-15"/>
              <a:t>Video</a:t>
            </a:r>
            <a:r>
              <a:rPr dirty="0" spc="80"/>
              <a:t> </a:t>
            </a:r>
            <a:r>
              <a:rPr dirty="0"/>
              <a:t>Evidence</a:t>
            </a:r>
            <a:r>
              <a:rPr dirty="0" spc="80"/>
              <a:t> </a:t>
            </a:r>
            <a:r>
              <a:rPr dirty="0"/>
              <a:t>Generation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97525" cy="10296525"/>
          </a:xfrm>
          <a:custGeom>
            <a:avLst/>
            <a:gdLst/>
            <a:ahLst/>
            <a:cxnLst/>
            <a:rect l="l" t="t" r="r" b="b"/>
            <a:pathLst>
              <a:path w="18297525" h="10296525">
                <a:moveTo>
                  <a:pt x="18297523" y="10296524"/>
                </a:moveTo>
                <a:lnTo>
                  <a:pt x="0" y="10296524"/>
                </a:lnTo>
                <a:lnTo>
                  <a:pt x="0" y="0"/>
                </a:lnTo>
                <a:lnTo>
                  <a:pt x="18297523" y="0"/>
                </a:lnTo>
                <a:lnTo>
                  <a:pt x="18297523" y="10296524"/>
                </a:lnTo>
                <a:close/>
              </a:path>
            </a:pathLst>
          </a:custGeom>
          <a:solidFill>
            <a:srgbClr val="A3F1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334499" cy="10144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27078" y="3731866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325727" y="3519141"/>
            <a:ext cx="3660140" cy="494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29969" algn="l"/>
                <a:tab pos="2082800" algn="l"/>
              </a:tabLst>
            </a:pPr>
            <a:r>
              <a:rPr dirty="0" sz="3050" spc="-114">
                <a:latin typeface="Verdana"/>
                <a:cs typeface="Verdana"/>
              </a:rPr>
              <a:t>T</a:t>
            </a:r>
            <a:r>
              <a:rPr dirty="0" sz="3050" spc="150">
                <a:latin typeface="Verdana"/>
                <a:cs typeface="Verdana"/>
              </a:rPr>
              <a:t>h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40">
                <a:latin typeface="Verdana"/>
                <a:cs typeface="Verdana"/>
              </a:rPr>
              <a:t>	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180">
                <a:latin typeface="Verdana"/>
                <a:cs typeface="Verdana"/>
              </a:rPr>
              <a:t>pp</a:t>
            </a:r>
            <a:r>
              <a:rPr dirty="0" sz="3050" spc="180">
                <a:latin typeface="Verdana"/>
                <a:cs typeface="Verdana"/>
              </a:rPr>
              <a:t>	</a:t>
            </a:r>
            <a:r>
              <a:rPr dirty="0" sz="3050" spc="180">
                <a:latin typeface="Verdana"/>
                <a:cs typeface="Verdana"/>
              </a:rPr>
              <a:t>d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-90">
                <a:latin typeface="Verdana"/>
                <a:cs typeface="Verdana"/>
              </a:rPr>
              <a:t>s</a:t>
            </a:r>
            <a:r>
              <a:rPr dirty="0" sz="3050" spc="180">
                <a:latin typeface="Verdana"/>
                <a:cs typeface="Verdana"/>
              </a:rPr>
              <a:t>p</a:t>
            </a:r>
            <a:r>
              <a:rPr dirty="0" sz="3050" spc="-10">
                <a:latin typeface="Verdana"/>
                <a:cs typeface="Verdana"/>
              </a:rPr>
              <a:t>l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-140">
                <a:latin typeface="Verdana"/>
                <a:cs typeface="Verdana"/>
              </a:rPr>
              <a:t>y</a:t>
            </a:r>
            <a:r>
              <a:rPr dirty="0" sz="3050" spc="-90">
                <a:latin typeface="Verdana"/>
                <a:cs typeface="Verdana"/>
              </a:rPr>
              <a:t>s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53023" y="3519141"/>
            <a:ext cx="3453129" cy="49403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05890" algn="l"/>
                <a:tab pos="2076450" algn="l"/>
              </a:tabLst>
            </a:pPr>
            <a:r>
              <a:rPr dirty="0" sz="3050" spc="295">
                <a:latin typeface="Verdana"/>
                <a:cs typeface="Verdana"/>
              </a:rPr>
              <a:t>m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180">
                <a:latin typeface="Verdana"/>
                <a:cs typeface="Verdana"/>
              </a:rPr>
              <a:t>p</a:t>
            </a:r>
            <a:r>
              <a:rPr dirty="0" sz="3050" spc="-90">
                <a:latin typeface="Verdana"/>
                <a:cs typeface="Verdana"/>
              </a:rPr>
              <a:t>s</a:t>
            </a:r>
            <a:r>
              <a:rPr dirty="0" sz="3050" spc="-90">
                <a:latin typeface="Verdana"/>
                <a:cs typeface="Verdana"/>
              </a:rPr>
              <a:t>	</a:t>
            </a:r>
            <a:r>
              <a:rPr dirty="0" sz="3050" spc="75">
                <a:latin typeface="Verdana"/>
                <a:cs typeface="Verdana"/>
              </a:rPr>
              <a:t>o</a:t>
            </a:r>
            <a:r>
              <a:rPr dirty="0" sz="3050" spc="-30">
                <a:latin typeface="Verdana"/>
                <a:cs typeface="Verdana"/>
              </a:rPr>
              <a:t>f</a:t>
            </a:r>
            <a:r>
              <a:rPr dirty="0" sz="3050" spc="-30">
                <a:latin typeface="Verdana"/>
                <a:cs typeface="Verdana"/>
              </a:rPr>
              <a:t>	</a:t>
            </a:r>
            <a:r>
              <a:rPr dirty="0" sz="3050" spc="150">
                <a:latin typeface="Verdana"/>
                <a:cs typeface="Verdana"/>
              </a:rPr>
              <a:t>n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180">
                <a:latin typeface="Verdana"/>
                <a:cs typeface="Verdana"/>
              </a:rPr>
              <a:t>b</a:t>
            </a:r>
            <a:r>
              <a:rPr dirty="0" sz="3050" spc="-140">
                <a:latin typeface="Verdana"/>
                <a:cs typeface="Verdana"/>
              </a:rPr>
              <a:t>y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25727" y="3987771"/>
            <a:ext cx="7380605" cy="11493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0900"/>
              </a:lnSpc>
              <a:spcBef>
                <a:spcPts val="95"/>
              </a:spcBef>
              <a:tabLst>
                <a:tab pos="2567305" algn="l"/>
                <a:tab pos="4509770" algn="l"/>
                <a:tab pos="6329680" algn="l"/>
              </a:tabLst>
            </a:pP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295">
                <a:latin typeface="Verdana"/>
                <a:cs typeface="Verdana"/>
              </a:rPr>
              <a:t>m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204">
                <a:latin typeface="Verdana"/>
                <a:cs typeface="Verdana"/>
              </a:rPr>
              <a:t>g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150">
                <a:latin typeface="Verdana"/>
                <a:cs typeface="Verdana"/>
              </a:rPr>
              <a:t>n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-140">
                <a:latin typeface="Verdana"/>
                <a:cs typeface="Verdana"/>
              </a:rPr>
              <a:t>y</a:t>
            </a:r>
            <a:r>
              <a:rPr dirty="0" sz="3050" spc="-140">
                <a:latin typeface="Verdana"/>
                <a:cs typeface="Verdana"/>
              </a:rPr>
              <a:t>	</a:t>
            </a:r>
            <a:r>
              <a:rPr dirty="0" sz="3050" spc="-90">
                <a:latin typeface="Verdana"/>
                <a:cs typeface="Verdana"/>
              </a:rPr>
              <a:t>s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-140">
                <a:latin typeface="Verdana"/>
                <a:cs typeface="Verdana"/>
              </a:rPr>
              <a:t>v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90">
                <a:latin typeface="Verdana"/>
                <a:cs typeface="Verdana"/>
              </a:rPr>
              <a:t>s</a:t>
            </a:r>
            <a:r>
              <a:rPr dirty="0" sz="3050" spc="-459">
                <a:latin typeface="Verdana"/>
                <a:cs typeface="Verdana"/>
              </a:rPr>
              <a:t>,</a:t>
            </a:r>
            <a:r>
              <a:rPr dirty="0" sz="3050" spc="-459">
                <a:latin typeface="Verdana"/>
                <a:cs typeface="Verdana"/>
              </a:rPr>
              <a:t>	</a:t>
            </a:r>
            <a:r>
              <a:rPr dirty="0" sz="3050" spc="150">
                <a:latin typeface="Verdana"/>
                <a:cs typeface="Verdana"/>
              </a:rPr>
              <a:t>h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10">
                <a:latin typeface="Verdana"/>
                <a:cs typeface="Verdana"/>
              </a:rPr>
              <a:t>l</a:t>
            </a:r>
            <a:r>
              <a:rPr dirty="0" sz="3050" spc="180">
                <a:latin typeface="Verdana"/>
                <a:cs typeface="Verdana"/>
              </a:rPr>
              <a:t>p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150">
                <a:latin typeface="Verdana"/>
                <a:cs typeface="Verdana"/>
              </a:rPr>
              <a:t>n</a:t>
            </a:r>
            <a:r>
              <a:rPr dirty="0" sz="3050" spc="204">
                <a:latin typeface="Verdana"/>
                <a:cs typeface="Verdana"/>
              </a:rPr>
              <a:t>g</a:t>
            </a:r>
            <a:r>
              <a:rPr dirty="0" sz="3050" spc="204">
                <a:latin typeface="Verdana"/>
                <a:cs typeface="Verdana"/>
              </a:rPr>
              <a:t>	</a:t>
            </a:r>
            <a:r>
              <a:rPr dirty="0" sz="3050" spc="135">
                <a:latin typeface="Verdana"/>
                <a:cs typeface="Verdana"/>
              </a:rPr>
              <a:t>u</a:t>
            </a:r>
            <a:r>
              <a:rPr dirty="0" sz="3050" spc="-90">
                <a:latin typeface="Verdana"/>
                <a:cs typeface="Verdana"/>
              </a:rPr>
              <a:t>s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-70">
                <a:latin typeface="Verdana"/>
                <a:cs typeface="Verdana"/>
              </a:rPr>
              <a:t>s  </a:t>
            </a:r>
            <a:r>
              <a:rPr dirty="0" sz="3050" spc="-10">
                <a:latin typeface="Verdana"/>
                <a:cs typeface="Verdana"/>
              </a:rPr>
              <a:t>l</a:t>
            </a:r>
            <a:r>
              <a:rPr dirty="0" sz="3050" spc="75">
                <a:latin typeface="Verdana"/>
                <a:cs typeface="Verdana"/>
              </a:rPr>
              <a:t>o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45">
                <a:latin typeface="Verdana"/>
                <a:cs typeface="Verdana"/>
              </a:rPr>
              <a:t>t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-90">
                <a:latin typeface="Verdana"/>
                <a:cs typeface="Verdana"/>
              </a:rPr>
              <a:t>s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-30">
                <a:latin typeface="Verdana"/>
                <a:cs typeface="Verdana"/>
              </a:rPr>
              <a:t>f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180">
                <a:latin typeface="Verdana"/>
                <a:cs typeface="Verdana"/>
              </a:rPr>
              <a:t>p</a:t>
            </a:r>
            <a:r>
              <a:rPr dirty="0" sz="3050" spc="-10">
                <a:latin typeface="Verdana"/>
                <a:cs typeface="Verdana"/>
              </a:rPr>
              <a:t>l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90">
                <a:latin typeface="Verdana"/>
                <a:cs typeface="Verdana"/>
              </a:rPr>
              <a:t>s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180">
                <a:latin typeface="Verdana"/>
                <a:cs typeface="Verdana"/>
              </a:rPr>
              <a:t>q</a:t>
            </a:r>
            <a:r>
              <a:rPr dirty="0" sz="3050" spc="135">
                <a:latin typeface="Verdana"/>
                <a:cs typeface="Verdana"/>
              </a:rPr>
              <a:t>u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40">
                <a:latin typeface="Verdana"/>
                <a:cs typeface="Verdana"/>
              </a:rPr>
              <a:t>k</a:t>
            </a:r>
            <a:r>
              <a:rPr dirty="0" sz="3050" spc="-10">
                <a:latin typeface="Verdana"/>
                <a:cs typeface="Verdana"/>
              </a:rPr>
              <a:t>l</a:t>
            </a:r>
            <a:r>
              <a:rPr dirty="0" sz="3050" spc="-140">
                <a:latin typeface="Verdana"/>
                <a:cs typeface="Verdana"/>
              </a:rPr>
              <a:t>y</a:t>
            </a:r>
            <a:r>
              <a:rPr dirty="0" sz="3050" spc="-459"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65999" y="1018642"/>
            <a:ext cx="8989060" cy="1528445"/>
          </a:xfrm>
          <a:prstGeom prst="rect"/>
        </p:spPr>
        <p:txBody>
          <a:bodyPr wrap="square" lIns="0" tIns="9525" rIns="0" bIns="0" rtlCol="0" vert="horz">
            <a:spAutoFit/>
          </a:bodyPr>
          <a:lstStyle/>
          <a:p>
            <a:pPr marL="2752090" marR="5080" indent="-2740025">
              <a:lnSpc>
                <a:spcPct val="100800"/>
              </a:lnSpc>
              <a:spcBef>
                <a:spcPts val="75"/>
              </a:spcBef>
            </a:pPr>
            <a:r>
              <a:rPr dirty="0" sz="4900" spc="-170">
                <a:latin typeface="Calibri"/>
                <a:cs typeface="Calibri"/>
              </a:rPr>
              <a:t>7.</a:t>
            </a:r>
            <a:r>
              <a:rPr dirty="0" sz="4900" spc="55">
                <a:latin typeface="Calibri"/>
                <a:cs typeface="Calibri"/>
              </a:rPr>
              <a:t> </a:t>
            </a:r>
            <a:r>
              <a:rPr dirty="0" sz="4900" spc="190">
                <a:latin typeface="Calibri"/>
                <a:cs typeface="Calibri"/>
              </a:rPr>
              <a:t>Map</a:t>
            </a:r>
            <a:r>
              <a:rPr dirty="0" sz="4900" spc="60">
                <a:latin typeface="Calibri"/>
                <a:cs typeface="Calibri"/>
              </a:rPr>
              <a:t> </a:t>
            </a:r>
            <a:r>
              <a:rPr dirty="0" sz="4900" spc="245">
                <a:latin typeface="Calibri"/>
                <a:cs typeface="Calibri"/>
              </a:rPr>
              <a:t>and</a:t>
            </a:r>
            <a:r>
              <a:rPr dirty="0" sz="4900" spc="55">
                <a:latin typeface="Calibri"/>
                <a:cs typeface="Calibri"/>
              </a:rPr>
              <a:t> </a:t>
            </a:r>
            <a:r>
              <a:rPr dirty="0" sz="4900" spc="325">
                <a:latin typeface="Calibri"/>
                <a:cs typeface="Calibri"/>
              </a:rPr>
              <a:t>Emergency</a:t>
            </a:r>
            <a:r>
              <a:rPr dirty="0" sz="4900" spc="60">
                <a:latin typeface="Calibri"/>
                <a:cs typeface="Calibri"/>
              </a:rPr>
              <a:t> </a:t>
            </a:r>
            <a:r>
              <a:rPr dirty="0" sz="4900" spc="265">
                <a:latin typeface="Calibri"/>
                <a:cs typeface="Calibri"/>
              </a:rPr>
              <a:t>Services </a:t>
            </a:r>
            <a:r>
              <a:rPr dirty="0" sz="4900" spc="-1095">
                <a:latin typeface="Calibri"/>
                <a:cs typeface="Calibri"/>
              </a:rPr>
              <a:t> </a:t>
            </a:r>
            <a:r>
              <a:rPr dirty="0" sz="4900" spc="265">
                <a:latin typeface="Calibri"/>
                <a:cs typeface="Calibri"/>
              </a:rPr>
              <a:t>Information</a:t>
            </a:r>
            <a:endParaRPr sz="4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7525" cy="10296525"/>
            <a:chOff x="0" y="0"/>
            <a:chExt cx="18297525" cy="10296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7524" cy="10296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53524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0680" y="1863381"/>
            <a:ext cx="6039485" cy="7493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750" spc="340">
                <a:solidFill>
                  <a:srgbClr val="FFFFFF"/>
                </a:solidFill>
                <a:latin typeface="Calibri"/>
                <a:cs typeface="Calibri"/>
              </a:rPr>
              <a:t>User-Friendly</a:t>
            </a:r>
            <a:r>
              <a:rPr dirty="0" sz="475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4750" spc="335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 sz="47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67397" y="3124780"/>
            <a:ext cx="6666230" cy="3919854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algn="just" marL="12700" marR="5080">
              <a:lnSpc>
                <a:spcPts val="3820"/>
              </a:lnSpc>
              <a:spcBef>
                <a:spcPts val="280"/>
              </a:spcBef>
            </a:pP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dirty="0" sz="32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20">
                <a:solidFill>
                  <a:srgbClr val="FFFFFF"/>
                </a:solidFill>
                <a:latin typeface="Verdana"/>
                <a:cs typeface="Verdana"/>
              </a:rPr>
              <a:t>app’s</a:t>
            </a:r>
            <a:r>
              <a:rPr dirty="0" sz="3200" spc="-20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Verdana"/>
                <a:cs typeface="Verdana"/>
              </a:rPr>
              <a:t>user-friendly</a:t>
            </a:r>
            <a:r>
              <a:rPr dirty="0" sz="3200" spc="-2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Verdana"/>
                <a:cs typeface="Verdana"/>
              </a:rPr>
              <a:t>interface </a:t>
            </a:r>
            <a:r>
              <a:rPr dirty="0" sz="3200" spc="-1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20">
                <a:solidFill>
                  <a:srgbClr val="FFFFFF"/>
                </a:solidFill>
                <a:latin typeface="Verdana"/>
                <a:cs typeface="Verdana"/>
              </a:rPr>
              <a:t>ensures </a:t>
            </a:r>
            <a:r>
              <a:rPr dirty="0" sz="3200" spc="60">
                <a:solidFill>
                  <a:srgbClr val="FFFFFF"/>
                </a:solidFill>
                <a:latin typeface="Verdana"/>
                <a:cs typeface="Verdana"/>
              </a:rPr>
              <a:t>that </a:t>
            </a:r>
            <a:r>
              <a:rPr dirty="0" sz="3200" spc="165">
                <a:solidFill>
                  <a:srgbClr val="FFFFFF"/>
                </a:solidFill>
                <a:latin typeface="Verdana"/>
                <a:cs typeface="Verdana"/>
              </a:rPr>
              <a:t>women </a:t>
            </a:r>
            <a:r>
              <a:rPr dirty="0" sz="3200" spc="100">
                <a:solidFill>
                  <a:srgbClr val="FFFFFF"/>
                </a:solidFill>
                <a:latin typeface="Verdana"/>
                <a:cs typeface="Verdana"/>
              </a:rPr>
              <a:t>can </a:t>
            </a:r>
            <a:r>
              <a:rPr dirty="0" sz="3200" spc="-40">
                <a:solidFill>
                  <a:srgbClr val="FFFFFF"/>
                </a:solidFill>
                <a:latin typeface="Verdana"/>
                <a:cs typeface="Verdana"/>
              </a:rPr>
              <a:t>easily </a:t>
            </a:r>
            <a:r>
              <a:rPr dirty="0" sz="3200" spc="-1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Verdana"/>
                <a:cs typeface="Verdana"/>
              </a:rPr>
              <a:t>navigate</a:t>
            </a:r>
            <a:r>
              <a:rPr dirty="0" sz="3200" spc="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32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Verdana"/>
                <a:cs typeface="Verdana"/>
              </a:rPr>
              <a:t>features.With</a:t>
            </a:r>
            <a:r>
              <a:rPr dirty="0" sz="32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200" spc="-1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50">
                <a:solidFill>
                  <a:srgbClr val="FFFFFF"/>
                </a:solidFill>
                <a:latin typeface="Verdana"/>
                <a:cs typeface="Verdana"/>
              </a:rPr>
              <a:t>focus</a:t>
            </a:r>
            <a:r>
              <a:rPr dirty="0" sz="32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25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3200" spc="1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5">
                <a:solidFill>
                  <a:srgbClr val="FFFFFF"/>
                </a:solidFill>
                <a:latin typeface="Verdana"/>
                <a:cs typeface="Verdana"/>
              </a:rPr>
              <a:t>accessibility</a:t>
            </a:r>
            <a:r>
              <a:rPr dirty="0" sz="32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114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200" spc="1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0">
                <a:solidFill>
                  <a:srgbClr val="FFFFFF"/>
                </a:solidFill>
                <a:latin typeface="Verdana"/>
                <a:cs typeface="Verdana"/>
              </a:rPr>
              <a:t>intuitive</a:t>
            </a:r>
            <a:r>
              <a:rPr dirty="0" sz="32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5">
                <a:solidFill>
                  <a:srgbClr val="FFFFFF"/>
                </a:solidFill>
                <a:latin typeface="Verdana"/>
                <a:cs typeface="Verdana"/>
              </a:rPr>
              <a:t>design,</a:t>
            </a:r>
            <a:r>
              <a:rPr dirty="0" sz="32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35">
                <a:solidFill>
                  <a:srgbClr val="FFFFFF"/>
                </a:solidFill>
                <a:latin typeface="Verdana"/>
                <a:cs typeface="Verdana"/>
              </a:rPr>
              <a:t>Guardia </a:t>
            </a:r>
            <a:r>
              <a:rPr dirty="0" sz="3200" spc="-1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95">
                <a:solidFill>
                  <a:srgbClr val="FFFFFF"/>
                </a:solidFill>
                <a:latin typeface="Verdana"/>
                <a:cs typeface="Verdana"/>
              </a:rPr>
              <a:t>empowers</a:t>
            </a:r>
            <a:r>
              <a:rPr dirty="0" sz="3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Verdana"/>
                <a:cs typeface="Verdana"/>
              </a:rPr>
              <a:t>users</a:t>
            </a:r>
            <a:r>
              <a:rPr dirty="0" sz="3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dirty="0" sz="3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Verdana"/>
                <a:cs typeface="Verdana"/>
              </a:rPr>
              <a:t>act</a:t>
            </a:r>
            <a:r>
              <a:rPr dirty="0" sz="3200" spc="-2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Verdana"/>
                <a:cs typeface="Verdana"/>
              </a:rPr>
              <a:t>swiftly</a:t>
            </a:r>
            <a:r>
              <a:rPr dirty="0" sz="3200" spc="-2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75">
                <a:solidFill>
                  <a:srgbClr val="FFFFFF"/>
                </a:solidFill>
                <a:latin typeface="Verdana"/>
                <a:cs typeface="Verdana"/>
              </a:rPr>
              <a:t>in </a:t>
            </a:r>
            <a:r>
              <a:rPr dirty="0" sz="3200" spc="-1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60">
                <a:solidFill>
                  <a:srgbClr val="FFFFFF"/>
                </a:solidFill>
                <a:latin typeface="Verdana"/>
                <a:cs typeface="Verdana"/>
              </a:rPr>
              <a:t>emergencies,making</a:t>
            </a:r>
            <a:r>
              <a:rPr dirty="0" sz="3200" spc="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FFFFFF"/>
                </a:solidFill>
                <a:latin typeface="Verdana"/>
                <a:cs typeface="Verdana"/>
              </a:rPr>
              <a:t>safety</a:t>
            </a:r>
            <a:r>
              <a:rPr dirty="0" sz="32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z="32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200" spc="-50">
                <a:solidFill>
                  <a:srgbClr val="FFFFFF"/>
                </a:solidFill>
                <a:latin typeface="Verdana"/>
                <a:cs typeface="Verdana"/>
              </a:rPr>
              <a:t>priority.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3140" y="0"/>
            <a:ext cx="10434383" cy="10296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7861" y="1784593"/>
            <a:ext cx="4034154" cy="7797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950" spc="360"/>
              <a:t>TECH</a:t>
            </a:r>
            <a:r>
              <a:rPr dirty="0" sz="4950" spc="-15"/>
              <a:t> </a:t>
            </a:r>
            <a:r>
              <a:rPr dirty="0" sz="4950" spc="270"/>
              <a:t>STACK</a:t>
            </a:r>
            <a:endParaRPr sz="49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7970" y="2995930"/>
            <a:ext cx="123825" cy="123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22897" y="2724151"/>
            <a:ext cx="4836160" cy="568325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900" spc="30">
                <a:latin typeface="Verdana"/>
                <a:cs typeface="Verdana"/>
              </a:rPr>
              <a:t>Firebase</a:t>
            </a:r>
            <a:endParaRPr sz="2900">
              <a:latin typeface="Verdana"/>
              <a:cs typeface="Verdana"/>
            </a:endParaRPr>
          </a:p>
          <a:p>
            <a:pPr marL="12700" marR="1635760">
              <a:lnSpc>
                <a:spcPct val="116399"/>
              </a:lnSpc>
            </a:pPr>
            <a:r>
              <a:rPr dirty="0" sz="2900" spc="10">
                <a:latin typeface="Verdana"/>
                <a:cs typeface="Verdana"/>
              </a:rPr>
              <a:t>G</a:t>
            </a:r>
            <a:r>
              <a:rPr dirty="0" sz="2900" spc="70">
                <a:latin typeface="Verdana"/>
                <a:cs typeface="Verdana"/>
              </a:rPr>
              <a:t>oo</a:t>
            </a:r>
            <a:r>
              <a:rPr dirty="0" sz="2900" spc="195">
                <a:latin typeface="Verdana"/>
                <a:cs typeface="Verdana"/>
              </a:rPr>
              <a:t>g</a:t>
            </a:r>
            <a:r>
              <a:rPr dirty="0" sz="2900" spc="-10">
                <a:latin typeface="Verdana"/>
                <a:cs typeface="Verdana"/>
              </a:rPr>
              <a:t>l</a:t>
            </a:r>
            <a:r>
              <a:rPr dirty="0" sz="2900" spc="35">
                <a:latin typeface="Verdana"/>
                <a:cs typeface="Verdana"/>
              </a:rPr>
              <a:t>e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345">
                <a:latin typeface="Verdana"/>
                <a:cs typeface="Verdana"/>
              </a:rPr>
              <a:t>M</a:t>
            </a:r>
            <a:r>
              <a:rPr dirty="0" sz="2900" spc="-20">
                <a:latin typeface="Verdana"/>
                <a:cs typeface="Verdana"/>
              </a:rPr>
              <a:t>a</a:t>
            </a:r>
            <a:r>
              <a:rPr dirty="0" sz="2900" spc="175">
                <a:latin typeface="Verdana"/>
                <a:cs typeface="Verdana"/>
              </a:rPr>
              <a:t>p</a:t>
            </a:r>
            <a:r>
              <a:rPr dirty="0" sz="2900" spc="-85">
                <a:latin typeface="Verdana"/>
                <a:cs typeface="Verdana"/>
              </a:rPr>
              <a:t>s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110">
                <a:latin typeface="Verdana"/>
                <a:cs typeface="Verdana"/>
              </a:rPr>
              <a:t>A</a:t>
            </a:r>
            <a:r>
              <a:rPr dirty="0" sz="2900" spc="350">
                <a:latin typeface="Verdana"/>
                <a:cs typeface="Verdana"/>
              </a:rPr>
              <a:t>P</a:t>
            </a:r>
            <a:r>
              <a:rPr dirty="0" sz="2900" spc="-305">
                <a:latin typeface="Verdana"/>
                <a:cs typeface="Verdana"/>
              </a:rPr>
              <a:t>I  </a:t>
            </a:r>
            <a:r>
              <a:rPr dirty="0" sz="2900" spc="-25">
                <a:latin typeface="Verdana"/>
                <a:cs typeface="Verdana"/>
              </a:rPr>
              <a:t>Socket.io </a:t>
            </a:r>
            <a:r>
              <a:rPr dirty="0" sz="2900" spc="-20">
                <a:latin typeface="Verdana"/>
                <a:cs typeface="Verdana"/>
              </a:rPr>
              <a:t> </a:t>
            </a:r>
            <a:r>
              <a:rPr dirty="0" sz="2900" spc="-110">
                <a:latin typeface="Verdana"/>
                <a:cs typeface="Verdana"/>
              </a:rPr>
              <a:t>T</a:t>
            </a:r>
            <a:r>
              <a:rPr dirty="0" sz="2900" spc="35">
                <a:latin typeface="Verdana"/>
                <a:cs typeface="Verdana"/>
              </a:rPr>
              <a:t>e</a:t>
            </a:r>
            <a:r>
              <a:rPr dirty="0" sz="2900" spc="145">
                <a:latin typeface="Verdana"/>
                <a:cs typeface="Verdana"/>
              </a:rPr>
              <a:t>n</a:t>
            </a:r>
            <a:r>
              <a:rPr dirty="0" sz="2900" spc="-85">
                <a:latin typeface="Verdana"/>
                <a:cs typeface="Verdana"/>
              </a:rPr>
              <a:t>s</a:t>
            </a:r>
            <a:r>
              <a:rPr dirty="0" sz="2900" spc="70">
                <a:latin typeface="Verdana"/>
                <a:cs typeface="Verdana"/>
              </a:rPr>
              <a:t>o</a:t>
            </a:r>
            <a:r>
              <a:rPr dirty="0" sz="2900" spc="-65">
                <a:latin typeface="Verdana"/>
                <a:cs typeface="Verdana"/>
              </a:rPr>
              <a:t>r</a:t>
            </a:r>
            <a:r>
              <a:rPr dirty="0" sz="2900" spc="180">
                <a:latin typeface="Verdana"/>
                <a:cs typeface="Verdana"/>
              </a:rPr>
              <a:t>F</a:t>
            </a:r>
            <a:r>
              <a:rPr dirty="0" sz="2900" spc="-10">
                <a:latin typeface="Verdana"/>
                <a:cs typeface="Verdana"/>
              </a:rPr>
              <a:t>l</a:t>
            </a:r>
            <a:r>
              <a:rPr dirty="0" sz="2900" spc="70">
                <a:latin typeface="Verdana"/>
                <a:cs typeface="Verdana"/>
              </a:rPr>
              <a:t>o</a:t>
            </a:r>
            <a:r>
              <a:rPr dirty="0" sz="2900" spc="195">
                <a:latin typeface="Verdana"/>
                <a:cs typeface="Verdana"/>
              </a:rPr>
              <a:t>w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105">
                <a:latin typeface="Verdana"/>
                <a:cs typeface="Verdana"/>
              </a:rPr>
              <a:t>L</a:t>
            </a:r>
            <a:r>
              <a:rPr dirty="0" sz="2900" spc="-10">
                <a:latin typeface="Verdana"/>
                <a:cs typeface="Verdana"/>
              </a:rPr>
              <a:t>i</a:t>
            </a:r>
            <a:r>
              <a:rPr dirty="0" sz="2900" spc="40">
                <a:latin typeface="Verdana"/>
                <a:cs typeface="Verdana"/>
              </a:rPr>
              <a:t>t</a:t>
            </a:r>
            <a:r>
              <a:rPr dirty="0" sz="2900" spc="25">
                <a:latin typeface="Verdana"/>
                <a:cs typeface="Verdana"/>
              </a:rPr>
              <a:t>e  </a:t>
            </a:r>
            <a:r>
              <a:rPr dirty="0" sz="2900" spc="-45">
                <a:latin typeface="Verdana"/>
                <a:cs typeface="Verdana"/>
              </a:rPr>
              <a:t>TLS/HTTPS</a:t>
            </a:r>
            <a:endParaRPr sz="2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2900" spc="110">
                <a:latin typeface="Verdana"/>
                <a:cs typeface="Verdana"/>
              </a:rPr>
              <a:t>A</a:t>
            </a:r>
            <a:r>
              <a:rPr dirty="0" sz="2900" spc="350">
                <a:latin typeface="Verdana"/>
                <a:cs typeface="Verdana"/>
              </a:rPr>
              <a:t>P</a:t>
            </a:r>
            <a:r>
              <a:rPr dirty="0" sz="2900" spc="-340">
                <a:latin typeface="Verdana"/>
                <a:cs typeface="Verdana"/>
              </a:rPr>
              <a:t>I</a:t>
            </a:r>
            <a:r>
              <a:rPr dirty="0" sz="2900" spc="-85">
                <a:latin typeface="Verdana"/>
                <a:cs typeface="Verdana"/>
              </a:rPr>
              <a:t>s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-700">
                <a:latin typeface="Verdana"/>
                <a:cs typeface="Verdana"/>
              </a:rPr>
              <a:t>: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215">
                <a:latin typeface="Verdana"/>
                <a:cs typeface="Verdana"/>
              </a:rPr>
              <a:t>B</a:t>
            </a:r>
            <a:r>
              <a:rPr dirty="0" sz="2900" spc="145">
                <a:latin typeface="Verdana"/>
                <a:cs typeface="Verdana"/>
              </a:rPr>
              <a:t>h</a:t>
            </a:r>
            <a:r>
              <a:rPr dirty="0" sz="2900" spc="-20">
                <a:latin typeface="Verdana"/>
                <a:cs typeface="Verdana"/>
              </a:rPr>
              <a:t>a</a:t>
            </a:r>
            <a:r>
              <a:rPr dirty="0" sz="2900" spc="-85">
                <a:latin typeface="Verdana"/>
                <a:cs typeface="Verdana"/>
              </a:rPr>
              <a:t>s</a:t>
            </a:r>
            <a:r>
              <a:rPr dirty="0" sz="2900" spc="145">
                <a:latin typeface="Verdana"/>
                <a:cs typeface="Verdana"/>
              </a:rPr>
              <a:t>h</a:t>
            </a:r>
            <a:r>
              <a:rPr dirty="0" sz="2900" spc="-10">
                <a:latin typeface="Verdana"/>
                <a:cs typeface="Verdana"/>
              </a:rPr>
              <a:t>i</a:t>
            </a:r>
            <a:r>
              <a:rPr dirty="0" sz="2900" spc="145">
                <a:latin typeface="Verdana"/>
                <a:cs typeface="Verdana"/>
              </a:rPr>
              <a:t>n</a:t>
            </a:r>
            <a:r>
              <a:rPr dirty="0" sz="2900" spc="-10">
                <a:latin typeface="Verdana"/>
                <a:cs typeface="Verdana"/>
              </a:rPr>
              <a:t>i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110">
                <a:latin typeface="Verdana"/>
                <a:cs typeface="Verdana"/>
              </a:rPr>
              <a:t>A</a:t>
            </a:r>
            <a:r>
              <a:rPr dirty="0" sz="2900" spc="350">
                <a:latin typeface="Verdana"/>
                <a:cs typeface="Verdana"/>
              </a:rPr>
              <a:t>P</a:t>
            </a:r>
            <a:r>
              <a:rPr dirty="0" sz="2900" spc="-340">
                <a:latin typeface="Verdana"/>
                <a:cs typeface="Verdana"/>
              </a:rPr>
              <a:t>I</a:t>
            </a:r>
            <a:endParaRPr sz="2900">
              <a:latin typeface="Verdana"/>
              <a:cs typeface="Verdana"/>
            </a:endParaRPr>
          </a:p>
          <a:p>
            <a:pPr marL="12700" marR="5080">
              <a:lnSpc>
                <a:spcPct val="116399"/>
              </a:lnSpc>
              <a:tabLst>
                <a:tab pos="1230630" algn="l"/>
              </a:tabLst>
            </a:pPr>
            <a:r>
              <a:rPr dirty="0" sz="2900" spc="55">
                <a:latin typeface="Verdana"/>
                <a:cs typeface="Verdana"/>
              </a:rPr>
              <a:t>V</a:t>
            </a:r>
            <a:r>
              <a:rPr dirty="0" sz="2900" spc="70">
                <a:latin typeface="Verdana"/>
                <a:cs typeface="Verdana"/>
              </a:rPr>
              <a:t>o</a:t>
            </a:r>
            <a:r>
              <a:rPr dirty="0" sz="2900" spc="-10">
                <a:latin typeface="Verdana"/>
                <a:cs typeface="Verdana"/>
              </a:rPr>
              <a:t>i</a:t>
            </a:r>
            <a:r>
              <a:rPr dirty="0" sz="2900" spc="135">
                <a:latin typeface="Verdana"/>
                <a:cs typeface="Verdana"/>
              </a:rPr>
              <a:t>c</a:t>
            </a:r>
            <a:r>
              <a:rPr dirty="0" sz="2900" spc="35">
                <a:latin typeface="Verdana"/>
                <a:cs typeface="Verdana"/>
              </a:rPr>
              <a:t>e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135">
                <a:latin typeface="Verdana"/>
                <a:cs typeface="Verdana"/>
              </a:rPr>
              <a:t>c</a:t>
            </a:r>
            <a:r>
              <a:rPr dirty="0" sz="2900" spc="70">
                <a:latin typeface="Verdana"/>
                <a:cs typeface="Verdana"/>
              </a:rPr>
              <a:t>o</a:t>
            </a:r>
            <a:r>
              <a:rPr dirty="0" sz="2900" spc="145">
                <a:latin typeface="Verdana"/>
                <a:cs typeface="Verdana"/>
              </a:rPr>
              <a:t>n</a:t>
            </a:r>
            <a:r>
              <a:rPr dirty="0" sz="2900" spc="40">
                <a:latin typeface="Verdana"/>
                <a:cs typeface="Verdana"/>
              </a:rPr>
              <a:t>t</a:t>
            </a:r>
            <a:r>
              <a:rPr dirty="0" sz="2900" spc="-65">
                <a:latin typeface="Verdana"/>
                <a:cs typeface="Verdana"/>
              </a:rPr>
              <a:t>r</a:t>
            </a:r>
            <a:r>
              <a:rPr dirty="0" sz="2900" spc="70">
                <a:latin typeface="Verdana"/>
                <a:cs typeface="Verdana"/>
              </a:rPr>
              <a:t>o</a:t>
            </a:r>
            <a:r>
              <a:rPr dirty="0" sz="2900" spc="-10">
                <a:latin typeface="Verdana"/>
                <a:cs typeface="Verdana"/>
              </a:rPr>
              <a:t>l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-10">
                <a:latin typeface="Verdana"/>
                <a:cs typeface="Verdana"/>
              </a:rPr>
              <a:t>i</a:t>
            </a:r>
            <a:r>
              <a:rPr dirty="0" sz="2900" spc="145">
                <a:latin typeface="Verdana"/>
                <a:cs typeface="Verdana"/>
              </a:rPr>
              <a:t>n</a:t>
            </a:r>
            <a:r>
              <a:rPr dirty="0" sz="2900" spc="40">
                <a:latin typeface="Verdana"/>
                <a:cs typeface="Verdana"/>
              </a:rPr>
              <a:t>t</a:t>
            </a:r>
            <a:r>
              <a:rPr dirty="0" sz="2900" spc="114">
                <a:latin typeface="Verdana"/>
                <a:cs typeface="Verdana"/>
              </a:rPr>
              <a:t>eg</a:t>
            </a:r>
            <a:r>
              <a:rPr dirty="0" sz="2900" spc="-65">
                <a:latin typeface="Verdana"/>
                <a:cs typeface="Verdana"/>
              </a:rPr>
              <a:t>r</a:t>
            </a:r>
            <a:r>
              <a:rPr dirty="0" sz="2900" spc="-20">
                <a:latin typeface="Verdana"/>
                <a:cs typeface="Verdana"/>
              </a:rPr>
              <a:t>a</a:t>
            </a:r>
            <a:r>
              <a:rPr dirty="0" sz="2900" spc="40">
                <a:latin typeface="Verdana"/>
                <a:cs typeface="Verdana"/>
              </a:rPr>
              <a:t>t</a:t>
            </a:r>
            <a:r>
              <a:rPr dirty="0" sz="2900" spc="-10">
                <a:latin typeface="Verdana"/>
                <a:cs typeface="Verdana"/>
              </a:rPr>
              <a:t>i</a:t>
            </a:r>
            <a:r>
              <a:rPr dirty="0" sz="2900" spc="70">
                <a:latin typeface="Verdana"/>
                <a:cs typeface="Verdana"/>
              </a:rPr>
              <a:t>o</a:t>
            </a:r>
            <a:r>
              <a:rPr dirty="0" sz="2900" spc="100">
                <a:latin typeface="Verdana"/>
                <a:cs typeface="Verdana"/>
              </a:rPr>
              <a:t>n  </a:t>
            </a:r>
            <a:r>
              <a:rPr dirty="0" sz="2900" spc="195">
                <a:latin typeface="Verdana"/>
                <a:cs typeface="Verdana"/>
              </a:rPr>
              <a:t>w</a:t>
            </a:r>
            <a:r>
              <a:rPr dirty="0" sz="2900" spc="-10">
                <a:latin typeface="Verdana"/>
                <a:cs typeface="Verdana"/>
              </a:rPr>
              <a:t>i</a:t>
            </a:r>
            <a:r>
              <a:rPr dirty="0" sz="2900" spc="40">
                <a:latin typeface="Verdana"/>
                <a:cs typeface="Verdana"/>
              </a:rPr>
              <a:t>t</a:t>
            </a:r>
            <a:r>
              <a:rPr dirty="0" sz="2900" spc="145">
                <a:latin typeface="Verdana"/>
                <a:cs typeface="Verdana"/>
              </a:rPr>
              <a:t>h</a:t>
            </a:r>
            <a:r>
              <a:rPr dirty="0" sz="2900">
                <a:latin typeface="Verdana"/>
                <a:cs typeface="Verdana"/>
              </a:rPr>
              <a:t>	</a:t>
            </a:r>
            <a:r>
              <a:rPr dirty="0" sz="2900" spc="10">
                <a:latin typeface="Verdana"/>
                <a:cs typeface="Verdana"/>
              </a:rPr>
              <a:t>G</a:t>
            </a:r>
            <a:r>
              <a:rPr dirty="0" sz="2900" spc="70">
                <a:latin typeface="Verdana"/>
                <a:cs typeface="Verdana"/>
              </a:rPr>
              <a:t>oo</a:t>
            </a:r>
            <a:r>
              <a:rPr dirty="0" sz="2900" spc="195">
                <a:latin typeface="Verdana"/>
                <a:cs typeface="Verdana"/>
              </a:rPr>
              <a:t>g</a:t>
            </a:r>
            <a:r>
              <a:rPr dirty="0" sz="2900" spc="-10">
                <a:latin typeface="Verdana"/>
                <a:cs typeface="Verdana"/>
              </a:rPr>
              <a:t>l</a:t>
            </a:r>
            <a:r>
              <a:rPr dirty="0" sz="2900" spc="35">
                <a:latin typeface="Verdana"/>
                <a:cs typeface="Verdana"/>
              </a:rPr>
              <a:t>e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110">
                <a:latin typeface="Verdana"/>
                <a:cs typeface="Verdana"/>
              </a:rPr>
              <a:t>A</a:t>
            </a:r>
            <a:r>
              <a:rPr dirty="0" sz="2900" spc="-85">
                <a:latin typeface="Verdana"/>
                <a:cs typeface="Verdana"/>
              </a:rPr>
              <a:t>ss</a:t>
            </a:r>
            <a:r>
              <a:rPr dirty="0" sz="2900" spc="-10">
                <a:latin typeface="Verdana"/>
                <a:cs typeface="Verdana"/>
              </a:rPr>
              <a:t>i</a:t>
            </a:r>
            <a:r>
              <a:rPr dirty="0" sz="2900" spc="-85">
                <a:latin typeface="Verdana"/>
                <a:cs typeface="Verdana"/>
              </a:rPr>
              <a:t>s</a:t>
            </a:r>
            <a:r>
              <a:rPr dirty="0" sz="2900" spc="40">
                <a:latin typeface="Verdana"/>
                <a:cs typeface="Verdana"/>
              </a:rPr>
              <a:t>t</a:t>
            </a:r>
            <a:r>
              <a:rPr dirty="0" sz="2900" spc="-20">
                <a:latin typeface="Verdana"/>
                <a:cs typeface="Verdana"/>
              </a:rPr>
              <a:t>a</a:t>
            </a:r>
            <a:r>
              <a:rPr dirty="0" sz="2900" spc="145">
                <a:latin typeface="Verdana"/>
                <a:cs typeface="Verdana"/>
              </a:rPr>
              <a:t>n</a:t>
            </a:r>
            <a:r>
              <a:rPr dirty="0" sz="2900" spc="40">
                <a:latin typeface="Verdana"/>
                <a:cs typeface="Verdana"/>
              </a:rPr>
              <a:t>t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70">
                <a:latin typeface="Verdana"/>
                <a:cs typeface="Verdana"/>
              </a:rPr>
              <a:t>o</a:t>
            </a:r>
            <a:r>
              <a:rPr dirty="0" sz="2900" spc="-60">
                <a:latin typeface="Verdana"/>
                <a:cs typeface="Verdana"/>
              </a:rPr>
              <a:t>r  </a:t>
            </a:r>
            <a:r>
              <a:rPr dirty="0" sz="2900" spc="-70">
                <a:latin typeface="Verdana"/>
                <a:cs typeface="Verdana"/>
              </a:rPr>
              <a:t>Siri</a:t>
            </a:r>
            <a:endParaRPr sz="2900">
              <a:latin typeface="Verdana"/>
              <a:cs typeface="Verdana"/>
            </a:endParaRPr>
          </a:p>
          <a:p>
            <a:pPr marL="12700" marR="1304290">
              <a:lnSpc>
                <a:spcPct val="116399"/>
              </a:lnSpc>
            </a:pPr>
            <a:r>
              <a:rPr dirty="0" sz="2900" spc="180">
                <a:latin typeface="Verdana"/>
                <a:cs typeface="Verdana"/>
              </a:rPr>
              <a:t>F</a:t>
            </a:r>
            <a:r>
              <a:rPr dirty="0" sz="2900" spc="-10">
                <a:latin typeface="Verdana"/>
                <a:cs typeface="Verdana"/>
              </a:rPr>
              <a:t>l</a:t>
            </a:r>
            <a:r>
              <a:rPr dirty="0" sz="2900" spc="130">
                <a:latin typeface="Verdana"/>
                <a:cs typeface="Verdana"/>
              </a:rPr>
              <a:t>u</a:t>
            </a:r>
            <a:r>
              <a:rPr dirty="0" sz="2900" spc="40">
                <a:latin typeface="Verdana"/>
                <a:cs typeface="Verdana"/>
              </a:rPr>
              <a:t>tt</a:t>
            </a:r>
            <a:r>
              <a:rPr dirty="0" sz="2900" spc="35">
                <a:latin typeface="Verdana"/>
                <a:cs typeface="Verdana"/>
              </a:rPr>
              <a:t>e</a:t>
            </a:r>
            <a:r>
              <a:rPr dirty="0" sz="2900" spc="-65">
                <a:latin typeface="Verdana"/>
                <a:cs typeface="Verdana"/>
              </a:rPr>
              <a:t>r</a:t>
            </a:r>
            <a:r>
              <a:rPr dirty="0" sz="2900" spc="-254">
                <a:latin typeface="Verdana"/>
                <a:cs typeface="Verdana"/>
              </a:rPr>
              <a:t> </a:t>
            </a:r>
            <a:r>
              <a:rPr dirty="0" sz="2900" spc="180">
                <a:latin typeface="Verdana"/>
                <a:cs typeface="Verdana"/>
              </a:rPr>
              <a:t>F</a:t>
            </a:r>
            <a:r>
              <a:rPr dirty="0" sz="2900" spc="-65">
                <a:latin typeface="Verdana"/>
                <a:cs typeface="Verdana"/>
              </a:rPr>
              <a:t>r</a:t>
            </a:r>
            <a:r>
              <a:rPr dirty="0" sz="2900" spc="-20">
                <a:latin typeface="Verdana"/>
                <a:cs typeface="Verdana"/>
              </a:rPr>
              <a:t>a</a:t>
            </a:r>
            <a:r>
              <a:rPr dirty="0" sz="2900" spc="280">
                <a:latin typeface="Verdana"/>
                <a:cs typeface="Verdana"/>
              </a:rPr>
              <a:t>m</a:t>
            </a:r>
            <a:r>
              <a:rPr dirty="0" sz="2900" spc="114">
                <a:latin typeface="Verdana"/>
                <a:cs typeface="Verdana"/>
              </a:rPr>
              <a:t>ew</a:t>
            </a:r>
            <a:r>
              <a:rPr dirty="0" sz="2900" spc="70">
                <a:latin typeface="Verdana"/>
                <a:cs typeface="Verdana"/>
              </a:rPr>
              <a:t>o</a:t>
            </a:r>
            <a:r>
              <a:rPr dirty="0" sz="2900" spc="-65">
                <a:latin typeface="Verdana"/>
                <a:cs typeface="Verdana"/>
              </a:rPr>
              <a:t>r</a:t>
            </a:r>
            <a:r>
              <a:rPr dirty="0" sz="2900" spc="30">
                <a:latin typeface="Verdana"/>
                <a:cs typeface="Verdana"/>
              </a:rPr>
              <a:t>k  </a:t>
            </a:r>
            <a:r>
              <a:rPr dirty="0" sz="2900" spc="25">
                <a:latin typeface="Verdana"/>
                <a:cs typeface="Verdana"/>
              </a:rPr>
              <a:t>SQLite</a:t>
            </a:r>
            <a:endParaRPr sz="290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7970" y="351028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7970" y="402463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7970" y="453898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7970" y="505333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7970" y="5567680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7970" y="6082030"/>
            <a:ext cx="123825" cy="12382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7970" y="7625080"/>
            <a:ext cx="123825" cy="12382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7970" y="8139431"/>
            <a:ext cx="123825" cy="1238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7525" cy="10296525"/>
            <a:chOff x="0" y="0"/>
            <a:chExt cx="18297525" cy="10296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7524" cy="10296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53524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203751" y="1541584"/>
            <a:ext cx="4934585" cy="784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950" spc="110">
                <a:solidFill>
                  <a:srgbClr val="FFFFFF"/>
                </a:solidFill>
              </a:rPr>
              <a:t>Real-Life</a:t>
            </a:r>
            <a:r>
              <a:rPr dirty="0" sz="4950" spc="30">
                <a:solidFill>
                  <a:srgbClr val="FFFFFF"/>
                </a:solidFill>
              </a:rPr>
              <a:t> </a:t>
            </a:r>
            <a:r>
              <a:rPr dirty="0" sz="4950" spc="40">
                <a:solidFill>
                  <a:srgbClr val="FFFFFF"/>
                </a:solidFill>
              </a:rPr>
              <a:t>Impact</a:t>
            </a:r>
            <a:endParaRPr sz="4950"/>
          </a:p>
        </p:txBody>
      </p:sp>
      <p:sp>
        <p:nvSpPr>
          <p:cNvPr id="6" name="object 6"/>
          <p:cNvSpPr txBox="1"/>
          <p:nvPr/>
        </p:nvSpPr>
        <p:spPr>
          <a:xfrm>
            <a:off x="10058428" y="2629948"/>
            <a:ext cx="7225030" cy="3568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5000"/>
              </a:lnSpc>
              <a:spcBef>
                <a:spcPts val="95"/>
              </a:spcBef>
            </a:pPr>
            <a:r>
              <a:rPr dirty="0" sz="3100" spc="20">
                <a:solidFill>
                  <a:srgbClr val="FFFFFF"/>
                </a:solidFill>
                <a:latin typeface="Verdana"/>
                <a:cs typeface="Verdana"/>
              </a:rPr>
              <a:t>Since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its</a:t>
            </a:r>
            <a:r>
              <a:rPr dirty="0" sz="3100" spc="10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5">
                <a:solidFill>
                  <a:srgbClr val="FFFFFF"/>
                </a:solidFill>
                <a:latin typeface="Verdana"/>
                <a:cs typeface="Verdana"/>
              </a:rPr>
              <a:t>launch,Guardia </a:t>
            </a:r>
            <a:r>
              <a:rPr dirty="0" sz="3100" spc="10">
                <a:solidFill>
                  <a:srgbClr val="FFFFFF"/>
                </a:solidFill>
                <a:latin typeface="Verdana"/>
                <a:cs typeface="Verdana"/>
              </a:rPr>
              <a:t>has </a:t>
            </a:r>
            <a:r>
              <a:rPr dirty="0" sz="3100" spc="120">
                <a:solidFill>
                  <a:srgbClr val="FFFFFF"/>
                </a:solidFill>
                <a:latin typeface="Verdana"/>
                <a:cs typeface="Verdana"/>
              </a:rPr>
              <a:t>made </a:t>
            </a:r>
            <a:r>
              <a:rPr dirty="0" sz="3100" spc="-10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40">
                <a:solidFill>
                  <a:srgbClr val="FFFFFF"/>
                </a:solidFill>
                <a:latin typeface="Verdana"/>
                <a:cs typeface="Verdana"/>
              </a:rPr>
              <a:t>significant</a:t>
            </a:r>
            <a:r>
              <a:rPr dirty="0" sz="31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00">
                <a:solidFill>
                  <a:srgbClr val="FFFFFF"/>
                </a:solidFill>
                <a:latin typeface="Verdana"/>
                <a:cs typeface="Verdana"/>
              </a:rPr>
              <a:t>impact</a:t>
            </a:r>
            <a:r>
              <a:rPr dirty="0" sz="3100" spc="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1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dirty="0" sz="3100" spc="114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45">
                <a:solidFill>
                  <a:srgbClr val="FFFFFF"/>
                </a:solidFill>
                <a:latin typeface="Verdana"/>
                <a:cs typeface="Verdana"/>
              </a:rPr>
              <a:t>women </a:t>
            </a:r>
            <a:r>
              <a:rPr dirty="0" sz="3100" spc="15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65">
                <a:solidFill>
                  <a:srgbClr val="FFFFFF"/>
                </a:solidFill>
                <a:latin typeface="Verdana"/>
                <a:cs typeface="Verdana"/>
              </a:rPr>
              <a:t>safety.Users</a:t>
            </a:r>
            <a:r>
              <a:rPr dirty="0" sz="3100" spc="-6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25">
                <a:solidFill>
                  <a:srgbClr val="FFFFFF"/>
                </a:solidFill>
                <a:latin typeface="Verdana"/>
                <a:cs typeface="Verdana"/>
              </a:rPr>
              <a:t>report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50">
                <a:solidFill>
                  <a:srgbClr val="FFFFFF"/>
                </a:solidFill>
                <a:latin typeface="Verdana"/>
                <a:cs typeface="Verdana"/>
              </a:rPr>
              <a:t>feeling</a:t>
            </a:r>
            <a:r>
              <a:rPr dirty="0" sz="310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80">
                <a:solidFill>
                  <a:srgbClr val="FFFFFF"/>
                </a:solidFill>
                <a:latin typeface="Verdana"/>
                <a:cs typeface="Verdana"/>
              </a:rPr>
              <a:t>more </a:t>
            </a:r>
            <a:r>
              <a:rPr dirty="0" sz="3100" spc="-10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25">
                <a:solidFill>
                  <a:srgbClr val="FFFFFF"/>
                </a:solidFill>
                <a:latin typeface="Verdana"/>
                <a:cs typeface="Verdana"/>
              </a:rPr>
              <a:t>secure </a:t>
            </a:r>
            <a:r>
              <a:rPr dirty="0" sz="3100" spc="100">
                <a:solidFill>
                  <a:srgbClr val="FFFFFF"/>
                </a:solidFill>
                <a:latin typeface="Verdana"/>
                <a:cs typeface="Verdana"/>
              </a:rPr>
              <a:t>and </a:t>
            </a:r>
            <a:r>
              <a:rPr dirty="0" sz="3100" spc="75">
                <a:solidFill>
                  <a:srgbClr val="FFFFFF"/>
                </a:solidFill>
                <a:latin typeface="Verdana"/>
                <a:cs typeface="Verdana"/>
              </a:rPr>
              <a:t>confident </a:t>
            </a:r>
            <a:r>
              <a:rPr dirty="0" sz="3100" spc="130">
                <a:solidFill>
                  <a:srgbClr val="FFFFFF"/>
                </a:solidFill>
                <a:latin typeface="Verdana"/>
                <a:cs typeface="Verdana"/>
              </a:rPr>
              <a:t>when </a:t>
            </a:r>
            <a:r>
              <a:rPr dirty="0" sz="3100" spc="120">
                <a:solidFill>
                  <a:srgbClr val="FFFFFF"/>
                </a:solidFill>
                <a:latin typeface="Verdana"/>
                <a:cs typeface="Verdana"/>
              </a:rPr>
              <a:t>going </a:t>
            </a:r>
            <a:r>
              <a:rPr dirty="0" sz="3100" spc="1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>
                <a:solidFill>
                  <a:srgbClr val="FFFFFF"/>
                </a:solidFill>
                <a:latin typeface="Verdana"/>
                <a:cs typeface="Verdana"/>
              </a:rPr>
              <a:t>out,thanks </a:t>
            </a:r>
            <a:r>
              <a:rPr dirty="0" sz="3100" spc="55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3100" spc="75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100" spc="10">
                <a:solidFill>
                  <a:srgbClr val="FFFFFF"/>
                </a:solidFill>
                <a:latin typeface="Verdana"/>
                <a:cs typeface="Verdana"/>
              </a:rPr>
              <a:t>app’s 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supportive </a:t>
            </a:r>
            <a:r>
              <a:rPr dirty="0" sz="310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00" spc="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00" spc="-9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3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00" spc="1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0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13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100" spc="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00" spc="290">
                <a:solidFill>
                  <a:srgbClr val="FFFFFF"/>
                </a:solidFill>
                <a:latin typeface="Verdana"/>
                <a:cs typeface="Verdana"/>
              </a:rPr>
              <a:t>mm</a:t>
            </a:r>
            <a:r>
              <a:rPr dirty="0" sz="3100" spc="13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dirty="0" sz="3100" spc="14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00" spc="-14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z="31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2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00" spc="45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00" spc="-2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00" spc="-4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00" spc="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0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00" spc="4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dirty="0" sz="3100" spc="3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00" spc="-8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310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00" spc="-47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97525" cy="10296525"/>
          </a:xfrm>
          <a:custGeom>
            <a:avLst/>
            <a:gdLst/>
            <a:ahLst/>
            <a:cxnLst/>
            <a:rect l="l" t="t" r="r" b="b"/>
            <a:pathLst>
              <a:path w="18297525" h="10296525">
                <a:moveTo>
                  <a:pt x="18297523" y="10296524"/>
                </a:moveTo>
                <a:lnTo>
                  <a:pt x="0" y="10296524"/>
                </a:lnTo>
                <a:lnTo>
                  <a:pt x="0" y="0"/>
                </a:lnTo>
                <a:lnTo>
                  <a:pt x="18297523" y="0"/>
                </a:lnTo>
                <a:lnTo>
                  <a:pt x="18297523" y="10296524"/>
                </a:lnTo>
                <a:close/>
              </a:path>
            </a:pathLst>
          </a:custGeom>
          <a:solidFill>
            <a:srgbClr val="1794E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10286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53583" y="2528175"/>
            <a:ext cx="4929505" cy="784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950" spc="370">
                <a:latin typeface="Trebuchet MS"/>
                <a:cs typeface="Trebuchet MS"/>
              </a:rPr>
              <a:t>S</a:t>
            </a:r>
            <a:r>
              <a:rPr dirty="0" sz="4950" spc="-65">
                <a:latin typeface="Trebuchet MS"/>
                <a:cs typeface="Trebuchet MS"/>
              </a:rPr>
              <a:t>a</a:t>
            </a:r>
            <a:r>
              <a:rPr dirty="0" sz="4950" spc="-85">
                <a:latin typeface="Trebuchet MS"/>
                <a:cs typeface="Trebuchet MS"/>
              </a:rPr>
              <a:t>f</a:t>
            </a:r>
            <a:r>
              <a:rPr dirty="0" sz="4950" spc="-345">
                <a:latin typeface="Trebuchet MS"/>
                <a:cs typeface="Trebuchet MS"/>
              </a:rPr>
              <a:t>e</a:t>
            </a:r>
            <a:r>
              <a:rPr dirty="0" sz="4950" spc="-220">
                <a:latin typeface="Trebuchet MS"/>
                <a:cs typeface="Trebuchet MS"/>
              </a:rPr>
              <a:t>t</a:t>
            </a:r>
            <a:r>
              <a:rPr dirty="0" sz="4950" spc="-60">
                <a:latin typeface="Trebuchet MS"/>
                <a:cs typeface="Trebuchet MS"/>
              </a:rPr>
              <a:t>y</a:t>
            </a:r>
            <a:r>
              <a:rPr dirty="0" sz="4950" spc="-335">
                <a:latin typeface="Trebuchet MS"/>
                <a:cs typeface="Trebuchet MS"/>
              </a:rPr>
              <a:t> </a:t>
            </a:r>
            <a:r>
              <a:rPr dirty="0" sz="4950" spc="330">
                <a:latin typeface="Trebuchet MS"/>
                <a:cs typeface="Trebuchet MS"/>
              </a:rPr>
              <a:t>E</a:t>
            </a:r>
            <a:r>
              <a:rPr dirty="0" sz="4950" spc="95">
                <a:latin typeface="Trebuchet MS"/>
                <a:cs typeface="Trebuchet MS"/>
              </a:rPr>
              <a:t>d</a:t>
            </a:r>
            <a:r>
              <a:rPr dirty="0" sz="4950" spc="85">
                <a:latin typeface="Trebuchet MS"/>
                <a:cs typeface="Trebuchet MS"/>
              </a:rPr>
              <a:t>u</a:t>
            </a:r>
            <a:r>
              <a:rPr dirty="0" sz="4950" spc="-70">
                <a:latin typeface="Trebuchet MS"/>
                <a:cs typeface="Trebuchet MS"/>
              </a:rPr>
              <a:t>c</a:t>
            </a:r>
            <a:r>
              <a:rPr dirty="0" sz="4950" spc="-65">
                <a:latin typeface="Trebuchet MS"/>
                <a:cs typeface="Trebuchet MS"/>
              </a:rPr>
              <a:t>a</a:t>
            </a:r>
            <a:r>
              <a:rPr dirty="0" sz="4950" spc="-220">
                <a:latin typeface="Trebuchet MS"/>
                <a:cs typeface="Trebuchet MS"/>
              </a:rPr>
              <a:t>t</a:t>
            </a:r>
            <a:r>
              <a:rPr dirty="0" sz="4950" spc="85">
                <a:latin typeface="Trebuchet MS"/>
                <a:cs typeface="Trebuchet MS"/>
              </a:rPr>
              <a:t>i</a:t>
            </a:r>
            <a:r>
              <a:rPr dirty="0" sz="4950" spc="5">
                <a:latin typeface="Trebuchet MS"/>
                <a:cs typeface="Trebuchet MS"/>
              </a:rPr>
              <a:t>o</a:t>
            </a:r>
            <a:r>
              <a:rPr dirty="0" sz="4950" spc="130">
                <a:latin typeface="Trebuchet MS"/>
                <a:cs typeface="Trebuchet MS"/>
              </a:rPr>
              <a:t>n</a:t>
            </a:r>
            <a:endParaRPr sz="49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5533" y="3416722"/>
            <a:ext cx="813054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1200"/>
              </a:lnSpc>
              <a:spcBef>
                <a:spcPts val="100"/>
              </a:spcBef>
            </a:pPr>
            <a:r>
              <a:rPr dirty="0" sz="3300" spc="10">
                <a:latin typeface="Verdana"/>
                <a:cs typeface="Verdana"/>
              </a:rPr>
              <a:t>Guardia</a:t>
            </a:r>
            <a:r>
              <a:rPr dirty="0" sz="3300" spc="15">
                <a:latin typeface="Verdana"/>
                <a:cs typeface="Verdana"/>
              </a:rPr>
              <a:t> </a:t>
            </a:r>
            <a:r>
              <a:rPr dirty="0" sz="3300" spc="-30">
                <a:latin typeface="Verdana"/>
                <a:cs typeface="Verdana"/>
              </a:rPr>
              <a:t>also</a:t>
            </a:r>
            <a:r>
              <a:rPr dirty="0" sz="3300" spc="1105">
                <a:latin typeface="Verdana"/>
                <a:cs typeface="Verdana"/>
              </a:rPr>
              <a:t> </a:t>
            </a:r>
            <a:r>
              <a:rPr dirty="0" sz="3300" spc="10">
                <a:latin typeface="Verdana"/>
                <a:cs typeface="Verdana"/>
              </a:rPr>
              <a:t>focuses</a:t>
            </a:r>
            <a:r>
              <a:rPr dirty="0" sz="3300" spc="15">
                <a:latin typeface="Verdana"/>
                <a:cs typeface="Verdana"/>
              </a:rPr>
              <a:t> </a:t>
            </a:r>
            <a:r>
              <a:rPr dirty="0" sz="3300" spc="100">
                <a:latin typeface="Verdana"/>
                <a:cs typeface="Verdana"/>
              </a:rPr>
              <a:t>on</a:t>
            </a:r>
            <a:r>
              <a:rPr dirty="0" sz="3300" spc="105">
                <a:latin typeface="Verdana"/>
                <a:cs typeface="Verdana"/>
              </a:rPr>
              <a:t> </a:t>
            </a:r>
            <a:r>
              <a:rPr dirty="0" sz="3300" spc="-55">
                <a:latin typeface="Verdana"/>
                <a:cs typeface="Verdana"/>
              </a:rPr>
              <a:t>safety </a:t>
            </a:r>
            <a:r>
              <a:rPr dirty="0" sz="3300" spc="-50">
                <a:latin typeface="Verdana"/>
                <a:cs typeface="Verdana"/>
              </a:rPr>
              <a:t> </a:t>
            </a:r>
            <a:r>
              <a:rPr dirty="0" sz="3300" spc="10">
                <a:latin typeface="Verdana"/>
                <a:cs typeface="Verdana"/>
              </a:rPr>
              <a:t>education.The </a:t>
            </a:r>
            <a:r>
              <a:rPr dirty="0" sz="3300" spc="105">
                <a:latin typeface="Verdana"/>
                <a:cs typeface="Verdana"/>
              </a:rPr>
              <a:t>app </a:t>
            </a:r>
            <a:r>
              <a:rPr dirty="0" sz="3300" spc="5">
                <a:latin typeface="Verdana"/>
                <a:cs typeface="Verdana"/>
              </a:rPr>
              <a:t>provides </a:t>
            </a:r>
            <a:r>
              <a:rPr dirty="0" sz="3300" spc="-5">
                <a:latin typeface="Verdana"/>
                <a:cs typeface="Verdana"/>
              </a:rPr>
              <a:t>resources </a:t>
            </a:r>
            <a:r>
              <a:rPr dirty="0" sz="3300" spc="-1150">
                <a:latin typeface="Verdana"/>
                <a:cs typeface="Verdana"/>
              </a:rPr>
              <a:t> </a:t>
            </a:r>
            <a:r>
              <a:rPr dirty="0" sz="3300" spc="100">
                <a:latin typeface="Verdana"/>
                <a:cs typeface="Verdana"/>
              </a:rPr>
              <a:t>on</a:t>
            </a:r>
            <a:r>
              <a:rPr dirty="0" sz="3300" spc="105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self-defense,situational</a:t>
            </a:r>
            <a:r>
              <a:rPr dirty="0" sz="3300" spc="-20">
                <a:latin typeface="Verdana"/>
                <a:cs typeface="Verdana"/>
              </a:rPr>
              <a:t> </a:t>
            </a:r>
            <a:r>
              <a:rPr dirty="0" sz="3300" spc="10">
                <a:latin typeface="Verdana"/>
                <a:cs typeface="Verdana"/>
              </a:rPr>
              <a:t>awarenes </a:t>
            </a:r>
            <a:r>
              <a:rPr dirty="0" sz="3300" spc="-1150">
                <a:latin typeface="Verdana"/>
                <a:cs typeface="Verdana"/>
              </a:rPr>
              <a:t> </a:t>
            </a:r>
            <a:r>
              <a:rPr dirty="0" sz="3300" spc="90">
                <a:latin typeface="Verdana"/>
                <a:cs typeface="Verdana"/>
              </a:rPr>
              <a:t>and</a:t>
            </a:r>
            <a:r>
              <a:rPr dirty="0" sz="3300" spc="95">
                <a:latin typeface="Verdana"/>
                <a:cs typeface="Verdana"/>
              </a:rPr>
              <a:t> </a:t>
            </a:r>
            <a:r>
              <a:rPr dirty="0" sz="3300" spc="60">
                <a:latin typeface="Verdana"/>
                <a:cs typeface="Verdana"/>
              </a:rPr>
              <a:t>emergency</a:t>
            </a:r>
            <a:r>
              <a:rPr dirty="0" sz="3300" spc="65">
                <a:latin typeface="Verdana"/>
                <a:cs typeface="Verdana"/>
              </a:rPr>
              <a:t> </a:t>
            </a:r>
            <a:r>
              <a:rPr dirty="0" sz="3300" spc="25">
                <a:latin typeface="Verdana"/>
                <a:cs typeface="Verdana"/>
              </a:rPr>
              <a:t>preparedness </a:t>
            </a:r>
            <a:r>
              <a:rPr dirty="0" sz="3300" spc="-1150">
                <a:latin typeface="Verdana"/>
                <a:cs typeface="Verdana"/>
              </a:rPr>
              <a:t> </a:t>
            </a:r>
            <a:r>
              <a:rPr dirty="0" sz="3300" spc="100">
                <a:latin typeface="Verdana"/>
                <a:cs typeface="Verdana"/>
              </a:rPr>
              <a:t>empowering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140">
                <a:latin typeface="Verdana"/>
                <a:cs typeface="Verdana"/>
              </a:rPr>
              <a:t>women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50">
                <a:latin typeface="Verdana"/>
                <a:cs typeface="Verdana"/>
              </a:rPr>
              <a:t>to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10">
                <a:latin typeface="Verdana"/>
                <a:cs typeface="Verdana"/>
              </a:rPr>
              <a:t>take</a:t>
            </a:r>
            <a:r>
              <a:rPr dirty="0" sz="3300" spc="-275">
                <a:latin typeface="Verdana"/>
                <a:cs typeface="Verdana"/>
              </a:rPr>
              <a:t> </a:t>
            </a:r>
            <a:r>
              <a:rPr dirty="0" sz="3300" spc="10">
                <a:latin typeface="Verdana"/>
                <a:cs typeface="Verdana"/>
              </a:rPr>
              <a:t>proactive </a:t>
            </a:r>
            <a:r>
              <a:rPr dirty="0" sz="3300" spc="-1150">
                <a:latin typeface="Verdana"/>
                <a:cs typeface="Verdana"/>
              </a:rPr>
              <a:t> </a:t>
            </a:r>
            <a:r>
              <a:rPr dirty="0" sz="3300" spc="-114">
                <a:latin typeface="Verdana"/>
                <a:cs typeface="Verdana"/>
              </a:rPr>
              <a:t>s</a:t>
            </a:r>
            <a:r>
              <a:rPr dirty="0" sz="3300" spc="30">
                <a:latin typeface="Verdana"/>
                <a:cs typeface="Verdana"/>
              </a:rPr>
              <a:t>t</a:t>
            </a:r>
            <a:r>
              <a:rPr dirty="0" sz="3300" spc="20">
                <a:latin typeface="Verdana"/>
                <a:cs typeface="Verdana"/>
              </a:rPr>
              <a:t>e</a:t>
            </a:r>
            <a:r>
              <a:rPr dirty="0" sz="3300" spc="175">
                <a:latin typeface="Verdana"/>
                <a:cs typeface="Verdana"/>
              </a:rPr>
              <a:t>p</a:t>
            </a:r>
            <a:r>
              <a:rPr dirty="0" sz="3300" spc="-110">
                <a:latin typeface="Verdana"/>
                <a:cs typeface="Verdana"/>
              </a:rPr>
              <a:t>s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i</a:t>
            </a:r>
            <a:r>
              <a:rPr dirty="0" sz="3300" spc="145">
                <a:latin typeface="Verdana"/>
                <a:cs typeface="Verdana"/>
              </a:rPr>
              <a:t>n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175">
                <a:latin typeface="Verdana"/>
                <a:cs typeface="Verdana"/>
              </a:rPr>
              <a:t>p</a:t>
            </a:r>
            <a:r>
              <a:rPr dirty="0" sz="3300" spc="-90">
                <a:latin typeface="Verdana"/>
                <a:cs typeface="Verdana"/>
              </a:rPr>
              <a:t>r</a:t>
            </a:r>
            <a:r>
              <a:rPr dirty="0" sz="3300" spc="60">
                <a:latin typeface="Verdana"/>
                <a:cs typeface="Verdana"/>
              </a:rPr>
              <a:t>o</a:t>
            </a:r>
            <a:r>
              <a:rPr dirty="0" sz="3300" spc="30">
                <a:latin typeface="Verdana"/>
                <a:cs typeface="Verdana"/>
              </a:rPr>
              <a:t>t</a:t>
            </a:r>
            <a:r>
              <a:rPr dirty="0" sz="3300" spc="20">
                <a:latin typeface="Verdana"/>
                <a:cs typeface="Verdana"/>
              </a:rPr>
              <a:t>e</a:t>
            </a:r>
            <a:r>
              <a:rPr dirty="0" sz="3300" spc="130">
                <a:latin typeface="Verdana"/>
                <a:cs typeface="Verdana"/>
              </a:rPr>
              <a:t>c</a:t>
            </a:r>
            <a:r>
              <a:rPr dirty="0" sz="3300" spc="30">
                <a:latin typeface="Verdana"/>
                <a:cs typeface="Verdana"/>
              </a:rPr>
              <a:t>t</a:t>
            </a:r>
            <a:r>
              <a:rPr dirty="0" sz="3300" spc="-25">
                <a:latin typeface="Verdana"/>
                <a:cs typeface="Verdana"/>
              </a:rPr>
              <a:t>i</a:t>
            </a:r>
            <a:r>
              <a:rPr dirty="0" sz="3300" spc="140">
                <a:latin typeface="Verdana"/>
                <a:cs typeface="Verdana"/>
              </a:rPr>
              <a:t>n</a:t>
            </a:r>
            <a:r>
              <a:rPr dirty="0" sz="3300" spc="204">
                <a:latin typeface="Verdana"/>
                <a:cs typeface="Verdana"/>
              </a:rPr>
              <a:t>g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30">
                <a:latin typeface="Verdana"/>
                <a:cs typeface="Verdana"/>
              </a:rPr>
              <a:t>t</a:t>
            </a:r>
            <a:r>
              <a:rPr dirty="0" sz="3300" spc="140">
                <a:latin typeface="Verdana"/>
                <a:cs typeface="Verdana"/>
              </a:rPr>
              <a:t>h</a:t>
            </a:r>
            <a:r>
              <a:rPr dirty="0" sz="3300" spc="20">
                <a:latin typeface="Verdana"/>
                <a:cs typeface="Verdana"/>
              </a:rPr>
              <a:t>e</a:t>
            </a:r>
            <a:r>
              <a:rPr dirty="0" sz="3300" spc="285">
                <a:latin typeface="Verdana"/>
                <a:cs typeface="Verdana"/>
              </a:rPr>
              <a:t>m</a:t>
            </a:r>
            <a:r>
              <a:rPr dirty="0" sz="3300" spc="-114">
                <a:latin typeface="Verdana"/>
                <a:cs typeface="Verdana"/>
              </a:rPr>
              <a:t>s</a:t>
            </a:r>
            <a:r>
              <a:rPr dirty="0" sz="3300" spc="20">
                <a:latin typeface="Verdana"/>
                <a:cs typeface="Verdana"/>
              </a:rPr>
              <a:t>e</a:t>
            </a:r>
            <a:r>
              <a:rPr dirty="0" sz="3300" spc="-25">
                <a:latin typeface="Verdana"/>
                <a:cs typeface="Verdana"/>
              </a:rPr>
              <a:t>l</a:t>
            </a:r>
            <a:r>
              <a:rPr dirty="0" sz="3300" spc="-170">
                <a:latin typeface="Verdana"/>
                <a:cs typeface="Verdana"/>
              </a:rPr>
              <a:t>v</a:t>
            </a:r>
            <a:r>
              <a:rPr dirty="0" sz="3300" spc="20">
                <a:latin typeface="Verdana"/>
                <a:cs typeface="Verdana"/>
              </a:rPr>
              <a:t>e</a:t>
            </a:r>
            <a:r>
              <a:rPr dirty="0" sz="3300" spc="-114">
                <a:latin typeface="Verdana"/>
                <a:cs typeface="Verdana"/>
              </a:rPr>
              <a:t>s</a:t>
            </a:r>
            <a:r>
              <a:rPr dirty="0" sz="3300" spc="-505">
                <a:latin typeface="Verdana"/>
                <a:cs typeface="Verdana"/>
              </a:rPr>
              <a:t>.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15233" y="3908517"/>
            <a:ext cx="931544" cy="4826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dirty="0" sz="100" spc="10" b="1">
                <a:latin typeface="Cambria"/>
                <a:cs typeface="Cambria"/>
              </a:rPr>
              <a:t>Conclusion</a:t>
            </a:r>
            <a:endParaRPr sz="1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dirty="0" sz="100" spc="10" b="1">
                <a:latin typeface="Cambria"/>
                <a:cs typeface="Cambria"/>
              </a:rPr>
              <a:t>In</a:t>
            </a:r>
            <a:r>
              <a:rPr dirty="0" sz="100" spc="15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conclusion,Guardia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5" b="1">
                <a:latin typeface="Cambria"/>
                <a:cs typeface="Cambria"/>
              </a:rPr>
              <a:t>is  </a:t>
            </a:r>
            <a:r>
              <a:rPr dirty="0" sz="100" spc="10" b="1">
                <a:latin typeface="Cambria"/>
                <a:cs typeface="Cambria"/>
              </a:rPr>
              <a:t>more</a:t>
            </a:r>
            <a:r>
              <a:rPr dirty="0" sz="100" spc="15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than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just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an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app;it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5" b="1">
                <a:latin typeface="Cambria"/>
                <a:cs typeface="Cambria"/>
              </a:rPr>
              <a:t>is</a:t>
            </a:r>
            <a:r>
              <a:rPr dirty="0" sz="100" spc="15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a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5" b="1">
                <a:latin typeface="Cambria"/>
                <a:cs typeface="Cambria"/>
              </a:rPr>
              <a:t>lifeline  </a:t>
            </a:r>
            <a:r>
              <a:rPr dirty="0" sz="100" spc="10" b="1">
                <a:latin typeface="Cambria"/>
                <a:cs typeface="Cambria"/>
              </a:rPr>
              <a:t>foe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5" b="1">
                <a:latin typeface="Cambria"/>
                <a:cs typeface="Cambria"/>
              </a:rPr>
              <a:t>women </a:t>
            </a:r>
            <a:r>
              <a:rPr dirty="0" sz="100" spc="10" b="1">
                <a:latin typeface="Cambria"/>
                <a:cs typeface="Cambria"/>
              </a:rPr>
              <a:t>seeking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safety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and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support.By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harnessing</a:t>
            </a:r>
            <a:r>
              <a:rPr dirty="0" sz="100" spc="15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technology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and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community,we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can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empower</a:t>
            </a:r>
            <a:r>
              <a:rPr dirty="0" sz="100" spc="15" b="1">
                <a:latin typeface="Cambria"/>
                <a:cs typeface="Cambria"/>
              </a:rPr>
              <a:t> women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to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reclaim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their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freedom</a:t>
            </a:r>
            <a:r>
              <a:rPr dirty="0" sz="100" spc="15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and</a:t>
            </a:r>
            <a:r>
              <a:rPr dirty="0" sz="100" spc="20" b="1">
                <a:latin typeface="Cambria"/>
                <a:cs typeface="Cambria"/>
              </a:rPr>
              <a:t> </a:t>
            </a:r>
            <a:r>
              <a:rPr dirty="0" sz="100" spc="10" b="1">
                <a:latin typeface="Cambria"/>
                <a:cs typeface="Cambria"/>
              </a:rPr>
              <a:t>confidence.</a:t>
            </a:r>
            <a:endParaRPr sz="1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14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03609" y="4217960"/>
            <a:ext cx="13285469" cy="233680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 marL="12700" marR="5080">
              <a:lnSpc>
                <a:spcPts val="4540"/>
              </a:lnSpc>
              <a:spcBef>
                <a:spcPts val="240"/>
              </a:spcBef>
            </a:pPr>
            <a:r>
              <a:rPr dirty="0" sz="3800" spc="-80">
                <a:latin typeface="Georgia"/>
                <a:cs typeface="Georgia"/>
              </a:rPr>
              <a:t>In</a:t>
            </a:r>
            <a:r>
              <a:rPr dirty="0" sz="3800" spc="30">
                <a:latin typeface="Georgia"/>
                <a:cs typeface="Georgia"/>
              </a:rPr>
              <a:t> </a:t>
            </a:r>
            <a:r>
              <a:rPr dirty="0" sz="3800" spc="25">
                <a:latin typeface="Georgia"/>
                <a:cs typeface="Georgia"/>
              </a:rPr>
              <a:t>conclusion,Guardia</a:t>
            </a:r>
            <a:r>
              <a:rPr dirty="0" sz="3800" spc="35">
                <a:latin typeface="Georgia"/>
                <a:cs typeface="Georgia"/>
              </a:rPr>
              <a:t> </a:t>
            </a:r>
            <a:r>
              <a:rPr dirty="0" sz="3800" spc="30">
                <a:latin typeface="Georgia"/>
                <a:cs typeface="Georgia"/>
              </a:rPr>
              <a:t>is</a:t>
            </a:r>
            <a:r>
              <a:rPr dirty="0" sz="3800" spc="35">
                <a:latin typeface="Georgia"/>
                <a:cs typeface="Georgia"/>
              </a:rPr>
              <a:t> </a:t>
            </a:r>
            <a:r>
              <a:rPr dirty="0" sz="3800" spc="75">
                <a:latin typeface="Georgia"/>
                <a:cs typeface="Georgia"/>
              </a:rPr>
              <a:t>more</a:t>
            </a:r>
            <a:r>
              <a:rPr dirty="0" sz="3800" spc="35">
                <a:latin typeface="Georgia"/>
                <a:cs typeface="Georgia"/>
              </a:rPr>
              <a:t> </a:t>
            </a:r>
            <a:r>
              <a:rPr dirty="0" sz="3800" spc="5">
                <a:latin typeface="Georgia"/>
                <a:cs typeface="Georgia"/>
              </a:rPr>
              <a:t>just</a:t>
            </a:r>
            <a:r>
              <a:rPr dirty="0" sz="3800" spc="30">
                <a:latin typeface="Georgia"/>
                <a:cs typeface="Georgia"/>
              </a:rPr>
              <a:t> </a:t>
            </a:r>
            <a:r>
              <a:rPr dirty="0" sz="3800" spc="5">
                <a:latin typeface="Georgia"/>
                <a:cs typeface="Georgia"/>
              </a:rPr>
              <a:t>an</a:t>
            </a:r>
            <a:r>
              <a:rPr dirty="0" sz="3800" spc="35">
                <a:latin typeface="Georgia"/>
                <a:cs typeface="Georgia"/>
              </a:rPr>
              <a:t> </a:t>
            </a:r>
            <a:r>
              <a:rPr dirty="0" sz="3800">
                <a:latin typeface="Georgia"/>
                <a:cs typeface="Georgia"/>
              </a:rPr>
              <a:t>app;it</a:t>
            </a:r>
            <a:r>
              <a:rPr dirty="0" sz="3800" spc="35">
                <a:latin typeface="Georgia"/>
                <a:cs typeface="Georgia"/>
              </a:rPr>
              <a:t> </a:t>
            </a:r>
            <a:r>
              <a:rPr dirty="0" sz="3800" spc="30">
                <a:latin typeface="Georgia"/>
                <a:cs typeface="Georgia"/>
              </a:rPr>
              <a:t>is</a:t>
            </a:r>
            <a:r>
              <a:rPr dirty="0" sz="3800" spc="35">
                <a:latin typeface="Georgia"/>
                <a:cs typeface="Georgia"/>
              </a:rPr>
              <a:t> </a:t>
            </a:r>
            <a:r>
              <a:rPr dirty="0" sz="3800" spc="-15">
                <a:latin typeface="Georgia"/>
                <a:cs typeface="Georgia"/>
              </a:rPr>
              <a:t>a</a:t>
            </a:r>
            <a:r>
              <a:rPr dirty="0" sz="3800" spc="30">
                <a:latin typeface="Georgia"/>
                <a:cs typeface="Georgia"/>
              </a:rPr>
              <a:t> </a:t>
            </a:r>
            <a:r>
              <a:rPr dirty="0" sz="3800" spc="25">
                <a:latin typeface="Georgia"/>
                <a:cs typeface="Georgia"/>
              </a:rPr>
              <a:t>lifeline</a:t>
            </a:r>
            <a:r>
              <a:rPr dirty="0" sz="3800" spc="35">
                <a:latin typeface="Georgia"/>
                <a:cs typeface="Georgia"/>
              </a:rPr>
              <a:t> </a:t>
            </a:r>
            <a:r>
              <a:rPr dirty="0" sz="3800" spc="65">
                <a:latin typeface="Georgia"/>
                <a:cs typeface="Georgia"/>
              </a:rPr>
              <a:t>for </a:t>
            </a:r>
            <a:r>
              <a:rPr dirty="0" sz="3800" spc="70">
                <a:latin typeface="Georgia"/>
                <a:cs typeface="Georgia"/>
              </a:rPr>
              <a:t> </a:t>
            </a:r>
            <a:r>
              <a:rPr dirty="0" sz="3800" spc="65">
                <a:latin typeface="Georgia"/>
                <a:cs typeface="Georgia"/>
              </a:rPr>
              <a:t>women </a:t>
            </a:r>
            <a:r>
              <a:rPr dirty="0" sz="3800" spc="55">
                <a:latin typeface="Georgia"/>
                <a:cs typeface="Georgia"/>
              </a:rPr>
              <a:t>seeking </a:t>
            </a:r>
            <a:r>
              <a:rPr dirty="0" sz="3800" spc="40">
                <a:latin typeface="Georgia"/>
                <a:cs typeface="Georgia"/>
              </a:rPr>
              <a:t>safety </a:t>
            </a:r>
            <a:r>
              <a:rPr dirty="0" sz="3800" spc="15">
                <a:latin typeface="Georgia"/>
                <a:cs typeface="Georgia"/>
              </a:rPr>
              <a:t>and </a:t>
            </a:r>
            <a:r>
              <a:rPr dirty="0" sz="3800" spc="25">
                <a:latin typeface="Georgia"/>
                <a:cs typeface="Georgia"/>
              </a:rPr>
              <a:t>support.By </a:t>
            </a:r>
            <a:r>
              <a:rPr dirty="0" sz="3800" spc="45">
                <a:latin typeface="Georgia"/>
                <a:cs typeface="Georgia"/>
              </a:rPr>
              <a:t>harnessing </a:t>
            </a:r>
            <a:r>
              <a:rPr dirty="0" sz="3800" spc="50">
                <a:latin typeface="Georgia"/>
                <a:cs typeface="Georgia"/>
              </a:rPr>
              <a:t>technology </a:t>
            </a:r>
            <a:r>
              <a:rPr dirty="0" sz="3800" spc="-905">
                <a:latin typeface="Georgia"/>
                <a:cs typeface="Georgia"/>
              </a:rPr>
              <a:t> </a:t>
            </a:r>
            <a:r>
              <a:rPr dirty="0" sz="3800" spc="15">
                <a:latin typeface="Georgia"/>
                <a:cs typeface="Georgia"/>
              </a:rPr>
              <a:t>and </a:t>
            </a:r>
            <a:r>
              <a:rPr dirty="0" sz="3800" spc="45">
                <a:latin typeface="Georgia"/>
                <a:cs typeface="Georgia"/>
              </a:rPr>
              <a:t>community,we can </a:t>
            </a:r>
            <a:r>
              <a:rPr dirty="0" sz="3800" spc="80">
                <a:latin typeface="Georgia"/>
                <a:cs typeface="Georgia"/>
              </a:rPr>
              <a:t>empower </a:t>
            </a:r>
            <a:r>
              <a:rPr dirty="0" sz="3800" spc="65">
                <a:latin typeface="Georgia"/>
                <a:cs typeface="Georgia"/>
              </a:rPr>
              <a:t>women </a:t>
            </a:r>
            <a:r>
              <a:rPr dirty="0" sz="3800" spc="35">
                <a:latin typeface="Georgia"/>
                <a:cs typeface="Georgia"/>
              </a:rPr>
              <a:t>to </a:t>
            </a:r>
            <a:r>
              <a:rPr dirty="0" sz="3800" spc="50">
                <a:latin typeface="Georgia"/>
                <a:cs typeface="Georgia"/>
              </a:rPr>
              <a:t>reclaim </a:t>
            </a:r>
            <a:r>
              <a:rPr dirty="0" sz="3800" spc="55">
                <a:latin typeface="Georgia"/>
                <a:cs typeface="Georgia"/>
              </a:rPr>
              <a:t>their </a:t>
            </a:r>
            <a:r>
              <a:rPr dirty="0" sz="3800" spc="60">
                <a:latin typeface="Georgia"/>
                <a:cs typeface="Georgia"/>
              </a:rPr>
              <a:t> </a:t>
            </a:r>
            <a:r>
              <a:rPr dirty="0" sz="3800" spc="-5" b="1">
                <a:latin typeface="Cambria"/>
                <a:cs typeface="Cambria"/>
              </a:rPr>
              <a:t>freedom</a:t>
            </a:r>
            <a:r>
              <a:rPr dirty="0" sz="3800" spc="45" b="1">
                <a:latin typeface="Cambria"/>
                <a:cs typeface="Cambria"/>
              </a:rPr>
              <a:t> </a:t>
            </a:r>
            <a:r>
              <a:rPr dirty="0" sz="3800" spc="15">
                <a:latin typeface="Georgia"/>
                <a:cs typeface="Georgia"/>
              </a:rPr>
              <a:t>and</a:t>
            </a:r>
            <a:r>
              <a:rPr dirty="0" sz="3800" spc="30">
                <a:latin typeface="Georgia"/>
                <a:cs typeface="Georgia"/>
              </a:rPr>
              <a:t> </a:t>
            </a:r>
            <a:r>
              <a:rPr dirty="0" sz="3800" spc="30" b="1">
                <a:latin typeface="Cambria"/>
                <a:cs typeface="Cambria"/>
              </a:rPr>
              <a:t>confidence.</a:t>
            </a:r>
            <a:endParaRPr sz="3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97524" cy="10296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00098" y="2697107"/>
            <a:ext cx="7752080" cy="230568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950" spc="1805" b="0">
                <a:solidFill>
                  <a:srgbClr val="FFFFFF"/>
                </a:solidFill>
                <a:latin typeface="SimSun"/>
                <a:cs typeface="SimSun"/>
              </a:rPr>
              <a:t>T</a:t>
            </a:r>
            <a:r>
              <a:rPr dirty="0" sz="14950" spc="1315" b="0">
                <a:solidFill>
                  <a:srgbClr val="FFFFFF"/>
                </a:solidFill>
                <a:latin typeface="SimSun"/>
                <a:cs typeface="SimSun"/>
              </a:rPr>
              <a:t>h</a:t>
            </a:r>
            <a:r>
              <a:rPr dirty="0" sz="14950" spc="-35" b="0">
                <a:solidFill>
                  <a:srgbClr val="FFFFFF"/>
                </a:solidFill>
                <a:latin typeface="SimSun"/>
                <a:cs typeface="SimSun"/>
              </a:rPr>
              <a:t>a</a:t>
            </a:r>
            <a:r>
              <a:rPr dirty="0" sz="14950" spc="1450" b="0">
                <a:solidFill>
                  <a:srgbClr val="FFFFFF"/>
                </a:solidFill>
                <a:latin typeface="SimSun"/>
                <a:cs typeface="SimSun"/>
              </a:rPr>
              <a:t>n</a:t>
            </a:r>
            <a:r>
              <a:rPr dirty="0" sz="14950" spc="745" b="0">
                <a:solidFill>
                  <a:srgbClr val="FFFFFF"/>
                </a:solidFill>
                <a:latin typeface="SimSun"/>
                <a:cs typeface="SimSun"/>
              </a:rPr>
              <a:t>k</a:t>
            </a:r>
            <a:r>
              <a:rPr dirty="0" sz="14950" spc="-795" b="0">
                <a:solidFill>
                  <a:srgbClr val="FFFFFF"/>
                </a:solidFill>
                <a:latin typeface="SimSun"/>
                <a:cs typeface="SimSun"/>
              </a:rPr>
              <a:t>s</a:t>
            </a:r>
            <a:r>
              <a:rPr dirty="0" sz="14950" spc="-3565" b="0">
                <a:solidFill>
                  <a:srgbClr val="FFFFFF"/>
                </a:solidFill>
                <a:latin typeface="SimSun"/>
                <a:cs typeface="SimSun"/>
              </a:rPr>
              <a:t>!</a:t>
            </a:r>
            <a:r>
              <a:rPr dirty="0" sz="14950" spc="-3715" b="0">
                <a:solidFill>
                  <a:srgbClr val="FFFFFF"/>
                </a:solidFill>
                <a:latin typeface="SimSun"/>
                <a:cs typeface="SimSun"/>
              </a:rPr>
              <a:t>.</a:t>
            </a:r>
            <a:r>
              <a:rPr dirty="0" sz="14950" spc="-3710" b="0">
                <a:solidFill>
                  <a:srgbClr val="FFFFFF"/>
                </a:solidFill>
                <a:latin typeface="SimSun"/>
                <a:cs typeface="SimSun"/>
              </a:rPr>
              <a:t>.</a:t>
            </a:r>
            <a:endParaRPr sz="149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7280" y="2114772"/>
            <a:ext cx="6769100" cy="104330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6650" spc="80">
                <a:latin typeface="Trebuchet MS"/>
                <a:cs typeface="Trebuchet MS"/>
              </a:rPr>
              <a:t>What</a:t>
            </a:r>
            <a:r>
              <a:rPr dirty="0" sz="6650" spc="-475">
                <a:latin typeface="Trebuchet MS"/>
                <a:cs typeface="Trebuchet MS"/>
              </a:rPr>
              <a:t> </a:t>
            </a:r>
            <a:r>
              <a:rPr dirty="0" sz="6650" spc="165">
                <a:latin typeface="Trebuchet MS"/>
                <a:cs typeface="Trebuchet MS"/>
              </a:rPr>
              <a:t>is</a:t>
            </a:r>
            <a:r>
              <a:rPr dirty="0" sz="6650" spc="-475">
                <a:latin typeface="Trebuchet MS"/>
                <a:cs typeface="Trebuchet MS"/>
              </a:rPr>
              <a:t> </a:t>
            </a:r>
            <a:r>
              <a:rPr dirty="0" sz="6650" spc="170">
                <a:latin typeface="Trebuchet MS"/>
                <a:cs typeface="Trebuchet MS"/>
              </a:rPr>
              <a:t>Guardia?</a:t>
            </a:r>
            <a:endParaRPr sz="66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280" y="3148445"/>
            <a:ext cx="7230109" cy="4111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99"/>
              </a:lnSpc>
              <a:spcBef>
                <a:spcPts val="100"/>
              </a:spcBef>
            </a:pPr>
            <a:r>
              <a:rPr dirty="0" sz="2900" spc="10">
                <a:latin typeface="Verdana"/>
                <a:cs typeface="Verdana"/>
              </a:rPr>
              <a:t>Guardia </a:t>
            </a:r>
            <a:r>
              <a:rPr dirty="0" sz="2900" spc="-60">
                <a:latin typeface="Verdana"/>
                <a:cs typeface="Verdana"/>
              </a:rPr>
              <a:t>is </a:t>
            </a:r>
            <a:r>
              <a:rPr dirty="0" sz="2900" spc="-35">
                <a:latin typeface="Verdana"/>
                <a:cs typeface="Verdana"/>
              </a:rPr>
              <a:t>a </a:t>
            </a:r>
            <a:r>
              <a:rPr dirty="0" sz="2900" spc="85" b="1">
                <a:latin typeface="Tahoma"/>
                <a:cs typeface="Tahoma"/>
              </a:rPr>
              <a:t>mobile </a:t>
            </a:r>
            <a:r>
              <a:rPr dirty="0" sz="2900" spc="55" b="1">
                <a:latin typeface="Tahoma"/>
                <a:cs typeface="Tahoma"/>
              </a:rPr>
              <a:t>application </a:t>
            </a:r>
            <a:r>
              <a:rPr dirty="0" sz="2900" spc="35">
                <a:latin typeface="Verdana"/>
                <a:cs typeface="Verdana"/>
              </a:rPr>
              <a:t>that </a:t>
            </a:r>
            <a:r>
              <a:rPr dirty="0" sz="2900" spc="40">
                <a:latin typeface="Verdana"/>
                <a:cs typeface="Verdana"/>
              </a:rPr>
              <a:t> </a:t>
            </a:r>
            <a:r>
              <a:rPr dirty="0" sz="2900" spc="5">
                <a:latin typeface="Verdana"/>
                <a:cs typeface="Verdana"/>
              </a:rPr>
              <a:t>acts </a:t>
            </a:r>
            <a:r>
              <a:rPr dirty="0" sz="2900" spc="-65">
                <a:latin typeface="Verdana"/>
                <a:cs typeface="Verdana"/>
              </a:rPr>
              <a:t>as </a:t>
            </a:r>
            <a:r>
              <a:rPr dirty="0" sz="2900" spc="-35">
                <a:latin typeface="Verdana"/>
                <a:cs typeface="Verdana"/>
              </a:rPr>
              <a:t>a </a:t>
            </a:r>
            <a:r>
              <a:rPr dirty="0" sz="2900" spc="45" b="1">
                <a:latin typeface="Tahoma"/>
                <a:cs typeface="Tahoma"/>
              </a:rPr>
              <a:t>personal </a:t>
            </a:r>
            <a:r>
              <a:rPr dirty="0" sz="2900" spc="10" b="1">
                <a:latin typeface="Tahoma"/>
                <a:cs typeface="Tahoma"/>
              </a:rPr>
              <a:t>safety </a:t>
            </a:r>
            <a:r>
              <a:rPr dirty="0" sz="2900" spc="50" b="1">
                <a:latin typeface="Tahoma"/>
                <a:cs typeface="Tahoma"/>
              </a:rPr>
              <a:t>companion</a:t>
            </a:r>
            <a:r>
              <a:rPr dirty="0" sz="2900" spc="50">
                <a:latin typeface="Verdana"/>
                <a:cs typeface="Verdana"/>
              </a:rPr>
              <a:t>. </a:t>
            </a:r>
            <a:r>
              <a:rPr dirty="0" sz="2900" spc="55">
                <a:latin typeface="Verdana"/>
                <a:cs typeface="Verdana"/>
              </a:rPr>
              <a:t> </a:t>
            </a:r>
            <a:r>
              <a:rPr dirty="0" sz="2900" spc="-160">
                <a:latin typeface="Verdana"/>
                <a:cs typeface="Verdana"/>
              </a:rPr>
              <a:t>It </a:t>
            </a:r>
            <a:r>
              <a:rPr dirty="0" sz="2900" spc="5">
                <a:latin typeface="Verdana"/>
                <a:cs typeface="Verdana"/>
              </a:rPr>
              <a:t>provides </a:t>
            </a:r>
            <a:r>
              <a:rPr dirty="0" sz="2900" spc="-30">
                <a:latin typeface="Verdana"/>
                <a:cs typeface="Verdana"/>
              </a:rPr>
              <a:t>users </a:t>
            </a:r>
            <a:r>
              <a:rPr dirty="0" sz="2900" spc="75">
                <a:latin typeface="Verdana"/>
                <a:cs typeface="Verdana"/>
              </a:rPr>
              <a:t>with </a:t>
            </a:r>
            <a:r>
              <a:rPr dirty="0" sz="2900" spc="-10">
                <a:latin typeface="Verdana"/>
                <a:cs typeface="Verdana"/>
              </a:rPr>
              <a:t>features </a:t>
            </a:r>
            <a:r>
              <a:rPr dirty="0" sz="2900" spc="65">
                <a:latin typeface="Verdana"/>
                <a:cs typeface="Verdana"/>
              </a:rPr>
              <a:t>such </a:t>
            </a:r>
            <a:r>
              <a:rPr dirty="0" sz="2900" spc="-65">
                <a:latin typeface="Verdana"/>
                <a:cs typeface="Verdana"/>
              </a:rPr>
              <a:t>as </a:t>
            </a:r>
            <a:r>
              <a:rPr dirty="0" sz="2900" spc="-1005">
                <a:latin typeface="Verdana"/>
                <a:cs typeface="Verdana"/>
              </a:rPr>
              <a:t> </a:t>
            </a:r>
            <a:r>
              <a:rPr dirty="0" sz="2900" spc="105" b="1">
                <a:latin typeface="Tahoma"/>
                <a:cs typeface="Tahoma"/>
              </a:rPr>
              <a:t>emergency</a:t>
            </a:r>
            <a:r>
              <a:rPr dirty="0" sz="2900" spc="110" b="1">
                <a:latin typeface="Tahoma"/>
                <a:cs typeface="Tahoma"/>
              </a:rPr>
              <a:t> </a:t>
            </a:r>
            <a:r>
              <a:rPr dirty="0" sz="2900" b="1">
                <a:latin typeface="Tahoma"/>
                <a:cs typeface="Tahoma"/>
              </a:rPr>
              <a:t>alerts,real-time</a:t>
            </a:r>
            <a:r>
              <a:rPr dirty="0" sz="2900" spc="5" b="1">
                <a:latin typeface="Tahoma"/>
                <a:cs typeface="Tahoma"/>
              </a:rPr>
              <a:t> </a:t>
            </a:r>
            <a:r>
              <a:rPr dirty="0" sz="2900" spc="50" b="1">
                <a:latin typeface="Tahoma"/>
                <a:cs typeface="Tahoma"/>
              </a:rPr>
              <a:t>location </a:t>
            </a:r>
            <a:r>
              <a:rPr dirty="0" sz="2900" spc="55" b="1">
                <a:latin typeface="Tahoma"/>
                <a:cs typeface="Tahoma"/>
              </a:rPr>
              <a:t> </a:t>
            </a:r>
            <a:r>
              <a:rPr dirty="0" sz="2900" spc="-10" b="1">
                <a:latin typeface="Tahoma"/>
                <a:cs typeface="Tahoma"/>
              </a:rPr>
              <a:t>sharing</a:t>
            </a:r>
            <a:r>
              <a:rPr dirty="0" sz="2900" spc="-10">
                <a:latin typeface="Verdana"/>
                <a:cs typeface="Verdana"/>
              </a:rPr>
              <a:t>,</a:t>
            </a:r>
            <a:r>
              <a:rPr dirty="0" sz="2900" spc="-5">
                <a:latin typeface="Verdana"/>
                <a:cs typeface="Verdana"/>
              </a:rPr>
              <a:t> </a:t>
            </a:r>
            <a:r>
              <a:rPr dirty="0" sz="2900" spc="110" b="1">
                <a:latin typeface="Tahoma"/>
                <a:cs typeface="Tahoma"/>
              </a:rPr>
              <a:t>community</a:t>
            </a:r>
            <a:r>
              <a:rPr dirty="0" sz="2900" spc="114" b="1">
                <a:latin typeface="Tahoma"/>
                <a:cs typeface="Tahoma"/>
              </a:rPr>
              <a:t> </a:t>
            </a:r>
            <a:r>
              <a:rPr dirty="0" sz="2900" spc="35" b="1">
                <a:latin typeface="Tahoma"/>
                <a:cs typeface="Tahoma"/>
              </a:rPr>
              <a:t>support,</a:t>
            </a:r>
            <a:r>
              <a:rPr dirty="0" sz="2900" spc="40" b="1">
                <a:latin typeface="Tahoma"/>
                <a:cs typeface="Tahoma"/>
              </a:rPr>
              <a:t> </a:t>
            </a:r>
            <a:r>
              <a:rPr dirty="0" sz="2900" spc="100" b="1">
                <a:latin typeface="Tahoma"/>
                <a:cs typeface="Tahoma"/>
              </a:rPr>
              <a:t>and </a:t>
            </a:r>
            <a:r>
              <a:rPr dirty="0" sz="2900" spc="-835" b="1">
                <a:latin typeface="Tahoma"/>
                <a:cs typeface="Tahoma"/>
              </a:rPr>
              <a:t> </a:t>
            </a:r>
            <a:r>
              <a:rPr dirty="0" sz="2900" spc="70" b="1">
                <a:latin typeface="Tahoma"/>
                <a:cs typeface="Tahoma"/>
              </a:rPr>
              <a:t>incident</a:t>
            </a:r>
            <a:r>
              <a:rPr dirty="0" sz="2900" spc="75" b="1">
                <a:latin typeface="Tahoma"/>
                <a:cs typeface="Tahoma"/>
              </a:rPr>
              <a:t> </a:t>
            </a:r>
            <a:r>
              <a:rPr dirty="0" sz="2900" spc="70" b="1">
                <a:latin typeface="Tahoma"/>
                <a:cs typeface="Tahoma"/>
              </a:rPr>
              <a:t>documentation.</a:t>
            </a:r>
            <a:r>
              <a:rPr dirty="0" sz="2900" spc="75" b="1">
                <a:latin typeface="Tahoma"/>
                <a:cs typeface="Tahoma"/>
              </a:rPr>
              <a:t> </a:t>
            </a:r>
            <a:r>
              <a:rPr dirty="0" sz="2900" spc="120">
                <a:latin typeface="Verdana"/>
                <a:cs typeface="Verdana"/>
              </a:rPr>
              <a:t>With </a:t>
            </a:r>
            <a:r>
              <a:rPr dirty="0" sz="2900" spc="-1005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Guardia,women </a:t>
            </a:r>
            <a:r>
              <a:rPr dirty="0" sz="2900" spc="70">
                <a:latin typeface="Verdana"/>
                <a:cs typeface="Verdana"/>
              </a:rPr>
              <a:t>can </a:t>
            </a:r>
            <a:r>
              <a:rPr dirty="0" sz="2900" spc="-5">
                <a:latin typeface="Verdana"/>
                <a:cs typeface="Verdana"/>
              </a:rPr>
              <a:t>feel </a:t>
            </a:r>
            <a:r>
              <a:rPr dirty="0" sz="2900" spc="60">
                <a:latin typeface="Verdana"/>
                <a:cs typeface="Verdana"/>
              </a:rPr>
              <a:t>more </a:t>
            </a:r>
            <a:r>
              <a:rPr dirty="0" sz="2900" spc="15">
                <a:latin typeface="Verdana"/>
                <a:cs typeface="Verdana"/>
              </a:rPr>
              <a:t>secure </a:t>
            </a:r>
            <a:r>
              <a:rPr dirty="0" sz="2900" spc="20">
                <a:latin typeface="Verdana"/>
                <a:cs typeface="Verdana"/>
              </a:rPr>
              <a:t> </a:t>
            </a:r>
            <a:r>
              <a:rPr dirty="0" sz="2900" spc="-20">
                <a:latin typeface="Verdana"/>
                <a:cs typeface="Verdana"/>
              </a:rPr>
              <a:t>i</a:t>
            </a:r>
            <a:r>
              <a:rPr dirty="0" sz="2900" spc="125">
                <a:latin typeface="Verdana"/>
                <a:cs typeface="Verdana"/>
              </a:rPr>
              <a:t>n</a:t>
            </a:r>
            <a:r>
              <a:rPr dirty="0" sz="2900" spc="-265">
                <a:latin typeface="Verdana"/>
                <a:cs typeface="Verdana"/>
              </a:rPr>
              <a:t> </a:t>
            </a:r>
            <a:r>
              <a:rPr dirty="0" sz="2900" spc="30">
                <a:latin typeface="Verdana"/>
                <a:cs typeface="Verdana"/>
              </a:rPr>
              <a:t>t</a:t>
            </a:r>
            <a:r>
              <a:rPr dirty="0" sz="2900" spc="125">
                <a:latin typeface="Verdana"/>
                <a:cs typeface="Verdana"/>
              </a:rPr>
              <a:t>h</a:t>
            </a:r>
            <a:r>
              <a:rPr dirty="0" sz="2900" spc="20">
                <a:latin typeface="Verdana"/>
                <a:cs typeface="Verdana"/>
              </a:rPr>
              <a:t>e</a:t>
            </a:r>
            <a:r>
              <a:rPr dirty="0" sz="2900" spc="-20">
                <a:latin typeface="Verdana"/>
                <a:cs typeface="Verdana"/>
              </a:rPr>
              <a:t>i</a:t>
            </a:r>
            <a:r>
              <a:rPr dirty="0" sz="2900" spc="-80">
                <a:latin typeface="Verdana"/>
                <a:cs typeface="Verdana"/>
              </a:rPr>
              <a:t>r</a:t>
            </a:r>
            <a:r>
              <a:rPr dirty="0" sz="2900" spc="-265">
                <a:latin typeface="Verdana"/>
                <a:cs typeface="Verdana"/>
              </a:rPr>
              <a:t> </a:t>
            </a:r>
            <a:r>
              <a:rPr dirty="0" sz="2900" spc="20">
                <a:latin typeface="Verdana"/>
                <a:cs typeface="Verdana"/>
              </a:rPr>
              <a:t>e</a:t>
            </a:r>
            <a:r>
              <a:rPr dirty="0" sz="2900" spc="-150">
                <a:latin typeface="Verdana"/>
                <a:cs typeface="Verdana"/>
              </a:rPr>
              <a:t>v</a:t>
            </a:r>
            <a:r>
              <a:rPr dirty="0" sz="2900" spc="20">
                <a:latin typeface="Verdana"/>
                <a:cs typeface="Verdana"/>
              </a:rPr>
              <a:t>e</a:t>
            </a:r>
            <a:r>
              <a:rPr dirty="0" sz="2900" spc="-80">
                <a:latin typeface="Verdana"/>
                <a:cs typeface="Verdana"/>
              </a:rPr>
              <a:t>r</a:t>
            </a:r>
            <a:r>
              <a:rPr dirty="0" sz="2900" spc="-150">
                <a:latin typeface="Verdana"/>
                <a:cs typeface="Verdana"/>
              </a:rPr>
              <a:t>y</a:t>
            </a:r>
            <a:r>
              <a:rPr dirty="0" sz="2900" spc="155">
                <a:latin typeface="Verdana"/>
                <a:cs typeface="Verdana"/>
              </a:rPr>
              <a:t>d</a:t>
            </a:r>
            <a:r>
              <a:rPr dirty="0" sz="2900" spc="-35">
                <a:latin typeface="Verdana"/>
                <a:cs typeface="Verdana"/>
              </a:rPr>
              <a:t>a</a:t>
            </a:r>
            <a:r>
              <a:rPr dirty="0" sz="2900" spc="-150">
                <a:latin typeface="Verdana"/>
                <a:cs typeface="Verdana"/>
              </a:rPr>
              <a:t>y</a:t>
            </a:r>
            <a:r>
              <a:rPr dirty="0" sz="2900" spc="-265">
                <a:latin typeface="Verdana"/>
                <a:cs typeface="Verdana"/>
              </a:rPr>
              <a:t> </a:t>
            </a:r>
            <a:r>
              <a:rPr dirty="0" sz="2900" spc="-20">
                <a:latin typeface="Verdana"/>
                <a:cs typeface="Verdana"/>
              </a:rPr>
              <a:t>li</a:t>
            </a:r>
            <a:r>
              <a:rPr dirty="0" sz="2900" spc="-150">
                <a:latin typeface="Verdana"/>
                <a:cs typeface="Verdana"/>
              </a:rPr>
              <a:t>v</a:t>
            </a:r>
            <a:r>
              <a:rPr dirty="0" sz="2900" spc="20">
                <a:latin typeface="Verdana"/>
                <a:cs typeface="Verdana"/>
              </a:rPr>
              <a:t>e</a:t>
            </a:r>
            <a:r>
              <a:rPr dirty="0" sz="2900" spc="-100">
                <a:latin typeface="Verdana"/>
                <a:cs typeface="Verdana"/>
              </a:rPr>
              <a:t>s</a:t>
            </a:r>
            <a:r>
              <a:rPr dirty="0" sz="2900" spc="-445">
                <a:latin typeface="Verdana"/>
                <a:cs typeface="Verdana"/>
              </a:rPr>
              <a:t>.</a:t>
            </a:r>
            <a:endParaRPr sz="29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3446" y="0"/>
            <a:ext cx="9424078" cy="10296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97525" cy="10296525"/>
          </a:xfrm>
          <a:custGeom>
            <a:avLst/>
            <a:gdLst/>
            <a:ahLst/>
            <a:cxnLst/>
            <a:rect l="l" t="t" r="r" b="b"/>
            <a:pathLst>
              <a:path w="18297525" h="10296525">
                <a:moveTo>
                  <a:pt x="18297523" y="10296524"/>
                </a:moveTo>
                <a:lnTo>
                  <a:pt x="0" y="10296524"/>
                </a:lnTo>
                <a:lnTo>
                  <a:pt x="0" y="0"/>
                </a:lnTo>
                <a:lnTo>
                  <a:pt x="18297523" y="0"/>
                </a:lnTo>
                <a:lnTo>
                  <a:pt x="18297523" y="10296524"/>
                </a:lnTo>
                <a:close/>
              </a:path>
            </a:pathLst>
          </a:custGeom>
          <a:solidFill>
            <a:srgbClr val="FF31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951"/>
            <a:ext cx="11323117" cy="1027357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97954" y="1841971"/>
            <a:ext cx="7662545" cy="1042035"/>
          </a:xfrm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6650" spc="35"/>
              <a:t>The</a:t>
            </a:r>
            <a:r>
              <a:rPr dirty="0" sz="6650" spc="70"/>
              <a:t> </a:t>
            </a:r>
            <a:r>
              <a:rPr dirty="0" sz="6650" spc="-15"/>
              <a:t>Need</a:t>
            </a:r>
            <a:r>
              <a:rPr dirty="0" sz="6650" spc="75"/>
              <a:t> </a:t>
            </a:r>
            <a:r>
              <a:rPr dirty="0" sz="6650" spc="60"/>
              <a:t>for</a:t>
            </a:r>
            <a:r>
              <a:rPr dirty="0" sz="6650" spc="75"/>
              <a:t> </a:t>
            </a:r>
            <a:r>
              <a:rPr dirty="0" sz="6650" spc="30"/>
              <a:t>Safety</a:t>
            </a:r>
            <a:endParaRPr sz="6650"/>
          </a:p>
        </p:txBody>
      </p:sp>
      <p:sp>
        <p:nvSpPr>
          <p:cNvPr id="5" name="object 5"/>
          <p:cNvSpPr txBox="1"/>
          <p:nvPr/>
        </p:nvSpPr>
        <p:spPr>
          <a:xfrm>
            <a:off x="10145441" y="2901193"/>
            <a:ext cx="7967345" cy="3628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800"/>
              </a:lnSpc>
              <a:spcBef>
                <a:spcPts val="90"/>
              </a:spcBef>
            </a:pPr>
            <a:r>
              <a:rPr dirty="0" sz="3350" spc="-120">
                <a:latin typeface="Verdana"/>
                <a:cs typeface="Verdana"/>
              </a:rPr>
              <a:t>In</a:t>
            </a:r>
            <a:r>
              <a:rPr dirty="0" sz="3350" spc="-114">
                <a:latin typeface="Verdana"/>
                <a:cs typeface="Verdana"/>
              </a:rPr>
              <a:t> </a:t>
            </a:r>
            <a:r>
              <a:rPr dirty="0" sz="3350" spc="-30">
                <a:latin typeface="Verdana"/>
                <a:cs typeface="Verdana"/>
              </a:rPr>
              <a:t>today's</a:t>
            </a:r>
            <a:r>
              <a:rPr dirty="0" sz="3350" spc="-25">
                <a:latin typeface="Verdana"/>
                <a:cs typeface="Verdana"/>
              </a:rPr>
              <a:t> </a:t>
            </a:r>
            <a:r>
              <a:rPr dirty="0" sz="3350" spc="-20">
                <a:latin typeface="Verdana"/>
                <a:cs typeface="Verdana"/>
              </a:rPr>
              <a:t>world,</a:t>
            </a:r>
            <a:r>
              <a:rPr dirty="0" sz="3350" spc="-15">
                <a:latin typeface="Verdana"/>
                <a:cs typeface="Verdana"/>
              </a:rPr>
              <a:t> </a:t>
            </a:r>
            <a:r>
              <a:rPr dirty="0" sz="3350" spc="95" b="1">
                <a:latin typeface="Tahoma"/>
                <a:cs typeface="Tahoma"/>
              </a:rPr>
              <a:t>women's</a:t>
            </a:r>
            <a:r>
              <a:rPr dirty="0" sz="3350" spc="100" b="1">
                <a:latin typeface="Tahoma"/>
                <a:cs typeface="Tahoma"/>
              </a:rPr>
              <a:t> </a:t>
            </a:r>
            <a:r>
              <a:rPr dirty="0" sz="3350" spc="25" b="1">
                <a:latin typeface="Tahoma"/>
                <a:cs typeface="Tahoma"/>
              </a:rPr>
              <a:t>safety </a:t>
            </a:r>
            <a:r>
              <a:rPr dirty="0" sz="3350" spc="30" b="1">
                <a:latin typeface="Tahoma"/>
                <a:cs typeface="Tahoma"/>
              </a:rPr>
              <a:t> </a:t>
            </a:r>
            <a:r>
              <a:rPr dirty="0" sz="3350" spc="40">
                <a:latin typeface="Verdana"/>
                <a:cs typeface="Verdana"/>
              </a:rPr>
              <a:t>remains </a:t>
            </a:r>
            <a:r>
              <a:rPr dirty="0" sz="3350" spc="-25">
                <a:latin typeface="Verdana"/>
                <a:cs typeface="Verdana"/>
              </a:rPr>
              <a:t>a </a:t>
            </a:r>
            <a:r>
              <a:rPr dirty="0" sz="3350" spc="20">
                <a:latin typeface="Verdana"/>
                <a:cs typeface="Verdana"/>
              </a:rPr>
              <a:t>critical </a:t>
            </a:r>
            <a:r>
              <a:rPr dirty="0" sz="3350" spc="15">
                <a:latin typeface="Verdana"/>
                <a:cs typeface="Verdana"/>
              </a:rPr>
              <a:t>concern. </a:t>
            </a:r>
            <a:r>
              <a:rPr dirty="0" sz="3350" spc="-20">
                <a:latin typeface="Verdana"/>
                <a:cs typeface="Verdana"/>
              </a:rPr>
              <a:t>Statistics </a:t>
            </a:r>
            <a:r>
              <a:rPr dirty="0" sz="3350" spc="-1165">
                <a:latin typeface="Verdana"/>
                <a:cs typeface="Verdana"/>
              </a:rPr>
              <a:t> </a:t>
            </a:r>
            <a:r>
              <a:rPr dirty="0" sz="3350" spc="-85">
                <a:latin typeface="Verdana"/>
                <a:cs typeface="Verdana"/>
              </a:rPr>
              <a:t>r</a:t>
            </a:r>
            <a:r>
              <a:rPr dirty="0" sz="3350" spc="35">
                <a:latin typeface="Verdana"/>
                <a:cs typeface="Verdana"/>
              </a:rPr>
              <a:t>e</a:t>
            </a:r>
            <a:r>
              <a:rPr dirty="0" sz="3350" spc="-160">
                <a:latin typeface="Verdana"/>
                <a:cs typeface="Verdana"/>
              </a:rPr>
              <a:t>v</a:t>
            </a:r>
            <a:r>
              <a:rPr dirty="0" sz="3350" spc="35">
                <a:latin typeface="Verdana"/>
                <a:cs typeface="Verdana"/>
              </a:rPr>
              <a:t>e</a:t>
            </a:r>
            <a:r>
              <a:rPr dirty="0" sz="3350" spc="-30">
                <a:latin typeface="Verdana"/>
                <a:cs typeface="Verdana"/>
              </a:rPr>
              <a:t>a</a:t>
            </a:r>
            <a:r>
              <a:rPr dirty="0" sz="3350" spc="-15">
                <a:latin typeface="Verdana"/>
                <a:cs typeface="Verdana"/>
              </a:rPr>
              <a:t>l</a:t>
            </a:r>
            <a:r>
              <a:rPr dirty="0" sz="3350" spc="-50">
                <a:latin typeface="Verdana"/>
                <a:cs typeface="Verdana"/>
              </a:rPr>
              <a:t> </a:t>
            </a:r>
            <a:r>
              <a:rPr dirty="0" sz="3350" spc="40">
                <a:latin typeface="Verdana"/>
                <a:cs typeface="Verdana"/>
              </a:rPr>
              <a:t>t</a:t>
            </a:r>
            <a:r>
              <a:rPr dirty="0" sz="3350" spc="155">
                <a:latin typeface="Verdana"/>
                <a:cs typeface="Verdana"/>
              </a:rPr>
              <a:t>h</a:t>
            </a:r>
            <a:r>
              <a:rPr dirty="0" sz="3350" spc="-30">
                <a:latin typeface="Verdana"/>
                <a:cs typeface="Verdana"/>
              </a:rPr>
              <a:t>a</a:t>
            </a:r>
            <a:r>
              <a:rPr dirty="0" sz="3350" spc="45">
                <a:latin typeface="Verdana"/>
                <a:cs typeface="Verdana"/>
              </a:rPr>
              <a:t>t</a:t>
            </a:r>
            <a:r>
              <a:rPr dirty="0" sz="3350" spc="-50">
                <a:latin typeface="Verdana"/>
                <a:cs typeface="Verdana"/>
              </a:rPr>
              <a:t> </a:t>
            </a:r>
            <a:r>
              <a:rPr dirty="0" sz="3350" spc="-850" b="1">
                <a:latin typeface="Tahoma"/>
                <a:cs typeface="Tahoma"/>
              </a:rPr>
              <a:t>1</a:t>
            </a:r>
            <a:r>
              <a:rPr dirty="0" sz="3350" spc="190" b="1">
                <a:latin typeface="Tahoma"/>
                <a:cs typeface="Tahoma"/>
              </a:rPr>
              <a:t> </a:t>
            </a:r>
            <a:r>
              <a:rPr dirty="0" sz="3350" spc="-45" b="1">
                <a:latin typeface="Tahoma"/>
                <a:cs typeface="Tahoma"/>
              </a:rPr>
              <a:t>i</a:t>
            </a:r>
            <a:r>
              <a:rPr dirty="0" sz="3350" spc="165" b="1">
                <a:latin typeface="Tahoma"/>
                <a:cs typeface="Tahoma"/>
              </a:rPr>
              <a:t>n</a:t>
            </a:r>
            <a:r>
              <a:rPr dirty="0" sz="3350" spc="190" b="1">
                <a:latin typeface="Tahoma"/>
                <a:cs typeface="Tahoma"/>
              </a:rPr>
              <a:t> </a:t>
            </a:r>
            <a:r>
              <a:rPr dirty="0" sz="3350" spc="-170" b="1">
                <a:latin typeface="Tahoma"/>
                <a:cs typeface="Tahoma"/>
              </a:rPr>
              <a:t>3</a:t>
            </a:r>
            <a:r>
              <a:rPr dirty="0" sz="3350" spc="190" b="1">
                <a:latin typeface="Tahoma"/>
                <a:cs typeface="Tahoma"/>
              </a:rPr>
              <a:t> </a:t>
            </a:r>
            <a:r>
              <a:rPr dirty="0" sz="3350" spc="114" b="1">
                <a:latin typeface="Tahoma"/>
                <a:cs typeface="Tahoma"/>
              </a:rPr>
              <a:t>w</a:t>
            </a:r>
            <a:r>
              <a:rPr dirty="0" sz="3350" spc="100" b="1">
                <a:latin typeface="Tahoma"/>
                <a:cs typeface="Tahoma"/>
              </a:rPr>
              <a:t>o</a:t>
            </a:r>
            <a:r>
              <a:rPr dirty="0" sz="3350" spc="350" b="1">
                <a:latin typeface="Tahoma"/>
                <a:cs typeface="Tahoma"/>
              </a:rPr>
              <a:t>m</a:t>
            </a:r>
            <a:r>
              <a:rPr dirty="0" sz="3350" spc="100" b="1">
                <a:latin typeface="Tahoma"/>
                <a:cs typeface="Tahoma"/>
              </a:rPr>
              <a:t>e</a:t>
            </a:r>
            <a:r>
              <a:rPr dirty="0" sz="3350" spc="165" b="1">
                <a:latin typeface="Tahoma"/>
                <a:cs typeface="Tahoma"/>
              </a:rPr>
              <a:t>n</a:t>
            </a:r>
            <a:r>
              <a:rPr dirty="0" sz="3350" spc="145" b="1">
                <a:latin typeface="Tahoma"/>
                <a:cs typeface="Tahoma"/>
              </a:rPr>
              <a:t> </a:t>
            </a:r>
            <a:r>
              <a:rPr dirty="0" sz="3350" spc="35">
                <a:latin typeface="Verdana"/>
                <a:cs typeface="Verdana"/>
              </a:rPr>
              <a:t>e</a:t>
            </a:r>
            <a:r>
              <a:rPr dirty="0" sz="3350" spc="-190">
                <a:latin typeface="Verdana"/>
                <a:cs typeface="Verdana"/>
              </a:rPr>
              <a:t>x</a:t>
            </a:r>
            <a:r>
              <a:rPr dirty="0" sz="3350" spc="195">
                <a:latin typeface="Verdana"/>
                <a:cs typeface="Verdana"/>
              </a:rPr>
              <a:t>p</a:t>
            </a:r>
            <a:r>
              <a:rPr dirty="0" sz="3350" spc="35">
                <a:latin typeface="Verdana"/>
                <a:cs typeface="Verdana"/>
              </a:rPr>
              <a:t>e</a:t>
            </a:r>
            <a:r>
              <a:rPr dirty="0" sz="3350" spc="-85">
                <a:latin typeface="Verdana"/>
                <a:cs typeface="Verdana"/>
              </a:rPr>
              <a:t>r</a:t>
            </a:r>
            <a:r>
              <a:rPr dirty="0" sz="3350" spc="-20">
                <a:latin typeface="Verdana"/>
                <a:cs typeface="Verdana"/>
              </a:rPr>
              <a:t>i</a:t>
            </a:r>
            <a:r>
              <a:rPr dirty="0" sz="3350" spc="35">
                <a:latin typeface="Verdana"/>
                <a:cs typeface="Verdana"/>
              </a:rPr>
              <a:t>e</a:t>
            </a:r>
            <a:r>
              <a:rPr dirty="0" sz="3350" spc="155">
                <a:latin typeface="Verdana"/>
                <a:cs typeface="Verdana"/>
              </a:rPr>
              <a:t>n</a:t>
            </a:r>
            <a:r>
              <a:rPr dirty="0" sz="3350" spc="145">
                <a:latin typeface="Verdana"/>
                <a:cs typeface="Verdana"/>
              </a:rPr>
              <a:t>c</a:t>
            </a:r>
            <a:r>
              <a:rPr dirty="0" sz="3350" spc="30">
                <a:latin typeface="Verdana"/>
                <a:cs typeface="Verdana"/>
              </a:rPr>
              <a:t>e  </a:t>
            </a:r>
            <a:r>
              <a:rPr dirty="0" sz="3350" spc="80">
                <a:latin typeface="Verdana"/>
                <a:cs typeface="Verdana"/>
              </a:rPr>
              <a:t>some </a:t>
            </a:r>
            <a:r>
              <a:rPr dirty="0" sz="3350" spc="65">
                <a:latin typeface="Verdana"/>
                <a:cs typeface="Verdana"/>
              </a:rPr>
              <a:t>form </a:t>
            </a:r>
            <a:r>
              <a:rPr dirty="0" sz="3350" spc="20">
                <a:latin typeface="Verdana"/>
                <a:cs typeface="Verdana"/>
              </a:rPr>
              <a:t>of </a:t>
            </a:r>
            <a:r>
              <a:rPr dirty="0" sz="3350" spc="-30">
                <a:latin typeface="Verdana"/>
                <a:cs typeface="Verdana"/>
              </a:rPr>
              <a:t>violence. </a:t>
            </a:r>
            <a:r>
              <a:rPr dirty="0" sz="3350" spc="20">
                <a:latin typeface="Verdana"/>
                <a:cs typeface="Verdana"/>
              </a:rPr>
              <a:t>The </a:t>
            </a:r>
            <a:r>
              <a:rPr dirty="0" sz="3350" spc="105">
                <a:latin typeface="Verdana"/>
                <a:cs typeface="Verdana"/>
              </a:rPr>
              <a:t>need </a:t>
            </a:r>
            <a:r>
              <a:rPr dirty="0" sz="3350" spc="-15">
                <a:latin typeface="Verdana"/>
                <a:cs typeface="Verdana"/>
              </a:rPr>
              <a:t>for </a:t>
            </a:r>
            <a:r>
              <a:rPr dirty="0" sz="3350" spc="-1165">
                <a:latin typeface="Verdana"/>
                <a:cs typeface="Verdana"/>
              </a:rPr>
              <a:t> </a:t>
            </a:r>
            <a:r>
              <a:rPr dirty="0" sz="3350" spc="-25">
                <a:latin typeface="Verdana"/>
                <a:cs typeface="Verdana"/>
              </a:rPr>
              <a:t>a </a:t>
            </a:r>
            <a:r>
              <a:rPr dirty="0" sz="3350" spc="10">
                <a:latin typeface="Verdana"/>
                <a:cs typeface="Verdana"/>
              </a:rPr>
              <a:t>reliable </a:t>
            </a:r>
            <a:r>
              <a:rPr dirty="0" sz="3350" spc="45">
                <a:latin typeface="Verdana"/>
                <a:cs typeface="Verdana"/>
              </a:rPr>
              <a:t>tool </a:t>
            </a:r>
            <a:r>
              <a:rPr dirty="0" sz="3350" spc="10">
                <a:latin typeface="Verdana"/>
                <a:cs typeface="Verdana"/>
              </a:rPr>
              <a:t>like </a:t>
            </a:r>
            <a:r>
              <a:rPr dirty="0" sz="3350" spc="25">
                <a:latin typeface="Verdana"/>
                <a:cs typeface="Verdana"/>
              </a:rPr>
              <a:t>Guardia </a:t>
            </a:r>
            <a:r>
              <a:rPr dirty="0" sz="3350" spc="-60">
                <a:latin typeface="Verdana"/>
                <a:cs typeface="Verdana"/>
              </a:rPr>
              <a:t>is </a:t>
            </a:r>
            <a:r>
              <a:rPr dirty="0" sz="3350" spc="85">
                <a:latin typeface="Verdana"/>
                <a:cs typeface="Verdana"/>
              </a:rPr>
              <a:t>more </a:t>
            </a:r>
            <a:r>
              <a:rPr dirty="0" sz="3350" spc="90">
                <a:latin typeface="Verdana"/>
                <a:cs typeface="Verdana"/>
              </a:rPr>
              <a:t> </a:t>
            </a:r>
            <a:r>
              <a:rPr dirty="0" sz="3350" spc="40">
                <a:latin typeface="Verdana"/>
                <a:cs typeface="Verdana"/>
              </a:rPr>
              <a:t>crucial</a:t>
            </a:r>
            <a:r>
              <a:rPr dirty="0" sz="3350" spc="45">
                <a:latin typeface="Verdana"/>
                <a:cs typeface="Verdana"/>
              </a:rPr>
              <a:t> </a:t>
            </a:r>
            <a:r>
              <a:rPr dirty="0" sz="3350" spc="85">
                <a:latin typeface="Verdana"/>
                <a:cs typeface="Verdana"/>
              </a:rPr>
              <a:t>than</a:t>
            </a:r>
            <a:r>
              <a:rPr dirty="0" sz="3350" spc="90">
                <a:latin typeface="Verdana"/>
                <a:cs typeface="Verdana"/>
              </a:rPr>
              <a:t> </a:t>
            </a:r>
            <a:r>
              <a:rPr dirty="0" sz="3350" spc="-45">
                <a:latin typeface="Verdana"/>
                <a:cs typeface="Verdana"/>
              </a:rPr>
              <a:t>ever</a:t>
            </a:r>
            <a:r>
              <a:rPr dirty="0" sz="3350" spc="-40">
                <a:latin typeface="Verdana"/>
                <a:cs typeface="Verdana"/>
              </a:rPr>
              <a:t> </a:t>
            </a:r>
            <a:r>
              <a:rPr dirty="0" sz="3350" spc="60">
                <a:latin typeface="Verdana"/>
                <a:cs typeface="Verdana"/>
              </a:rPr>
              <a:t>to</a:t>
            </a:r>
            <a:r>
              <a:rPr dirty="0" sz="3350" spc="65">
                <a:latin typeface="Verdana"/>
                <a:cs typeface="Verdana"/>
              </a:rPr>
              <a:t> </a:t>
            </a:r>
            <a:r>
              <a:rPr dirty="0" sz="3350" spc="30">
                <a:latin typeface="Verdana"/>
                <a:cs typeface="Verdana"/>
              </a:rPr>
              <a:t>ensure </a:t>
            </a:r>
            <a:r>
              <a:rPr dirty="0" sz="3350" spc="35">
                <a:latin typeface="Verdana"/>
                <a:cs typeface="Verdana"/>
              </a:rPr>
              <a:t> </a:t>
            </a:r>
            <a:r>
              <a:rPr dirty="0" sz="3350" spc="200" b="1">
                <a:latin typeface="Tahoma"/>
                <a:cs typeface="Tahoma"/>
              </a:rPr>
              <a:t>p</a:t>
            </a:r>
            <a:r>
              <a:rPr dirty="0" sz="3350" spc="-45" b="1">
                <a:latin typeface="Tahoma"/>
                <a:cs typeface="Tahoma"/>
              </a:rPr>
              <a:t>r</a:t>
            </a:r>
            <a:r>
              <a:rPr dirty="0" sz="3350" spc="100" b="1">
                <a:latin typeface="Tahoma"/>
                <a:cs typeface="Tahoma"/>
              </a:rPr>
              <a:t>o</a:t>
            </a:r>
            <a:r>
              <a:rPr dirty="0" sz="3350" spc="30" b="1">
                <a:latin typeface="Tahoma"/>
                <a:cs typeface="Tahoma"/>
              </a:rPr>
              <a:t>t</a:t>
            </a:r>
            <a:r>
              <a:rPr dirty="0" sz="3350" spc="100" b="1">
                <a:latin typeface="Tahoma"/>
                <a:cs typeface="Tahoma"/>
              </a:rPr>
              <a:t>e</a:t>
            </a:r>
            <a:r>
              <a:rPr dirty="0" sz="3350" spc="185" b="1">
                <a:latin typeface="Tahoma"/>
                <a:cs typeface="Tahoma"/>
              </a:rPr>
              <a:t>c</a:t>
            </a:r>
            <a:r>
              <a:rPr dirty="0" sz="3350" spc="30" b="1">
                <a:latin typeface="Tahoma"/>
                <a:cs typeface="Tahoma"/>
              </a:rPr>
              <a:t>t</a:t>
            </a:r>
            <a:r>
              <a:rPr dirty="0" sz="3350" spc="-45" b="1">
                <a:latin typeface="Tahoma"/>
                <a:cs typeface="Tahoma"/>
              </a:rPr>
              <a:t>i</a:t>
            </a:r>
            <a:r>
              <a:rPr dirty="0" sz="3350" spc="100" b="1">
                <a:latin typeface="Tahoma"/>
                <a:cs typeface="Tahoma"/>
              </a:rPr>
              <a:t>o</a:t>
            </a:r>
            <a:r>
              <a:rPr dirty="0" sz="3350" spc="165" b="1">
                <a:latin typeface="Tahoma"/>
                <a:cs typeface="Tahoma"/>
              </a:rPr>
              <a:t>n</a:t>
            </a:r>
            <a:r>
              <a:rPr dirty="0" sz="3350" spc="-100" b="1">
                <a:latin typeface="Tahoma"/>
                <a:cs typeface="Tahoma"/>
              </a:rPr>
              <a:t> </a:t>
            </a:r>
            <a:r>
              <a:rPr dirty="0" sz="3350" spc="-30">
                <a:latin typeface="Verdana"/>
                <a:cs typeface="Verdana"/>
              </a:rPr>
              <a:t>a</a:t>
            </a:r>
            <a:r>
              <a:rPr dirty="0" sz="3350" spc="155">
                <a:latin typeface="Verdana"/>
                <a:cs typeface="Verdana"/>
              </a:rPr>
              <a:t>n</a:t>
            </a:r>
            <a:r>
              <a:rPr dirty="0" sz="3350" spc="200">
                <a:latin typeface="Verdana"/>
                <a:cs typeface="Verdana"/>
              </a:rPr>
              <a:t>d</a:t>
            </a:r>
            <a:r>
              <a:rPr dirty="0" sz="3350" spc="-295">
                <a:latin typeface="Verdana"/>
                <a:cs typeface="Verdana"/>
              </a:rPr>
              <a:t> </a:t>
            </a:r>
            <a:r>
              <a:rPr dirty="0" sz="3350" spc="200" b="1">
                <a:latin typeface="Tahoma"/>
                <a:cs typeface="Tahoma"/>
              </a:rPr>
              <a:t>p</a:t>
            </a:r>
            <a:r>
              <a:rPr dirty="0" sz="3350" spc="100" b="1">
                <a:latin typeface="Tahoma"/>
                <a:cs typeface="Tahoma"/>
              </a:rPr>
              <a:t>e</a:t>
            </a:r>
            <a:r>
              <a:rPr dirty="0" sz="3350" spc="35" b="1">
                <a:latin typeface="Tahoma"/>
                <a:cs typeface="Tahoma"/>
              </a:rPr>
              <a:t>a</a:t>
            </a:r>
            <a:r>
              <a:rPr dirty="0" sz="3350" spc="185" b="1">
                <a:latin typeface="Tahoma"/>
                <a:cs typeface="Tahoma"/>
              </a:rPr>
              <a:t>c</a:t>
            </a:r>
            <a:r>
              <a:rPr dirty="0" sz="3350" spc="105" b="1">
                <a:latin typeface="Tahoma"/>
                <a:cs typeface="Tahoma"/>
              </a:rPr>
              <a:t>e</a:t>
            </a:r>
            <a:r>
              <a:rPr dirty="0" sz="3350" spc="-55" b="1">
                <a:latin typeface="Tahoma"/>
                <a:cs typeface="Tahoma"/>
              </a:rPr>
              <a:t> </a:t>
            </a:r>
            <a:r>
              <a:rPr dirty="0" sz="3350" spc="100" b="1">
                <a:latin typeface="Tahoma"/>
                <a:cs typeface="Tahoma"/>
              </a:rPr>
              <a:t>o</a:t>
            </a:r>
            <a:r>
              <a:rPr dirty="0" sz="3350" spc="-40" b="1">
                <a:latin typeface="Tahoma"/>
                <a:cs typeface="Tahoma"/>
              </a:rPr>
              <a:t>f</a:t>
            </a:r>
            <a:r>
              <a:rPr dirty="0" sz="3350" spc="-55" b="1">
                <a:latin typeface="Tahoma"/>
                <a:cs typeface="Tahoma"/>
              </a:rPr>
              <a:t> </a:t>
            </a:r>
            <a:r>
              <a:rPr dirty="0" sz="3350" spc="350" b="1">
                <a:latin typeface="Tahoma"/>
                <a:cs typeface="Tahoma"/>
              </a:rPr>
              <a:t>m</a:t>
            </a:r>
            <a:r>
              <a:rPr dirty="0" sz="3350" spc="-45" b="1">
                <a:latin typeface="Tahoma"/>
                <a:cs typeface="Tahoma"/>
              </a:rPr>
              <a:t>i</a:t>
            </a:r>
            <a:r>
              <a:rPr dirty="0" sz="3350" spc="160" b="1">
                <a:latin typeface="Tahoma"/>
                <a:cs typeface="Tahoma"/>
              </a:rPr>
              <a:t>n</a:t>
            </a:r>
            <a:r>
              <a:rPr dirty="0" sz="3350" spc="204" b="1">
                <a:latin typeface="Tahoma"/>
                <a:cs typeface="Tahoma"/>
              </a:rPr>
              <a:t>d</a:t>
            </a:r>
            <a:r>
              <a:rPr dirty="0" sz="3350" spc="-505"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7525" cy="10296525"/>
            <a:chOff x="0" y="0"/>
            <a:chExt cx="18297525" cy="10296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7524" cy="10296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2885" y="1678436"/>
              <a:ext cx="181441" cy="1814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74069" y="1374133"/>
            <a:ext cx="7535545" cy="134747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dirty="0" sz="4300" spc="-195">
                <a:solidFill>
                  <a:srgbClr val="F2F5F5"/>
                </a:solidFill>
                <a:latin typeface="Verdana"/>
                <a:cs typeface="Verdana"/>
              </a:rPr>
              <a:t>R</a:t>
            </a:r>
            <a:r>
              <a:rPr dirty="0" sz="4300" spc="-160">
                <a:solidFill>
                  <a:srgbClr val="F2F5F5"/>
                </a:solidFill>
                <a:latin typeface="Verdana"/>
                <a:cs typeface="Verdana"/>
              </a:rPr>
              <a:t>e</a:t>
            </a:r>
            <a:r>
              <a:rPr dirty="0" sz="4300" spc="-240">
                <a:solidFill>
                  <a:srgbClr val="F2F5F5"/>
                </a:solidFill>
                <a:latin typeface="Verdana"/>
                <a:cs typeface="Verdana"/>
              </a:rPr>
              <a:t>a</a:t>
            </a:r>
            <a:r>
              <a:rPr dirty="0" sz="4300" spc="-220">
                <a:solidFill>
                  <a:srgbClr val="F2F5F5"/>
                </a:solidFill>
                <a:latin typeface="Verdana"/>
                <a:cs typeface="Verdana"/>
              </a:rPr>
              <a:t>l</a:t>
            </a:r>
            <a:r>
              <a:rPr dirty="0" sz="4300" spc="-395">
                <a:solidFill>
                  <a:srgbClr val="F2F5F5"/>
                </a:solidFill>
                <a:latin typeface="Verdana"/>
                <a:cs typeface="Verdana"/>
              </a:rPr>
              <a:t>-</a:t>
            </a:r>
            <a:r>
              <a:rPr dirty="0" sz="4300" spc="-120">
                <a:solidFill>
                  <a:srgbClr val="F2F5F5"/>
                </a:solidFill>
                <a:latin typeface="Verdana"/>
                <a:cs typeface="Verdana"/>
              </a:rPr>
              <a:t>t</a:t>
            </a:r>
            <a:r>
              <a:rPr dirty="0" sz="4300" spc="-220">
                <a:solidFill>
                  <a:srgbClr val="F2F5F5"/>
                </a:solidFill>
                <a:latin typeface="Verdana"/>
                <a:cs typeface="Verdana"/>
              </a:rPr>
              <a:t>i</a:t>
            </a:r>
            <a:r>
              <a:rPr dirty="0" sz="4300" spc="15">
                <a:solidFill>
                  <a:srgbClr val="F2F5F5"/>
                </a:solidFill>
                <a:latin typeface="Verdana"/>
                <a:cs typeface="Verdana"/>
              </a:rPr>
              <a:t>m</a:t>
            </a:r>
            <a:r>
              <a:rPr dirty="0" sz="4300" spc="-160">
                <a:solidFill>
                  <a:srgbClr val="F2F5F5"/>
                </a:solidFill>
                <a:latin typeface="Verdana"/>
                <a:cs typeface="Verdana"/>
              </a:rPr>
              <a:t>e</a:t>
            </a:r>
            <a:r>
              <a:rPr dirty="0" sz="4300" spc="-275">
                <a:solidFill>
                  <a:srgbClr val="F2F5F5"/>
                </a:solidFill>
                <a:latin typeface="Verdana"/>
                <a:cs typeface="Verdana"/>
              </a:rPr>
              <a:t> </a:t>
            </a:r>
            <a:r>
              <a:rPr dirty="0" sz="4300" spc="-220">
                <a:solidFill>
                  <a:srgbClr val="F2F5F5"/>
                </a:solidFill>
                <a:latin typeface="Verdana"/>
                <a:cs typeface="Verdana"/>
              </a:rPr>
              <a:t>l</a:t>
            </a:r>
            <a:r>
              <a:rPr dirty="0" sz="4300" spc="-155">
                <a:solidFill>
                  <a:srgbClr val="F2F5F5"/>
                </a:solidFill>
                <a:latin typeface="Verdana"/>
                <a:cs typeface="Verdana"/>
              </a:rPr>
              <a:t>o</a:t>
            </a:r>
            <a:r>
              <a:rPr dirty="0" sz="4300" spc="-15">
                <a:solidFill>
                  <a:srgbClr val="F2F5F5"/>
                </a:solidFill>
                <a:latin typeface="Verdana"/>
                <a:cs typeface="Verdana"/>
              </a:rPr>
              <a:t>c</a:t>
            </a:r>
            <a:r>
              <a:rPr dirty="0" sz="4300" spc="-240">
                <a:solidFill>
                  <a:srgbClr val="F2F5F5"/>
                </a:solidFill>
                <a:latin typeface="Verdana"/>
                <a:cs typeface="Verdana"/>
              </a:rPr>
              <a:t>a</a:t>
            </a:r>
            <a:r>
              <a:rPr dirty="0" sz="4300" spc="-120">
                <a:solidFill>
                  <a:srgbClr val="F2F5F5"/>
                </a:solidFill>
                <a:latin typeface="Verdana"/>
                <a:cs typeface="Verdana"/>
              </a:rPr>
              <a:t>t</a:t>
            </a:r>
            <a:r>
              <a:rPr dirty="0" sz="4300" spc="-220">
                <a:solidFill>
                  <a:srgbClr val="F2F5F5"/>
                </a:solidFill>
                <a:latin typeface="Verdana"/>
                <a:cs typeface="Verdana"/>
              </a:rPr>
              <a:t>i</a:t>
            </a:r>
            <a:r>
              <a:rPr dirty="0" sz="4300" spc="-155">
                <a:solidFill>
                  <a:srgbClr val="F2F5F5"/>
                </a:solidFill>
                <a:latin typeface="Verdana"/>
                <a:cs typeface="Verdana"/>
              </a:rPr>
              <a:t>o</a:t>
            </a:r>
            <a:r>
              <a:rPr dirty="0" sz="4300" spc="-95">
                <a:solidFill>
                  <a:srgbClr val="F2F5F5"/>
                </a:solidFill>
                <a:latin typeface="Verdana"/>
                <a:cs typeface="Verdana"/>
              </a:rPr>
              <a:t>n</a:t>
            </a:r>
            <a:r>
              <a:rPr dirty="0" sz="4300" spc="-275">
                <a:solidFill>
                  <a:srgbClr val="F2F5F5"/>
                </a:solidFill>
                <a:latin typeface="Verdana"/>
                <a:cs typeface="Verdana"/>
              </a:rPr>
              <a:t> </a:t>
            </a:r>
            <a:r>
              <a:rPr dirty="0" sz="4300" spc="-320">
                <a:solidFill>
                  <a:srgbClr val="F2F5F5"/>
                </a:solidFill>
                <a:latin typeface="Verdana"/>
                <a:cs typeface="Verdana"/>
              </a:rPr>
              <a:t>s</a:t>
            </a:r>
            <a:r>
              <a:rPr dirty="0" sz="4300" spc="-95">
                <a:solidFill>
                  <a:srgbClr val="F2F5F5"/>
                </a:solidFill>
                <a:latin typeface="Verdana"/>
                <a:cs typeface="Verdana"/>
              </a:rPr>
              <a:t>h</a:t>
            </a:r>
            <a:r>
              <a:rPr dirty="0" sz="4300" spc="-240">
                <a:solidFill>
                  <a:srgbClr val="F2F5F5"/>
                </a:solidFill>
                <a:latin typeface="Verdana"/>
                <a:cs typeface="Verdana"/>
              </a:rPr>
              <a:t>a</a:t>
            </a:r>
            <a:r>
              <a:rPr dirty="0" sz="4300" spc="-320">
                <a:solidFill>
                  <a:srgbClr val="F2F5F5"/>
                </a:solidFill>
                <a:latin typeface="Verdana"/>
                <a:cs typeface="Verdana"/>
              </a:rPr>
              <a:t>r</a:t>
            </a:r>
            <a:r>
              <a:rPr dirty="0" sz="4300" spc="-220">
                <a:solidFill>
                  <a:srgbClr val="F2F5F5"/>
                </a:solidFill>
                <a:latin typeface="Verdana"/>
                <a:cs typeface="Verdana"/>
              </a:rPr>
              <a:t>i</a:t>
            </a:r>
            <a:r>
              <a:rPr dirty="0" sz="4300" spc="-95">
                <a:solidFill>
                  <a:srgbClr val="F2F5F5"/>
                </a:solidFill>
                <a:latin typeface="Verdana"/>
                <a:cs typeface="Verdana"/>
              </a:rPr>
              <a:t>n</a:t>
            </a:r>
            <a:r>
              <a:rPr dirty="0" sz="4300">
                <a:solidFill>
                  <a:srgbClr val="F2F5F5"/>
                </a:solidFill>
                <a:latin typeface="Verdana"/>
                <a:cs typeface="Verdana"/>
              </a:rPr>
              <a:t>g  </a:t>
            </a:r>
            <a:r>
              <a:rPr dirty="0" sz="4300" spc="-229">
                <a:solidFill>
                  <a:srgbClr val="F2F5F5"/>
                </a:solidFill>
                <a:latin typeface="Verdana"/>
                <a:cs typeface="Verdana"/>
              </a:rPr>
              <a:t>w</a:t>
            </a:r>
            <a:r>
              <a:rPr dirty="0" sz="4300" spc="-220">
                <a:solidFill>
                  <a:srgbClr val="F2F5F5"/>
                </a:solidFill>
                <a:latin typeface="Verdana"/>
                <a:cs typeface="Verdana"/>
              </a:rPr>
              <a:t>i</a:t>
            </a:r>
            <a:r>
              <a:rPr dirty="0" sz="4300" spc="-120">
                <a:solidFill>
                  <a:srgbClr val="F2F5F5"/>
                </a:solidFill>
                <a:latin typeface="Verdana"/>
                <a:cs typeface="Verdana"/>
              </a:rPr>
              <a:t>t</a:t>
            </a:r>
            <a:r>
              <a:rPr dirty="0" sz="4300" spc="-95">
                <a:solidFill>
                  <a:srgbClr val="F2F5F5"/>
                </a:solidFill>
                <a:latin typeface="Verdana"/>
                <a:cs typeface="Verdana"/>
              </a:rPr>
              <a:t>h</a:t>
            </a:r>
            <a:r>
              <a:rPr dirty="0" sz="4300" spc="-275">
                <a:solidFill>
                  <a:srgbClr val="F2F5F5"/>
                </a:solidFill>
                <a:latin typeface="Verdana"/>
                <a:cs typeface="Verdana"/>
              </a:rPr>
              <a:t> </a:t>
            </a:r>
            <a:r>
              <a:rPr dirty="0" sz="4300" spc="-140">
                <a:solidFill>
                  <a:srgbClr val="F2F5F5"/>
                </a:solidFill>
                <a:latin typeface="Verdana"/>
                <a:cs typeface="Verdana"/>
              </a:rPr>
              <a:t>G</a:t>
            </a:r>
            <a:r>
              <a:rPr dirty="0" sz="4300" spc="-160">
                <a:solidFill>
                  <a:srgbClr val="F2F5F5"/>
                </a:solidFill>
                <a:latin typeface="Verdana"/>
                <a:cs typeface="Verdana"/>
              </a:rPr>
              <a:t>e</a:t>
            </a:r>
            <a:r>
              <a:rPr dirty="0" sz="4300" spc="-155">
                <a:solidFill>
                  <a:srgbClr val="F2F5F5"/>
                </a:solidFill>
                <a:latin typeface="Verdana"/>
                <a:cs typeface="Verdana"/>
              </a:rPr>
              <a:t>o</a:t>
            </a:r>
            <a:r>
              <a:rPr dirty="0" sz="4300" spc="-395">
                <a:solidFill>
                  <a:srgbClr val="F2F5F5"/>
                </a:solidFill>
                <a:latin typeface="Verdana"/>
                <a:cs typeface="Verdana"/>
              </a:rPr>
              <a:t>-</a:t>
            </a:r>
            <a:r>
              <a:rPr dirty="0" sz="4300" spc="-220">
                <a:solidFill>
                  <a:srgbClr val="F2F5F5"/>
                </a:solidFill>
                <a:latin typeface="Verdana"/>
                <a:cs typeface="Verdana"/>
              </a:rPr>
              <a:t>f</a:t>
            </a:r>
            <a:r>
              <a:rPr dirty="0" sz="4300" spc="-160">
                <a:solidFill>
                  <a:srgbClr val="F2F5F5"/>
                </a:solidFill>
                <a:latin typeface="Verdana"/>
                <a:cs typeface="Verdana"/>
              </a:rPr>
              <a:t>e</a:t>
            </a:r>
            <a:r>
              <a:rPr dirty="0" sz="4300" spc="-95">
                <a:solidFill>
                  <a:srgbClr val="F2F5F5"/>
                </a:solidFill>
                <a:latin typeface="Verdana"/>
                <a:cs typeface="Verdana"/>
              </a:rPr>
              <a:t>n</a:t>
            </a:r>
            <a:r>
              <a:rPr dirty="0" sz="4300" spc="-15">
                <a:solidFill>
                  <a:srgbClr val="F2F5F5"/>
                </a:solidFill>
                <a:latin typeface="Verdana"/>
                <a:cs typeface="Verdana"/>
              </a:rPr>
              <a:t>c</a:t>
            </a:r>
            <a:r>
              <a:rPr dirty="0" sz="4300" spc="-220">
                <a:solidFill>
                  <a:srgbClr val="F2F5F5"/>
                </a:solidFill>
                <a:latin typeface="Verdana"/>
                <a:cs typeface="Verdana"/>
              </a:rPr>
              <a:t>i</a:t>
            </a:r>
            <a:r>
              <a:rPr dirty="0" sz="4300" spc="-95">
                <a:solidFill>
                  <a:srgbClr val="F2F5F5"/>
                </a:solidFill>
                <a:latin typeface="Verdana"/>
                <a:cs typeface="Verdana"/>
              </a:rPr>
              <a:t>n</a:t>
            </a:r>
            <a:r>
              <a:rPr dirty="0" sz="4300">
                <a:solidFill>
                  <a:srgbClr val="F2F5F5"/>
                </a:solidFill>
                <a:latin typeface="Verdana"/>
                <a:cs typeface="Verdana"/>
              </a:rPr>
              <a:t>g</a:t>
            </a:r>
            <a:r>
              <a:rPr dirty="0" sz="4300" spc="-500">
                <a:solidFill>
                  <a:srgbClr val="F2F5F5"/>
                </a:solidFill>
                <a:latin typeface="Verdana"/>
                <a:cs typeface="Verdana"/>
              </a:rPr>
              <a:t>.</a:t>
            </a:r>
            <a:endParaRPr sz="43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42885" y="3000368"/>
            <a:ext cx="181610" cy="4147820"/>
            <a:chOff x="9642885" y="3000368"/>
            <a:chExt cx="181610" cy="414782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2885" y="3000368"/>
              <a:ext cx="181441" cy="1814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2885" y="3661335"/>
              <a:ext cx="181441" cy="18144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42885" y="4983267"/>
              <a:ext cx="181441" cy="18144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2885" y="5644233"/>
              <a:ext cx="181441" cy="1814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42885" y="6305200"/>
              <a:ext cx="181441" cy="18144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42885" y="6966166"/>
              <a:ext cx="181441" cy="181441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algn="just" marL="12700" marR="724535">
              <a:lnSpc>
                <a:spcPct val="100899"/>
              </a:lnSpc>
              <a:spcBef>
                <a:spcPts val="90"/>
              </a:spcBef>
            </a:pPr>
            <a:r>
              <a:rPr dirty="0" spc="-5"/>
              <a:t>P</a:t>
            </a:r>
            <a:r>
              <a:rPr dirty="0" spc="-240"/>
              <a:t>a</a:t>
            </a:r>
            <a:r>
              <a:rPr dirty="0" spc="-95"/>
              <a:t>n</a:t>
            </a:r>
            <a:r>
              <a:rPr dirty="0" spc="-220"/>
              <a:t>i</a:t>
            </a:r>
            <a:r>
              <a:rPr dirty="0" spc="-15"/>
              <a:t>c</a:t>
            </a:r>
            <a:r>
              <a:rPr dirty="0" spc="-275"/>
              <a:t> </a:t>
            </a:r>
            <a:r>
              <a:rPr dirty="0"/>
              <a:t>g</a:t>
            </a:r>
            <a:r>
              <a:rPr dirty="0" spc="-160"/>
              <a:t>e</a:t>
            </a:r>
            <a:r>
              <a:rPr dirty="0" spc="-320"/>
              <a:t>s</a:t>
            </a:r>
            <a:r>
              <a:rPr dirty="0" spc="-120"/>
              <a:t>t</a:t>
            </a:r>
            <a:r>
              <a:rPr dirty="0" spc="-110"/>
              <a:t>u</a:t>
            </a:r>
            <a:r>
              <a:rPr dirty="0" spc="-320"/>
              <a:t>r</a:t>
            </a:r>
            <a:r>
              <a:rPr dirty="0" spc="-160"/>
              <a:t>e</a:t>
            </a:r>
            <a:r>
              <a:rPr dirty="0" spc="-275"/>
              <a:t> </a:t>
            </a:r>
            <a:r>
              <a:rPr dirty="0" spc="-240"/>
              <a:t>a</a:t>
            </a:r>
            <a:r>
              <a:rPr dirty="0" spc="-15"/>
              <a:t>c</a:t>
            </a:r>
            <a:r>
              <a:rPr dirty="0" spc="-120"/>
              <a:t>t</a:t>
            </a:r>
            <a:r>
              <a:rPr dirty="0" spc="-220"/>
              <a:t>i</a:t>
            </a:r>
            <a:r>
              <a:rPr dirty="0" spc="-290"/>
              <a:t>v</a:t>
            </a:r>
            <a:r>
              <a:rPr dirty="0" spc="-240"/>
              <a:t>a</a:t>
            </a:r>
            <a:r>
              <a:rPr dirty="0" spc="-120"/>
              <a:t>t</a:t>
            </a:r>
            <a:r>
              <a:rPr dirty="0" spc="-220"/>
              <a:t>i</a:t>
            </a:r>
            <a:r>
              <a:rPr dirty="0" spc="-155"/>
              <a:t>o</a:t>
            </a:r>
            <a:r>
              <a:rPr dirty="0" spc="-65"/>
              <a:t>n  </a:t>
            </a:r>
            <a:r>
              <a:rPr dirty="0" spc="-965"/>
              <a:t>I</a:t>
            </a:r>
            <a:r>
              <a:rPr dirty="0" spc="-95"/>
              <a:t>n</a:t>
            </a:r>
            <a:r>
              <a:rPr dirty="0" spc="-15"/>
              <a:t>c</a:t>
            </a:r>
            <a:r>
              <a:rPr dirty="0" spc="-220"/>
              <a:t>i</a:t>
            </a:r>
            <a:r>
              <a:rPr dirty="0" spc="-30"/>
              <a:t>d</a:t>
            </a:r>
            <a:r>
              <a:rPr dirty="0" spc="-160"/>
              <a:t>e</a:t>
            </a:r>
            <a:r>
              <a:rPr dirty="0" spc="-95"/>
              <a:t>n</a:t>
            </a:r>
            <a:r>
              <a:rPr dirty="0" spc="-120"/>
              <a:t>t</a:t>
            </a:r>
            <a:r>
              <a:rPr dirty="0" spc="-275"/>
              <a:t> </a:t>
            </a:r>
            <a:r>
              <a:rPr dirty="0" spc="-30"/>
              <a:t>d</a:t>
            </a:r>
            <a:r>
              <a:rPr dirty="0" spc="-155"/>
              <a:t>o</a:t>
            </a:r>
            <a:r>
              <a:rPr dirty="0" spc="-15"/>
              <a:t>c</a:t>
            </a:r>
            <a:r>
              <a:rPr dirty="0" spc="-110"/>
              <a:t>u</a:t>
            </a:r>
            <a:r>
              <a:rPr dirty="0" spc="15"/>
              <a:t>m</a:t>
            </a:r>
            <a:r>
              <a:rPr dirty="0" spc="-160"/>
              <a:t>e</a:t>
            </a:r>
            <a:r>
              <a:rPr dirty="0" spc="-95"/>
              <a:t>n</a:t>
            </a:r>
            <a:r>
              <a:rPr dirty="0" spc="-120"/>
              <a:t>t</a:t>
            </a:r>
            <a:r>
              <a:rPr dirty="0" spc="-240"/>
              <a:t>a</a:t>
            </a:r>
            <a:r>
              <a:rPr dirty="0" spc="-120"/>
              <a:t>t</a:t>
            </a:r>
            <a:r>
              <a:rPr dirty="0" spc="-220"/>
              <a:t>i</a:t>
            </a:r>
            <a:r>
              <a:rPr dirty="0" spc="-155"/>
              <a:t>o</a:t>
            </a:r>
            <a:r>
              <a:rPr dirty="0" spc="-65"/>
              <a:t>n  </a:t>
            </a:r>
            <a:r>
              <a:rPr dirty="0" spc="-85"/>
              <a:t>mode</a:t>
            </a:r>
          </a:p>
          <a:p>
            <a:pPr marL="12700" marR="556895">
              <a:lnSpc>
                <a:spcPts val="5200"/>
              </a:lnSpc>
              <a:spcBef>
                <a:spcPts val="185"/>
              </a:spcBef>
            </a:pPr>
            <a:r>
              <a:rPr dirty="0" spc="-5"/>
              <a:t>O</a:t>
            </a:r>
            <a:r>
              <a:rPr dirty="0" spc="-220"/>
              <a:t>f</a:t>
            </a:r>
            <a:r>
              <a:rPr dirty="0" spc="-290"/>
              <a:t>ﬂ</a:t>
            </a:r>
            <a:r>
              <a:rPr dirty="0" spc="-220"/>
              <a:t>i</a:t>
            </a:r>
            <a:r>
              <a:rPr dirty="0" spc="-95"/>
              <a:t>n</a:t>
            </a:r>
            <a:r>
              <a:rPr dirty="0" spc="-160"/>
              <a:t>e</a:t>
            </a:r>
            <a:r>
              <a:rPr dirty="0" spc="-275"/>
              <a:t> </a:t>
            </a:r>
            <a:r>
              <a:rPr dirty="0" spc="-160"/>
              <a:t>e</a:t>
            </a:r>
            <a:r>
              <a:rPr dirty="0" spc="15"/>
              <a:t>m</a:t>
            </a:r>
            <a:r>
              <a:rPr dirty="0" spc="-160"/>
              <a:t>e</a:t>
            </a:r>
            <a:r>
              <a:rPr dirty="0" spc="-320"/>
              <a:t>r</a:t>
            </a:r>
            <a:r>
              <a:rPr dirty="0"/>
              <a:t>g</a:t>
            </a:r>
            <a:r>
              <a:rPr dirty="0" spc="-160"/>
              <a:t>e</a:t>
            </a:r>
            <a:r>
              <a:rPr dirty="0" spc="-95"/>
              <a:t>n</a:t>
            </a:r>
            <a:r>
              <a:rPr dirty="0" spc="-15"/>
              <a:t>c</a:t>
            </a:r>
            <a:r>
              <a:rPr dirty="0" spc="-295"/>
              <a:t>y</a:t>
            </a:r>
            <a:r>
              <a:rPr dirty="0" spc="-275"/>
              <a:t> </a:t>
            </a:r>
            <a:r>
              <a:rPr dirty="0" spc="15"/>
              <a:t>m</a:t>
            </a:r>
            <a:r>
              <a:rPr dirty="0" spc="-155"/>
              <a:t>o</a:t>
            </a:r>
            <a:r>
              <a:rPr dirty="0" spc="-30"/>
              <a:t>d</a:t>
            </a:r>
            <a:r>
              <a:rPr dirty="0" spc="-110"/>
              <a:t>e  </a:t>
            </a:r>
            <a:r>
              <a:rPr dirty="0" spc="-325"/>
              <a:t>T</a:t>
            </a:r>
            <a:r>
              <a:rPr dirty="0" spc="-95"/>
              <a:t>h</a:t>
            </a:r>
            <a:r>
              <a:rPr dirty="0" spc="-320"/>
              <a:t>r</a:t>
            </a:r>
            <a:r>
              <a:rPr dirty="0" spc="-160"/>
              <a:t>e</a:t>
            </a:r>
            <a:r>
              <a:rPr dirty="0" spc="-240"/>
              <a:t>a</a:t>
            </a:r>
            <a:r>
              <a:rPr dirty="0" spc="-120"/>
              <a:t>t</a:t>
            </a:r>
            <a:r>
              <a:rPr dirty="0" spc="-275"/>
              <a:t> </a:t>
            </a:r>
            <a:r>
              <a:rPr dirty="0" spc="-30"/>
              <a:t>d</a:t>
            </a:r>
            <a:r>
              <a:rPr dirty="0" spc="-160"/>
              <a:t>e</a:t>
            </a:r>
            <a:r>
              <a:rPr dirty="0" spc="-120"/>
              <a:t>t</a:t>
            </a:r>
            <a:r>
              <a:rPr dirty="0" spc="-160"/>
              <a:t>e</a:t>
            </a:r>
            <a:r>
              <a:rPr dirty="0" spc="-15"/>
              <a:t>c</a:t>
            </a:r>
            <a:r>
              <a:rPr dirty="0" spc="-120"/>
              <a:t>t</a:t>
            </a:r>
            <a:r>
              <a:rPr dirty="0" spc="-220"/>
              <a:t>i</a:t>
            </a:r>
            <a:r>
              <a:rPr dirty="0" spc="-155"/>
              <a:t>o</a:t>
            </a:r>
            <a:r>
              <a:rPr dirty="0" spc="-95"/>
              <a:t>n</a:t>
            </a:r>
          </a:p>
          <a:p>
            <a:pPr marL="12700" marR="5080">
              <a:lnSpc>
                <a:spcPts val="5200"/>
              </a:lnSpc>
            </a:pPr>
            <a:r>
              <a:rPr dirty="0" spc="-125"/>
              <a:t>V</a:t>
            </a:r>
            <a:r>
              <a:rPr dirty="0" spc="-220"/>
              <a:t>i</a:t>
            </a:r>
            <a:r>
              <a:rPr dirty="0" spc="-30"/>
              <a:t>d</a:t>
            </a:r>
            <a:r>
              <a:rPr dirty="0" spc="-160"/>
              <a:t>e</a:t>
            </a:r>
            <a:r>
              <a:rPr dirty="0" spc="-155"/>
              <a:t>o</a:t>
            </a:r>
            <a:r>
              <a:rPr dirty="0" spc="-275"/>
              <a:t> </a:t>
            </a:r>
            <a:r>
              <a:rPr dirty="0" spc="-160"/>
              <a:t>e</a:t>
            </a:r>
            <a:r>
              <a:rPr dirty="0" spc="-290"/>
              <a:t>v</a:t>
            </a:r>
            <a:r>
              <a:rPr dirty="0" spc="-220"/>
              <a:t>i</a:t>
            </a:r>
            <a:r>
              <a:rPr dirty="0" spc="-30"/>
              <a:t>d</a:t>
            </a:r>
            <a:r>
              <a:rPr dirty="0" spc="-160"/>
              <a:t>e</a:t>
            </a:r>
            <a:r>
              <a:rPr dirty="0" spc="-95"/>
              <a:t>n</a:t>
            </a:r>
            <a:r>
              <a:rPr dirty="0" spc="-15"/>
              <a:t>c</a:t>
            </a:r>
            <a:r>
              <a:rPr dirty="0" spc="-160"/>
              <a:t>e</a:t>
            </a:r>
            <a:r>
              <a:rPr dirty="0" spc="-275"/>
              <a:t> </a:t>
            </a:r>
            <a:r>
              <a:rPr dirty="0"/>
              <a:t>g</a:t>
            </a:r>
            <a:r>
              <a:rPr dirty="0" spc="-160"/>
              <a:t>e</a:t>
            </a:r>
            <a:r>
              <a:rPr dirty="0" spc="-95"/>
              <a:t>n</a:t>
            </a:r>
            <a:r>
              <a:rPr dirty="0" spc="-160"/>
              <a:t>e</a:t>
            </a:r>
            <a:r>
              <a:rPr dirty="0" spc="-320"/>
              <a:t>r</a:t>
            </a:r>
            <a:r>
              <a:rPr dirty="0" spc="-240"/>
              <a:t>a</a:t>
            </a:r>
            <a:r>
              <a:rPr dirty="0" spc="-120"/>
              <a:t>t</a:t>
            </a:r>
            <a:r>
              <a:rPr dirty="0" spc="-220"/>
              <a:t>i</a:t>
            </a:r>
            <a:r>
              <a:rPr dirty="0" spc="-155"/>
              <a:t>o</a:t>
            </a:r>
            <a:r>
              <a:rPr dirty="0" spc="-65"/>
              <a:t>n  </a:t>
            </a:r>
            <a:r>
              <a:rPr dirty="0" spc="65"/>
              <a:t>M</a:t>
            </a:r>
            <a:r>
              <a:rPr dirty="0" spc="-240"/>
              <a:t>a</a:t>
            </a:r>
            <a:r>
              <a:rPr dirty="0" spc="-35"/>
              <a:t>p</a:t>
            </a:r>
            <a:r>
              <a:rPr dirty="0" spc="-275"/>
              <a:t> </a:t>
            </a:r>
            <a:r>
              <a:rPr dirty="0" spc="-240"/>
              <a:t>a</a:t>
            </a:r>
            <a:r>
              <a:rPr dirty="0" spc="-95"/>
              <a:t>n</a:t>
            </a:r>
            <a:r>
              <a:rPr dirty="0" spc="-30"/>
              <a:t>d</a:t>
            </a:r>
            <a:r>
              <a:rPr dirty="0" spc="-275"/>
              <a:t> </a:t>
            </a:r>
            <a:r>
              <a:rPr dirty="0" spc="-160"/>
              <a:t>e</a:t>
            </a:r>
            <a:r>
              <a:rPr dirty="0" spc="15"/>
              <a:t>m</a:t>
            </a:r>
            <a:r>
              <a:rPr dirty="0" spc="-160"/>
              <a:t>e</a:t>
            </a:r>
            <a:r>
              <a:rPr dirty="0" spc="-320"/>
              <a:t>r</a:t>
            </a:r>
            <a:r>
              <a:rPr dirty="0"/>
              <a:t>g</a:t>
            </a:r>
            <a:r>
              <a:rPr dirty="0" spc="-160"/>
              <a:t>e</a:t>
            </a:r>
            <a:r>
              <a:rPr dirty="0" spc="-95"/>
              <a:t>n</a:t>
            </a:r>
            <a:r>
              <a:rPr dirty="0" spc="-15"/>
              <a:t>c</a:t>
            </a:r>
            <a:r>
              <a:rPr dirty="0" spc="-200"/>
              <a:t>y  </a:t>
            </a:r>
            <a:r>
              <a:rPr dirty="0" spc="-225"/>
              <a:t>services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825285" y="2756559"/>
            <a:ext cx="2262505" cy="190436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300" spc="-1010">
                <a:solidFill>
                  <a:srgbClr val="40DEAF"/>
                </a:solidFill>
                <a:latin typeface="Trebuchet MS"/>
                <a:cs typeface="Trebuchet MS"/>
              </a:rPr>
              <a:t>K</a:t>
            </a:r>
            <a:r>
              <a:rPr dirty="0" sz="12300" spc="-1035">
                <a:solidFill>
                  <a:srgbClr val="40DEAF"/>
                </a:solidFill>
                <a:latin typeface="Trebuchet MS"/>
                <a:cs typeface="Trebuchet MS"/>
              </a:rPr>
              <a:t>E</a:t>
            </a:r>
            <a:r>
              <a:rPr dirty="0" sz="12300" spc="-1040">
                <a:solidFill>
                  <a:srgbClr val="40DEAF"/>
                </a:solidFill>
                <a:latin typeface="Trebuchet MS"/>
                <a:cs typeface="Trebuchet MS"/>
              </a:rPr>
              <a:t>Y</a:t>
            </a:r>
            <a:endParaRPr sz="123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95855" y="4465319"/>
            <a:ext cx="6126479" cy="199948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9718" y="4103063"/>
            <a:ext cx="123824" cy="1238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77153" y="72098"/>
            <a:ext cx="18145125" cy="10153650"/>
            <a:chOff x="77153" y="72098"/>
            <a:chExt cx="18145125" cy="1015365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9718" y="5188914"/>
              <a:ext cx="123824" cy="1238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153" y="72098"/>
              <a:ext cx="18145124" cy="101536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3542" y="3479716"/>
              <a:ext cx="152400" cy="1523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13542" y="4775116"/>
              <a:ext cx="152400" cy="1523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66066" y="3132917"/>
            <a:ext cx="13772515" cy="2616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  <a:tabLst>
                <a:tab pos="1652270" algn="l"/>
                <a:tab pos="2845435" algn="l"/>
                <a:tab pos="4478655" algn="l"/>
                <a:tab pos="5920740" algn="l"/>
                <a:tab pos="8416290" algn="l"/>
                <a:tab pos="10648315" algn="l"/>
                <a:tab pos="12030710" algn="l"/>
              </a:tabLst>
            </a:pPr>
            <a:r>
              <a:rPr dirty="0" sz="3700" spc="229">
                <a:latin typeface="Verdana"/>
                <a:cs typeface="Verdana"/>
              </a:rPr>
              <a:t>U</a:t>
            </a:r>
            <a:r>
              <a:rPr dirty="0" sz="3700" spc="-114">
                <a:latin typeface="Verdana"/>
                <a:cs typeface="Verdana"/>
              </a:rPr>
              <a:t>s</a:t>
            </a:r>
            <a:r>
              <a:rPr dirty="0" sz="3700" spc="35">
                <a:latin typeface="Verdana"/>
                <a:cs typeface="Verdana"/>
              </a:rPr>
              <a:t>e</a:t>
            </a:r>
            <a:r>
              <a:rPr dirty="0" sz="3700" spc="-95">
                <a:latin typeface="Verdana"/>
                <a:cs typeface="Verdana"/>
              </a:rPr>
              <a:t>r</a:t>
            </a:r>
            <a:r>
              <a:rPr dirty="0" sz="3700" spc="-110">
                <a:latin typeface="Verdana"/>
                <a:cs typeface="Verdana"/>
              </a:rPr>
              <a:t>s</a:t>
            </a:r>
            <a:r>
              <a:rPr dirty="0" sz="3700">
                <a:latin typeface="Verdana"/>
                <a:cs typeface="Verdana"/>
              </a:rPr>
              <a:t>	</a:t>
            </a:r>
            <a:r>
              <a:rPr dirty="0" sz="3700" spc="160">
                <a:latin typeface="Verdana"/>
                <a:cs typeface="Verdana"/>
              </a:rPr>
              <a:t>c</a:t>
            </a:r>
            <a:r>
              <a:rPr dirty="0" sz="3700" spc="-35">
                <a:latin typeface="Verdana"/>
                <a:cs typeface="Verdana"/>
              </a:rPr>
              <a:t>a</a:t>
            </a:r>
            <a:r>
              <a:rPr dirty="0" sz="3700" spc="175">
                <a:latin typeface="Verdana"/>
                <a:cs typeface="Verdana"/>
              </a:rPr>
              <a:t>n</a:t>
            </a:r>
            <a:r>
              <a:rPr dirty="0" sz="3700">
                <a:latin typeface="Verdana"/>
                <a:cs typeface="Verdana"/>
              </a:rPr>
              <a:t>	</a:t>
            </a:r>
            <a:r>
              <a:rPr dirty="0" sz="3700" spc="-114">
                <a:latin typeface="Verdana"/>
                <a:cs typeface="Verdana"/>
              </a:rPr>
              <a:t>s</a:t>
            </a:r>
            <a:r>
              <a:rPr dirty="0" sz="3700" spc="170">
                <a:latin typeface="Verdana"/>
                <a:cs typeface="Verdana"/>
              </a:rPr>
              <a:t>h</a:t>
            </a:r>
            <a:r>
              <a:rPr dirty="0" sz="3700" spc="-35">
                <a:latin typeface="Verdana"/>
                <a:cs typeface="Verdana"/>
              </a:rPr>
              <a:t>a</a:t>
            </a:r>
            <a:r>
              <a:rPr dirty="0" sz="3700" spc="-95">
                <a:latin typeface="Verdana"/>
                <a:cs typeface="Verdana"/>
              </a:rPr>
              <a:t>r</a:t>
            </a:r>
            <a:r>
              <a:rPr dirty="0" sz="3700" spc="40">
                <a:latin typeface="Verdana"/>
                <a:cs typeface="Verdana"/>
              </a:rPr>
              <a:t>e</a:t>
            </a:r>
            <a:r>
              <a:rPr dirty="0" sz="3700">
                <a:latin typeface="Verdana"/>
                <a:cs typeface="Verdana"/>
              </a:rPr>
              <a:t>	</a:t>
            </a:r>
            <a:r>
              <a:rPr dirty="0" sz="3700" spc="45">
                <a:latin typeface="Verdana"/>
                <a:cs typeface="Verdana"/>
              </a:rPr>
              <a:t>t</a:t>
            </a:r>
            <a:r>
              <a:rPr dirty="0" sz="3700" spc="170">
                <a:latin typeface="Verdana"/>
                <a:cs typeface="Verdana"/>
              </a:rPr>
              <a:t>h</a:t>
            </a:r>
            <a:r>
              <a:rPr dirty="0" sz="3700" spc="35">
                <a:latin typeface="Verdana"/>
                <a:cs typeface="Verdana"/>
              </a:rPr>
              <a:t>e</a:t>
            </a:r>
            <a:r>
              <a:rPr dirty="0" sz="3700" spc="-20">
                <a:latin typeface="Verdana"/>
                <a:cs typeface="Verdana"/>
              </a:rPr>
              <a:t>i</a:t>
            </a:r>
            <a:r>
              <a:rPr dirty="0" sz="3700" spc="-90">
                <a:latin typeface="Verdana"/>
                <a:cs typeface="Verdana"/>
              </a:rPr>
              <a:t>r</a:t>
            </a:r>
            <a:r>
              <a:rPr dirty="0" sz="3700">
                <a:latin typeface="Verdana"/>
                <a:cs typeface="Verdana"/>
              </a:rPr>
              <a:t>	</a:t>
            </a:r>
            <a:r>
              <a:rPr dirty="0" sz="3700" spc="-95">
                <a:latin typeface="Verdana"/>
                <a:cs typeface="Verdana"/>
              </a:rPr>
              <a:t>r</a:t>
            </a:r>
            <a:r>
              <a:rPr dirty="0" sz="3700" spc="35">
                <a:latin typeface="Verdana"/>
                <a:cs typeface="Verdana"/>
              </a:rPr>
              <a:t>e</a:t>
            </a:r>
            <a:r>
              <a:rPr dirty="0" sz="3700" spc="-35">
                <a:latin typeface="Verdana"/>
                <a:cs typeface="Verdana"/>
              </a:rPr>
              <a:t>a</a:t>
            </a:r>
            <a:r>
              <a:rPr dirty="0" sz="3700" spc="-20">
                <a:latin typeface="Verdana"/>
                <a:cs typeface="Verdana"/>
              </a:rPr>
              <a:t>l</a:t>
            </a:r>
            <a:r>
              <a:rPr dirty="0" sz="3700" spc="-265">
                <a:latin typeface="Verdana"/>
                <a:cs typeface="Verdana"/>
              </a:rPr>
              <a:t>-</a:t>
            </a:r>
            <a:r>
              <a:rPr dirty="0" sz="3700" spc="45">
                <a:latin typeface="Verdana"/>
                <a:cs typeface="Verdana"/>
              </a:rPr>
              <a:t>t</a:t>
            </a:r>
            <a:r>
              <a:rPr dirty="0" sz="3700" spc="-20">
                <a:latin typeface="Verdana"/>
                <a:cs typeface="Verdana"/>
              </a:rPr>
              <a:t>i</a:t>
            </a:r>
            <a:r>
              <a:rPr dirty="0" sz="3700" spc="340">
                <a:latin typeface="Verdana"/>
                <a:cs typeface="Verdana"/>
              </a:rPr>
              <a:t>m</a:t>
            </a:r>
            <a:r>
              <a:rPr dirty="0" sz="3700" spc="40">
                <a:latin typeface="Verdana"/>
                <a:cs typeface="Verdana"/>
              </a:rPr>
              <a:t>e</a:t>
            </a:r>
            <a:r>
              <a:rPr dirty="0" sz="3700">
                <a:latin typeface="Verdana"/>
                <a:cs typeface="Verdana"/>
              </a:rPr>
              <a:t>	</a:t>
            </a:r>
            <a:r>
              <a:rPr dirty="0" sz="3700" spc="-20">
                <a:latin typeface="Verdana"/>
                <a:cs typeface="Verdana"/>
              </a:rPr>
              <a:t>l</a:t>
            </a:r>
            <a:r>
              <a:rPr dirty="0" sz="3700" spc="80">
                <a:latin typeface="Verdana"/>
                <a:cs typeface="Verdana"/>
              </a:rPr>
              <a:t>o</a:t>
            </a:r>
            <a:r>
              <a:rPr dirty="0" sz="3700" spc="160">
                <a:latin typeface="Verdana"/>
                <a:cs typeface="Verdana"/>
              </a:rPr>
              <a:t>c</a:t>
            </a:r>
            <a:r>
              <a:rPr dirty="0" sz="3700" spc="-35">
                <a:latin typeface="Verdana"/>
                <a:cs typeface="Verdana"/>
              </a:rPr>
              <a:t>a</a:t>
            </a:r>
            <a:r>
              <a:rPr dirty="0" sz="3700" spc="45">
                <a:latin typeface="Verdana"/>
                <a:cs typeface="Verdana"/>
              </a:rPr>
              <a:t>t</a:t>
            </a:r>
            <a:r>
              <a:rPr dirty="0" sz="3700" spc="-20">
                <a:latin typeface="Verdana"/>
                <a:cs typeface="Verdana"/>
              </a:rPr>
              <a:t>i</a:t>
            </a:r>
            <a:r>
              <a:rPr dirty="0" sz="3700" spc="80">
                <a:latin typeface="Verdana"/>
                <a:cs typeface="Verdana"/>
              </a:rPr>
              <a:t>o</a:t>
            </a:r>
            <a:r>
              <a:rPr dirty="0" sz="3700" spc="175">
                <a:latin typeface="Verdana"/>
                <a:cs typeface="Verdana"/>
              </a:rPr>
              <a:t>n</a:t>
            </a:r>
            <a:r>
              <a:rPr dirty="0" sz="3700">
                <a:latin typeface="Verdana"/>
                <a:cs typeface="Verdana"/>
              </a:rPr>
              <a:t>	</a:t>
            </a:r>
            <a:r>
              <a:rPr dirty="0" sz="3700" spc="235">
                <a:latin typeface="Verdana"/>
                <a:cs typeface="Verdana"/>
              </a:rPr>
              <a:t>w</a:t>
            </a:r>
            <a:r>
              <a:rPr dirty="0" sz="3700" spc="-20">
                <a:latin typeface="Verdana"/>
                <a:cs typeface="Verdana"/>
              </a:rPr>
              <a:t>i</a:t>
            </a:r>
            <a:r>
              <a:rPr dirty="0" sz="3700" spc="45">
                <a:latin typeface="Verdana"/>
                <a:cs typeface="Verdana"/>
              </a:rPr>
              <a:t>t</a:t>
            </a:r>
            <a:r>
              <a:rPr dirty="0" sz="3700" spc="175">
                <a:latin typeface="Verdana"/>
                <a:cs typeface="Verdana"/>
              </a:rPr>
              <a:t>h</a:t>
            </a:r>
            <a:r>
              <a:rPr dirty="0" sz="3700">
                <a:latin typeface="Verdana"/>
                <a:cs typeface="Verdana"/>
              </a:rPr>
              <a:t>	</a:t>
            </a:r>
            <a:r>
              <a:rPr dirty="0" sz="3700" spc="45">
                <a:latin typeface="Verdana"/>
                <a:cs typeface="Verdana"/>
              </a:rPr>
              <a:t>t</a:t>
            </a:r>
            <a:r>
              <a:rPr dirty="0" sz="3700" spc="-95">
                <a:latin typeface="Verdana"/>
                <a:cs typeface="Verdana"/>
              </a:rPr>
              <a:t>r</a:t>
            </a:r>
            <a:r>
              <a:rPr dirty="0" sz="3700" spc="155">
                <a:latin typeface="Verdana"/>
                <a:cs typeface="Verdana"/>
              </a:rPr>
              <a:t>u</a:t>
            </a:r>
            <a:r>
              <a:rPr dirty="0" sz="3700" spc="-114">
                <a:latin typeface="Verdana"/>
                <a:cs typeface="Verdana"/>
              </a:rPr>
              <a:t>s</a:t>
            </a:r>
            <a:r>
              <a:rPr dirty="0" sz="3700" spc="45">
                <a:latin typeface="Verdana"/>
                <a:cs typeface="Verdana"/>
              </a:rPr>
              <a:t>t</a:t>
            </a:r>
            <a:r>
              <a:rPr dirty="0" sz="3700" spc="35">
                <a:latin typeface="Verdana"/>
                <a:cs typeface="Verdana"/>
              </a:rPr>
              <a:t>e</a:t>
            </a:r>
            <a:r>
              <a:rPr dirty="0" sz="3700" spc="150">
                <a:latin typeface="Verdana"/>
                <a:cs typeface="Verdana"/>
              </a:rPr>
              <a:t>d  </a:t>
            </a:r>
            <a:r>
              <a:rPr dirty="0" sz="3700" spc="-5">
                <a:latin typeface="Verdana"/>
                <a:cs typeface="Verdana"/>
              </a:rPr>
              <a:t>contacts.</a:t>
            </a:r>
            <a:endParaRPr sz="3700">
              <a:latin typeface="Verdana"/>
              <a:cs typeface="Verdana"/>
            </a:endParaRPr>
          </a:p>
          <a:p>
            <a:pPr marL="12700" marR="5080">
              <a:lnSpc>
                <a:spcPts val="5100"/>
              </a:lnSpc>
              <a:spcBef>
                <a:spcPts val="100"/>
              </a:spcBef>
            </a:pPr>
            <a:r>
              <a:rPr dirty="0" sz="3700" spc="50">
                <a:latin typeface="Verdana"/>
                <a:cs typeface="Verdana"/>
              </a:rPr>
              <a:t>Geo-fencing</a:t>
            </a:r>
            <a:r>
              <a:rPr dirty="0" sz="3700" spc="560">
                <a:latin typeface="Verdana"/>
                <a:cs typeface="Verdana"/>
              </a:rPr>
              <a:t> </a:t>
            </a:r>
            <a:r>
              <a:rPr dirty="0" sz="3700" spc="-30">
                <a:latin typeface="Verdana"/>
                <a:cs typeface="Verdana"/>
              </a:rPr>
              <a:t>alerts</a:t>
            </a:r>
            <a:r>
              <a:rPr dirty="0" sz="3700" spc="560">
                <a:latin typeface="Verdana"/>
                <a:cs typeface="Verdana"/>
              </a:rPr>
              <a:t> </a:t>
            </a:r>
            <a:r>
              <a:rPr dirty="0" sz="3700" spc="-30">
                <a:latin typeface="Verdana"/>
                <a:cs typeface="Verdana"/>
              </a:rPr>
              <a:t>are</a:t>
            </a:r>
            <a:r>
              <a:rPr dirty="0" sz="3700" spc="560">
                <a:latin typeface="Verdana"/>
                <a:cs typeface="Verdana"/>
              </a:rPr>
              <a:t> </a:t>
            </a:r>
            <a:r>
              <a:rPr dirty="0" sz="3700" spc="65">
                <a:latin typeface="Verdana"/>
                <a:cs typeface="Verdana"/>
              </a:rPr>
              <a:t>triggered</a:t>
            </a:r>
            <a:r>
              <a:rPr dirty="0" sz="3700" spc="565">
                <a:latin typeface="Verdana"/>
                <a:cs typeface="Verdana"/>
              </a:rPr>
              <a:t> </a:t>
            </a:r>
            <a:r>
              <a:rPr dirty="0" sz="3700" spc="155">
                <a:latin typeface="Verdana"/>
                <a:cs typeface="Verdana"/>
              </a:rPr>
              <a:t>when</a:t>
            </a:r>
            <a:r>
              <a:rPr dirty="0" sz="3700" spc="560">
                <a:latin typeface="Verdana"/>
                <a:cs typeface="Verdana"/>
              </a:rPr>
              <a:t> </a:t>
            </a:r>
            <a:r>
              <a:rPr dirty="0" sz="3700" spc="-30">
                <a:latin typeface="Verdana"/>
                <a:cs typeface="Verdana"/>
              </a:rPr>
              <a:t>a</a:t>
            </a:r>
            <a:r>
              <a:rPr dirty="0" sz="3700" spc="560">
                <a:latin typeface="Verdana"/>
                <a:cs typeface="Verdana"/>
              </a:rPr>
              <a:t> </a:t>
            </a:r>
            <a:r>
              <a:rPr dirty="0" sz="3700" spc="-5">
                <a:latin typeface="Verdana"/>
                <a:cs typeface="Verdana"/>
              </a:rPr>
              <a:t>user</a:t>
            </a:r>
            <a:r>
              <a:rPr dirty="0" sz="3700" spc="565">
                <a:latin typeface="Verdana"/>
                <a:cs typeface="Verdana"/>
              </a:rPr>
              <a:t> </a:t>
            </a:r>
            <a:r>
              <a:rPr dirty="0" sz="3700" spc="15">
                <a:latin typeface="Verdana"/>
                <a:cs typeface="Verdana"/>
              </a:rPr>
              <a:t>enters</a:t>
            </a:r>
            <a:r>
              <a:rPr dirty="0" sz="3700" spc="560">
                <a:latin typeface="Verdana"/>
                <a:cs typeface="Verdana"/>
              </a:rPr>
              <a:t> </a:t>
            </a:r>
            <a:r>
              <a:rPr dirty="0" sz="3700" spc="-5">
                <a:latin typeface="Verdana"/>
                <a:cs typeface="Verdana"/>
              </a:rPr>
              <a:t>or </a:t>
            </a:r>
            <a:r>
              <a:rPr dirty="0" sz="3700" spc="-1285">
                <a:latin typeface="Verdana"/>
                <a:cs typeface="Verdana"/>
              </a:rPr>
              <a:t> </a:t>
            </a:r>
            <a:r>
              <a:rPr dirty="0" sz="3700" spc="35">
                <a:latin typeface="Verdana"/>
                <a:cs typeface="Verdana"/>
              </a:rPr>
              <a:t>e</a:t>
            </a:r>
            <a:r>
              <a:rPr dirty="0" sz="3700" spc="-210">
                <a:latin typeface="Verdana"/>
                <a:cs typeface="Verdana"/>
              </a:rPr>
              <a:t>x</a:t>
            </a:r>
            <a:r>
              <a:rPr dirty="0" sz="3700" spc="-20">
                <a:latin typeface="Verdana"/>
                <a:cs typeface="Verdana"/>
              </a:rPr>
              <a:t>i</a:t>
            </a:r>
            <a:r>
              <a:rPr dirty="0" sz="3700" spc="45">
                <a:latin typeface="Verdana"/>
                <a:cs typeface="Verdana"/>
              </a:rPr>
              <a:t>t</a:t>
            </a:r>
            <a:r>
              <a:rPr dirty="0" sz="3700" spc="-110">
                <a:latin typeface="Verdana"/>
                <a:cs typeface="Verdana"/>
              </a:rPr>
              <a:t>s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 spc="210">
                <a:latin typeface="Verdana"/>
                <a:cs typeface="Verdana"/>
              </a:rPr>
              <a:t>p</a:t>
            </a:r>
            <a:r>
              <a:rPr dirty="0" sz="3700" spc="-95">
                <a:latin typeface="Verdana"/>
                <a:cs typeface="Verdana"/>
              </a:rPr>
              <a:t>r</a:t>
            </a:r>
            <a:r>
              <a:rPr dirty="0" sz="3700" spc="35">
                <a:latin typeface="Verdana"/>
                <a:cs typeface="Verdana"/>
              </a:rPr>
              <a:t>e</a:t>
            </a:r>
            <a:r>
              <a:rPr dirty="0" sz="3700" spc="210">
                <a:latin typeface="Verdana"/>
                <a:cs typeface="Verdana"/>
              </a:rPr>
              <a:t>d</a:t>
            </a:r>
            <a:r>
              <a:rPr dirty="0" sz="3700" spc="35">
                <a:latin typeface="Verdana"/>
                <a:cs typeface="Verdana"/>
              </a:rPr>
              <a:t>e</a:t>
            </a:r>
            <a:r>
              <a:rPr dirty="0" sz="3700" spc="-45">
                <a:latin typeface="Verdana"/>
                <a:cs typeface="Verdana"/>
              </a:rPr>
              <a:t>f</a:t>
            </a:r>
            <a:r>
              <a:rPr dirty="0" sz="3700" spc="-20">
                <a:latin typeface="Verdana"/>
                <a:cs typeface="Verdana"/>
              </a:rPr>
              <a:t>i</a:t>
            </a:r>
            <a:r>
              <a:rPr dirty="0" sz="3700" spc="170">
                <a:latin typeface="Verdana"/>
                <a:cs typeface="Verdana"/>
              </a:rPr>
              <a:t>n</a:t>
            </a:r>
            <a:r>
              <a:rPr dirty="0" sz="3700" spc="35">
                <a:latin typeface="Verdana"/>
                <a:cs typeface="Verdana"/>
              </a:rPr>
              <a:t>e</a:t>
            </a:r>
            <a:r>
              <a:rPr dirty="0" sz="3700" spc="215">
                <a:latin typeface="Verdana"/>
                <a:cs typeface="Verdana"/>
              </a:rPr>
              <a:t>d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 spc="210">
                <a:latin typeface="Verdana"/>
                <a:cs typeface="Verdana"/>
              </a:rPr>
              <a:t>d</a:t>
            </a:r>
            <a:r>
              <a:rPr dirty="0" sz="3700" spc="-35">
                <a:latin typeface="Verdana"/>
                <a:cs typeface="Verdana"/>
              </a:rPr>
              <a:t>a</a:t>
            </a:r>
            <a:r>
              <a:rPr dirty="0" sz="3700" spc="170">
                <a:latin typeface="Verdana"/>
                <a:cs typeface="Verdana"/>
              </a:rPr>
              <a:t>n</a:t>
            </a:r>
            <a:r>
              <a:rPr dirty="0" sz="3700" spc="240">
                <a:latin typeface="Verdana"/>
                <a:cs typeface="Verdana"/>
              </a:rPr>
              <a:t>g</a:t>
            </a:r>
            <a:r>
              <a:rPr dirty="0" sz="3700" spc="35">
                <a:latin typeface="Verdana"/>
                <a:cs typeface="Verdana"/>
              </a:rPr>
              <a:t>e</a:t>
            </a:r>
            <a:r>
              <a:rPr dirty="0" sz="3700" spc="-95">
                <a:latin typeface="Verdana"/>
                <a:cs typeface="Verdana"/>
              </a:rPr>
              <a:t>r</a:t>
            </a:r>
            <a:r>
              <a:rPr dirty="0" sz="3700" spc="80">
                <a:latin typeface="Verdana"/>
                <a:cs typeface="Verdana"/>
              </a:rPr>
              <a:t>o</a:t>
            </a:r>
            <a:r>
              <a:rPr dirty="0" sz="3700" spc="155">
                <a:latin typeface="Verdana"/>
                <a:cs typeface="Verdana"/>
              </a:rPr>
              <a:t>u</a:t>
            </a:r>
            <a:r>
              <a:rPr dirty="0" sz="3700" spc="-110">
                <a:latin typeface="Verdana"/>
                <a:cs typeface="Verdana"/>
              </a:rPr>
              <a:t>s</a:t>
            </a:r>
            <a:r>
              <a:rPr dirty="0" sz="3700" spc="-330">
                <a:latin typeface="Verdana"/>
                <a:cs typeface="Verdana"/>
              </a:rPr>
              <a:t> </a:t>
            </a:r>
            <a:r>
              <a:rPr dirty="0" sz="3700" spc="-35">
                <a:latin typeface="Verdana"/>
                <a:cs typeface="Verdana"/>
              </a:rPr>
              <a:t>a</a:t>
            </a:r>
            <a:r>
              <a:rPr dirty="0" sz="3700" spc="-95">
                <a:latin typeface="Verdana"/>
                <a:cs typeface="Verdana"/>
              </a:rPr>
              <a:t>r</a:t>
            </a:r>
            <a:r>
              <a:rPr dirty="0" sz="3700" spc="35">
                <a:latin typeface="Verdana"/>
                <a:cs typeface="Verdana"/>
              </a:rPr>
              <a:t>e</a:t>
            </a:r>
            <a:r>
              <a:rPr dirty="0" sz="3700" spc="-35">
                <a:latin typeface="Verdana"/>
                <a:cs typeface="Verdana"/>
              </a:rPr>
              <a:t>a</a:t>
            </a:r>
            <a:r>
              <a:rPr dirty="0" sz="3700" spc="-114">
                <a:latin typeface="Verdana"/>
                <a:cs typeface="Verdana"/>
              </a:rPr>
              <a:t>s</a:t>
            </a:r>
            <a:r>
              <a:rPr dirty="0" sz="3700" spc="-560">
                <a:latin typeface="Verdana"/>
                <a:cs typeface="Verdana"/>
              </a:rPr>
              <a:t>.</a:t>
            </a:r>
            <a:endParaRPr sz="37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936511" y="1798370"/>
            <a:ext cx="15180944" cy="7912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0" spc="-810">
                <a:latin typeface="Tahoma"/>
                <a:cs typeface="Tahoma"/>
              </a:rPr>
              <a:t>1.</a:t>
            </a:r>
            <a:r>
              <a:rPr dirty="0" sz="5000" spc="-80">
                <a:latin typeface="Tahoma"/>
                <a:cs typeface="Tahoma"/>
              </a:rPr>
              <a:t> </a:t>
            </a:r>
            <a:r>
              <a:rPr dirty="0" sz="5000" spc="65">
                <a:latin typeface="Tahoma"/>
                <a:cs typeface="Tahoma"/>
              </a:rPr>
              <a:t>Real-time</a:t>
            </a:r>
            <a:r>
              <a:rPr dirty="0" sz="5000" spc="-80">
                <a:latin typeface="Tahoma"/>
                <a:cs typeface="Tahoma"/>
              </a:rPr>
              <a:t> </a:t>
            </a:r>
            <a:r>
              <a:rPr dirty="0" sz="5000" spc="95">
                <a:latin typeface="Tahoma"/>
                <a:cs typeface="Tahoma"/>
              </a:rPr>
              <a:t>location</a:t>
            </a:r>
            <a:r>
              <a:rPr dirty="0" sz="5000" spc="-75">
                <a:latin typeface="Tahoma"/>
                <a:cs typeface="Tahoma"/>
              </a:rPr>
              <a:t> </a:t>
            </a:r>
            <a:r>
              <a:rPr dirty="0" sz="5000" spc="105">
                <a:latin typeface="Tahoma"/>
                <a:cs typeface="Tahoma"/>
              </a:rPr>
              <a:t>sharing</a:t>
            </a:r>
            <a:r>
              <a:rPr dirty="0" sz="5000" spc="-80">
                <a:latin typeface="Tahoma"/>
                <a:cs typeface="Tahoma"/>
              </a:rPr>
              <a:t> </a:t>
            </a:r>
            <a:r>
              <a:rPr dirty="0" sz="5000" spc="95">
                <a:latin typeface="Tahoma"/>
                <a:cs typeface="Tahoma"/>
              </a:rPr>
              <a:t>with</a:t>
            </a:r>
            <a:r>
              <a:rPr dirty="0" sz="5000" spc="-75">
                <a:latin typeface="Tahoma"/>
                <a:cs typeface="Tahoma"/>
              </a:rPr>
              <a:t> </a:t>
            </a:r>
            <a:r>
              <a:rPr dirty="0" sz="5000" spc="120">
                <a:latin typeface="Tahoma"/>
                <a:cs typeface="Tahoma"/>
              </a:rPr>
              <a:t>Geo-fencing</a:t>
            </a:r>
            <a:endParaRPr sz="5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97525" cy="10296525"/>
          </a:xfrm>
          <a:custGeom>
            <a:avLst/>
            <a:gdLst/>
            <a:ahLst/>
            <a:cxnLst/>
            <a:rect l="l" t="t" r="r" b="b"/>
            <a:pathLst>
              <a:path w="18297525" h="10296525">
                <a:moveTo>
                  <a:pt x="18297523" y="10296524"/>
                </a:moveTo>
                <a:lnTo>
                  <a:pt x="0" y="10296524"/>
                </a:lnTo>
                <a:lnTo>
                  <a:pt x="0" y="0"/>
                </a:lnTo>
                <a:lnTo>
                  <a:pt x="18297523" y="0"/>
                </a:lnTo>
                <a:lnTo>
                  <a:pt x="18297523" y="10296524"/>
                </a:lnTo>
                <a:close/>
              </a:path>
            </a:pathLst>
          </a:custGeom>
          <a:solidFill>
            <a:srgbClr val="FBF6F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734549" cy="102965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32901" y="1454607"/>
            <a:ext cx="8952230" cy="8978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cap="small" sz="5700" spc="-470"/>
              <a:t>2</a:t>
            </a:r>
            <a:r>
              <a:rPr dirty="0" sz="5700" spc="185"/>
              <a:t>.</a:t>
            </a:r>
            <a:r>
              <a:rPr dirty="0" sz="5700" spc="110"/>
              <a:t> </a:t>
            </a:r>
            <a:r>
              <a:rPr dirty="0" sz="5700" spc="55"/>
              <a:t>P</a:t>
            </a:r>
            <a:r>
              <a:rPr dirty="0" sz="5700" spc="-130"/>
              <a:t>a</a:t>
            </a:r>
            <a:r>
              <a:rPr dirty="0" sz="5700" spc="35"/>
              <a:t>n</a:t>
            </a:r>
            <a:r>
              <a:rPr dirty="0" sz="5700" spc="-30"/>
              <a:t>i</a:t>
            </a:r>
            <a:r>
              <a:rPr dirty="0" sz="5700" spc="150"/>
              <a:t>c</a:t>
            </a:r>
            <a:r>
              <a:rPr dirty="0" sz="5700" spc="110"/>
              <a:t> </a:t>
            </a:r>
            <a:r>
              <a:rPr dirty="0" sz="5700" spc="450"/>
              <a:t>G</a:t>
            </a:r>
            <a:r>
              <a:rPr dirty="0" sz="5700" spc="-140"/>
              <a:t>e</a:t>
            </a:r>
            <a:r>
              <a:rPr dirty="0" sz="5700" spc="-5"/>
              <a:t>s</a:t>
            </a:r>
            <a:r>
              <a:rPr dirty="0" sz="5700" spc="-75"/>
              <a:t>t</a:t>
            </a:r>
            <a:r>
              <a:rPr dirty="0" sz="5700" spc="5"/>
              <a:t>u</a:t>
            </a:r>
            <a:r>
              <a:rPr dirty="0" sz="5700" spc="-10"/>
              <a:t>r</a:t>
            </a:r>
            <a:r>
              <a:rPr dirty="0" sz="5700" spc="-135"/>
              <a:t>e</a:t>
            </a:r>
            <a:r>
              <a:rPr dirty="0" sz="5700" spc="110"/>
              <a:t> </a:t>
            </a:r>
            <a:r>
              <a:rPr dirty="0" sz="5700" spc="25"/>
              <a:t>A</a:t>
            </a:r>
            <a:r>
              <a:rPr dirty="0" sz="5700" spc="145"/>
              <a:t>c</a:t>
            </a:r>
            <a:r>
              <a:rPr dirty="0" sz="5700" spc="-75"/>
              <a:t>t</a:t>
            </a:r>
            <a:r>
              <a:rPr dirty="0" sz="5700" spc="-30"/>
              <a:t>i</a:t>
            </a:r>
            <a:r>
              <a:rPr dirty="0" sz="5700" spc="-165"/>
              <a:t>v</a:t>
            </a:r>
            <a:r>
              <a:rPr dirty="0" sz="5700" spc="-130"/>
              <a:t>a</a:t>
            </a:r>
            <a:r>
              <a:rPr dirty="0" sz="5700" spc="-75"/>
              <a:t>t</a:t>
            </a:r>
            <a:r>
              <a:rPr dirty="0" sz="5700" spc="-30"/>
              <a:t>i</a:t>
            </a:r>
            <a:r>
              <a:rPr dirty="0" sz="5700" spc="-55"/>
              <a:t>o</a:t>
            </a:r>
            <a:r>
              <a:rPr dirty="0" sz="5700" spc="40"/>
              <a:t>n</a:t>
            </a:r>
            <a:endParaRPr sz="5700"/>
          </a:p>
        </p:txBody>
      </p:sp>
      <p:grpSp>
        <p:nvGrpSpPr>
          <p:cNvPr id="5" name="object 5"/>
          <p:cNvGrpSpPr/>
          <p:nvPr/>
        </p:nvGrpSpPr>
        <p:grpSpPr>
          <a:xfrm>
            <a:off x="8225101" y="3230883"/>
            <a:ext cx="180975" cy="2943225"/>
            <a:chOff x="8225101" y="3230883"/>
            <a:chExt cx="180975" cy="29432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72726" y="3230883"/>
              <a:ext cx="133350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5101" y="6050283"/>
              <a:ext cx="123825" cy="12382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527172" y="2789939"/>
            <a:ext cx="9053830" cy="418972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76835" marR="5080">
              <a:lnSpc>
                <a:spcPct val="139900"/>
              </a:lnSpc>
              <a:spcBef>
                <a:spcPts val="90"/>
              </a:spcBef>
            </a:pPr>
            <a:r>
              <a:rPr dirty="0" sz="3350">
                <a:latin typeface="Verdana"/>
                <a:cs typeface="Verdana"/>
              </a:rPr>
              <a:t>Users </a:t>
            </a:r>
            <a:r>
              <a:rPr dirty="0" sz="3350" spc="105">
                <a:latin typeface="Verdana"/>
                <a:cs typeface="Verdana"/>
              </a:rPr>
              <a:t>can </a:t>
            </a:r>
            <a:r>
              <a:rPr dirty="0" sz="3350" spc="55">
                <a:latin typeface="Verdana"/>
                <a:cs typeface="Verdana"/>
              </a:rPr>
              <a:t>trigger </a:t>
            </a:r>
            <a:r>
              <a:rPr dirty="0" sz="3350" spc="90">
                <a:latin typeface="Verdana"/>
                <a:cs typeface="Verdana"/>
              </a:rPr>
              <a:t>emergency </a:t>
            </a:r>
            <a:r>
              <a:rPr dirty="0" sz="3350" spc="-20">
                <a:latin typeface="Verdana"/>
                <a:cs typeface="Verdana"/>
              </a:rPr>
              <a:t>alerts </a:t>
            </a:r>
            <a:r>
              <a:rPr dirty="0" sz="3350" spc="30">
                <a:latin typeface="Verdana"/>
                <a:cs typeface="Verdana"/>
              </a:rPr>
              <a:t>by </a:t>
            </a:r>
            <a:r>
              <a:rPr dirty="0" sz="3350" spc="35">
                <a:latin typeface="Verdana"/>
                <a:cs typeface="Verdana"/>
              </a:rPr>
              <a:t> </a:t>
            </a:r>
            <a:r>
              <a:rPr dirty="0" sz="3350" spc="85">
                <a:latin typeface="Verdana"/>
                <a:cs typeface="Verdana"/>
              </a:rPr>
              <a:t>performing</a:t>
            </a:r>
            <a:r>
              <a:rPr dirty="0" sz="3350" spc="90">
                <a:latin typeface="Verdana"/>
                <a:cs typeface="Verdana"/>
              </a:rPr>
              <a:t> </a:t>
            </a:r>
            <a:r>
              <a:rPr dirty="0" sz="3350" spc="40">
                <a:latin typeface="Verdana"/>
                <a:cs typeface="Verdana"/>
              </a:rPr>
              <a:t>discreet</a:t>
            </a:r>
            <a:r>
              <a:rPr dirty="0" sz="3350" spc="45">
                <a:latin typeface="Verdana"/>
                <a:cs typeface="Verdana"/>
              </a:rPr>
              <a:t> </a:t>
            </a:r>
            <a:r>
              <a:rPr dirty="0" sz="3350" spc="-25">
                <a:latin typeface="Verdana"/>
                <a:cs typeface="Verdana"/>
              </a:rPr>
              <a:t>gestures,</a:t>
            </a:r>
            <a:r>
              <a:rPr dirty="0" sz="3350" spc="-20">
                <a:latin typeface="Verdana"/>
                <a:cs typeface="Verdana"/>
              </a:rPr>
              <a:t> </a:t>
            </a:r>
            <a:r>
              <a:rPr dirty="0" sz="3350" spc="95">
                <a:latin typeface="Verdana"/>
                <a:cs typeface="Verdana"/>
              </a:rPr>
              <a:t>such</a:t>
            </a:r>
            <a:r>
              <a:rPr dirty="0" sz="3350" spc="100">
                <a:latin typeface="Verdana"/>
                <a:cs typeface="Verdana"/>
              </a:rPr>
              <a:t> </a:t>
            </a:r>
            <a:r>
              <a:rPr dirty="0" sz="3350" spc="-55">
                <a:latin typeface="Verdana"/>
                <a:cs typeface="Verdana"/>
              </a:rPr>
              <a:t>as </a:t>
            </a:r>
            <a:r>
              <a:rPr dirty="0" sz="3350" spc="-1165">
                <a:latin typeface="Verdana"/>
                <a:cs typeface="Verdana"/>
              </a:rPr>
              <a:t> </a:t>
            </a:r>
            <a:r>
              <a:rPr dirty="0" sz="3350" spc="70">
                <a:latin typeface="Verdana"/>
                <a:cs typeface="Verdana"/>
              </a:rPr>
              <a:t>shaking </a:t>
            </a:r>
            <a:r>
              <a:rPr dirty="0" sz="3350" spc="90">
                <a:latin typeface="Verdana"/>
                <a:cs typeface="Verdana"/>
              </a:rPr>
              <a:t>the </a:t>
            </a:r>
            <a:r>
              <a:rPr dirty="0" sz="3350" spc="135">
                <a:latin typeface="Verdana"/>
                <a:cs typeface="Verdana"/>
              </a:rPr>
              <a:t>phone </a:t>
            </a:r>
            <a:r>
              <a:rPr dirty="0" sz="3350" spc="5">
                <a:latin typeface="Verdana"/>
                <a:cs typeface="Verdana"/>
              </a:rPr>
              <a:t>or </a:t>
            </a:r>
            <a:r>
              <a:rPr dirty="0" sz="3350" spc="45">
                <a:latin typeface="Verdana"/>
                <a:cs typeface="Verdana"/>
              </a:rPr>
              <a:t>pressing </a:t>
            </a:r>
            <a:r>
              <a:rPr dirty="0" sz="3350" spc="-15">
                <a:latin typeface="Verdana"/>
                <a:cs typeface="Verdana"/>
              </a:rPr>
              <a:t>a </a:t>
            </a:r>
            <a:r>
              <a:rPr dirty="0" sz="3350" spc="50">
                <a:latin typeface="Verdana"/>
                <a:cs typeface="Verdana"/>
              </a:rPr>
              <a:t>specific </a:t>
            </a:r>
            <a:r>
              <a:rPr dirty="0" sz="3350" spc="-1165">
                <a:latin typeface="Verdana"/>
                <a:cs typeface="Verdana"/>
              </a:rPr>
              <a:t> </a:t>
            </a:r>
            <a:r>
              <a:rPr dirty="0" sz="3350" spc="204">
                <a:latin typeface="Verdana"/>
                <a:cs typeface="Verdana"/>
              </a:rPr>
              <a:t>b</a:t>
            </a:r>
            <a:r>
              <a:rPr dirty="0" sz="3350" spc="155">
                <a:latin typeface="Verdana"/>
                <a:cs typeface="Verdana"/>
              </a:rPr>
              <a:t>u</a:t>
            </a:r>
            <a:r>
              <a:rPr dirty="0" sz="3350" spc="50">
                <a:latin typeface="Verdana"/>
                <a:cs typeface="Verdana"/>
              </a:rPr>
              <a:t>tt</a:t>
            </a:r>
            <a:r>
              <a:rPr dirty="0" sz="3350" spc="85">
                <a:latin typeface="Verdana"/>
                <a:cs typeface="Verdana"/>
              </a:rPr>
              <a:t>o</a:t>
            </a:r>
            <a:r>
              <a:rPr dirty="0" sz="3350" spc="175">
                <a:latin typeface="Verdana"/>
                <a:cs typeface="Verdana"/>
              </a:rPr>
              <a:t>n</a:t>
            </a:r>
            <a:r>
              <a:rPr dirty="0" sz="3350" spc="-295">
                <a:latin typeface="Verdana"/>
                <a:cs typeface="Verdana"/>
              </a:rPr>
              <a:t> </a:t>
            </a:r>
            <a:r>
              <a:rPr dirty="0" sz="3350" spc="-95">
                <a:latin typeface="Verdana"/>
                <a:cs typeface="Verdana"/>
              </a:rPr>
              <a:t>s</a:t>
            </a:r>
            <a:r>
              <a:rPr dirty="0" sz="3350" spc="45">
                <a:latin typeface="Verdana"/>
                <a:cs typeface="Verdana"/>
              </a:rPr>
              <a:t>e</a:t>
            </a:r>
            <a:r>
              <a:rPr dirty="0" sz="3350" spc="204">
                <a:latin typeface="Verdana"/>
                <a:cs typeface="Verdana"/>
              </a:rPr>
              <a:t>q</a:t>
            </a:r>
            <a:r>
              <a:rPr dirty="0" sz="3350" spc="155">
                <a:latin typeface="Verdana"/>
                <a:cs typeface="Verdana"/>
              </a:rPr>
              <a:t>u</a:t>
            </a:r>
            <a:r>
              <a:rPr dirty="0" sz="3350" spc="45">
                <a:latin typeface="Verdana"/>
                <a:cs typeface="Verdana"/>
              </a:rPr>
              <a:t>e</a:t>
            </a:r>
            <a:r>
              <a:rPr dirty="0" sz="3350" spc="170">
                <a:latin typeface="Verdana"/>
                <a:cs typeface="Verdana"/>
              </a:rPr>
              <a:t>n</a:t>
            </a:r>
            <a:r>
              <a:rPr dirty="0" sz="3350" spc="155">
                <a:latin typeface="Verdana"/>
                <a:cs typeface="Verdana"/>
              </a:rPr>
              <a:t>c</a:t>
            </a:r>
            <a:r>
              <a:rPr dirty="0" sz="3350" spc="45">
                <a:latin typeface="Verdana"/>
                <a:cs typeface="Verdana"/>
              </a:rPr>
              <a:t>e</a:t>
            </a:r>
            <a:r>
              <a:rPr dirty="0" sz="3350" spc="-500">
                <a:latin typeface="Verdana"/>
                <a:cs typeface="Verdana"/>
              </a:rPr>
              <a:t>.</a:t>
            </a:r>
            <a:endParaRPr sz="3350">
              <a:latin typeface="Verdana"/>
              <a:cs typeface="Verdana"/>
            </a:endParaRPr>
          </a:p>
          <a:p>
            <a:pPr algn="just" marL="12700" marR="5080">
              <a:lnSpc>
                <a:spcPct val="139300"/>
              </a:lnSpc>
              <a:spcBef>
                <a:spcPts val="95"/>
              </a:spcBef>
            </a:pPr>
            <a:r>
              <a:rPr dirty="0" sz="3050" spc="30">
                <a:latin typeface="Verdana"/>
                <a:cs typeface="Verdana"/>
              </a:rPr>
              <a:t>The</a:t>
            </a:r>
            <a:r>
              <a:rPr dirty="0" sz="3050" spc="35">
                <a:latin typeface="Verdana"/>
                <a:cs typeface="Verdana"/>
              </a:rPr>
              <a:t> </a:t>
            </a:r>
            <a:r>
              <a:rPr dirty="0" sz="3050" spc="120">
                <a:latin typeface="Verdana"/>
                <a:cs typeface="Verdana"/>
              </a:rPr>
              <a:t>app</a:t>
            </a:r>
            <a:r>
              <a:rPr dirty="0" sz="3050" spc="125">
                <a:latin typeface="Verdana"/>
                <a:cs typeface="Verdana"/>
              </a:rPr>
              <a:t> </a:t>
            </a:r>
            <a:r>
              <a:rPr dirty="0" sz="3050" spc="25">
                <a:latin typeface="Verdana"/>
                <a:cs typeface="Verdana"/>
              </a:rPr>
              <a:t>provides</a:t>
            </a:r>
            <a:r>
              <a:rPr dirty="0" sz="3050" spc="30">
                <a:latin typeface="Verdana"/>
                <a:cs typeface="Verdana"/>
              </a:rPr>
              <a:t> </a:t>
            </a:r>
            <a:r>
              <a:rPr dirty="0" sz="3050" spc="25">
                <a:latin typeface="Verdana"/>
                <a:cs typeface="Verdana"/>
              </a:rPr>
              <a:t>vibration</a:t>
            </a:r>
            <a:r>
              <a:rPr dirty="0" sz="3050" spc="30">
                <a:latin typeface="Verdana"/>
                <a:cs typeface="Verdana"/>
              </a:rPr>
              <a:t> </a:t>
            </a:r>
            <a:r>
              <a:rPr dirty="0" sz="3050" spc="75">
                <a:latin typeface="Verdana"/>
                <a:cs typeface="Verdana"/>
              </a:rPr>
              <a:t>feedback</a:t>
            </a:r>
            <a:r>
              <a:rPr dirty="0" sz="3050" spc="80">
                <a:latin typeface="Verdana"/>
                <a:cs typeface="Verdana"/>
              </a:rPr>
              <a:t> </a:t>
            </a:r>
            <a:r>
              <a:rPr dirty="0" sz="3050" spc="65">
                <a:latin typeface="Verdana"/>
                <a:cs typeface="Verdana"/>
              </a:rPr>
              <a:t>to </a:t>
            </a:r>
            <a:r>
              <a:rPr dirty="0" sz="3050" spc="70">
                <a:latin typeface="Verdana"/>
                <a:cs typeface="Verdana"/>
              </a:rPr>
              <a:t> </a:t>
            </a:r>
            <a:r>
              <a:rPr dirty="0" sz="3050" spc="80">
                <a:latin typeface="Verdana"/>
                <a:cs typeface="Verdana"/>
              </a:rPr>
              <a:t>confirm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60">
                <a:latin typeface="Verdana"/>
                <a:cs typeface="Verdana"/>
              </a:rPr>
              <a:t>that</a:t>
            </a:r>
            <a:r>
              <a:rPr dirty="0" sz="3050" spc="-265">
                <a:latin typeface="Verdana"/>
                <a:cs typeface="Verdana"/>
              </a:rPr>
              <a:t> </a:t>
            </a:r>
            <a:r>
              <a:rPr dirty="0" sz="3050" spc="80">
                <a:latin typeface="Verdana"/>
                <a:cs typeface="Verdana"/>
              </a:rPr>
              <a:t>the</a:t>
            </a:r>
            <a:r>
              <a:rPr dirty="0" sz="3050" spc="-265">
                <a:latin typeface="Verdana"/>
                <a:cs typeface="Verdana"/>
              </a:rPr>
              <a:t> </a:t>
            </a:r>
            <a:r>
              <a:rPr dirty="0" sz="3050">
                <a:latin typeface="Verdana"/>
                <a:cs typeface="Verdana"/>
              </a:rPr>
              <a:t>alert</a:t>
            </a:r>
            <a:r>
              <a:rPr dirty="0" sz="3050" spc="-265">
                <a:latin typeface="Verdana"/>
                <a:cs typeface="Verdana"/>
              </a:rPr>
              <a:t> </a:t>
            </a:r>
            <a:r>
              <a:rPr dirty="0" sz="3050" spc="40">
                <a:latin typeface="Verdana"/>
                <a:cs typeface="Verdana"/>
              </a:rPr>
              <a:t>was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-60">
                <a:latin typeface="Verdana"/>
                <a:cs typeface="Verdana"/>
              </a:rPr>
              <a:t>sent.</a:t>
            </a:r>
            <a:endParaRPr sz="30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5227"/>
            <a:ext cx="11353799" cy="101612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02399" y="1797846"/>
            <a:ext cx="9003030" cy="74549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700" spc="-195"/>
              <a:t>3.</a:t>
            </a:r>
            <a:r>
              <a:rPr dirty="0" sz="4700" spc="65"/>
              <a:t> </a:t>
            </a:r>
            <a:r>
              <a:rPr dirty="0" sz="4700" spc="10"/>
              <a:t>Incident</a:t>
            </a:r>
            <a:r>
              <a:rPr dirty="0" sz="4700" spc="65"/>
              <a:t> </a:t>
            </a:r>
            <a:r>
              <a:rPr dirty="0" sz="4700" spc="10"/>
              <a:t>Documentation</a:t>
            </a:r>
            <a:r>
              <a:rPr dirty="0" sz="4700" spc="65"/>
              <a:t> </a:t>
            </a:r>
            <a:r>
              <a:rPr dirty="0" sz="4700" spc="40"/>
              <a:t>Mode</a:t>
            </a:r>
            <a:endParaRPr sz="4700"/>
          </a:p>
        </p:txBody>
      </p:sp>
      <p:grpSp>
        <p:nvGrpSpPr>
          <p:cNvPr id="4" name="object 4"/>
          <p:cNvGrpSpPr/>
          <p:nvPr/>
        </p:nvGrpSpPr>
        <p:grpSpPr>
          <a:xfrm>
            <a:off x="9437720" y="3277634"/>
            <a:ext cx="133350" cy="3038475"/>
            <a:chOff x="9437720" y="3277634"/>
            <a:chExt cx="133350" cy="30384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720" y="3277634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7720" y="6182759"/>
              <a:ext cx="133350" cy="1333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757354" y="2967869"/>
            <a:ext cx="7705090" cy="467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500"/>
              </a:lnSpc>
              <a:spcBef>
                <a:spcPts val="100"/>
              </a:spcBef>
            </a:pPr>
            <a:r>
              <a:rPr dirty="0" sz="3300" spc="-20">
                <a:latin typeface="Verdana"/>
                <a:cs typeface="Verdana"/>
              </a:rPr>
              <a:t>Users</a:t>
            </a:r>
            <a:r>
              <a:rPr dirty="0" sz="3300" spc="-15">
                <a:latin typeface="Verdana"/>
                <a:cs typeface="Verdana"/>
              </a:rPr>
              <a:t> </a:t>
            </a:r>
            <a:r>
              <a:rPr dirty="0" sz="3300" spc="80">
                <a:latin typeface="Verdana"/>
                <a:cs typeface="Verdana"/>
              </a:rPr>
              <a:t>can </a:t>
            </a:r>
            <a:r>
              <a:rPr dirty="0" sz="3300" spc="125">
                <a:latin typeface="Verdana"/>
                <a:cs typeface="Verdana"/>
              </a:rPr>
              <a:t>document </a:t>
            </a:r>
            <a:r>
              <a:rPr dirty="0" sz="3300" spc="55">
                <a:latin typeface="Verdana"/>
                <a:cs typeface="Verdana"/>
              </a:rPr>
              <a:t>incidents </a:t>
            </a:r>
            <a:r>
              <a:rPr dirty="0" sz="3300" spc="60">
                <a:latin typeface="Verdana"/>
                <a:cs typeface="Verdana"/>
              </a:rPr>
              <a:t>in </a:t>
            </a:r>
            <a:r>
              <a:rPr dirty="0" sz="3300" spc="65">
                <a:latin typeface="Verdana"/>
                <a:cs typeface="Verdana"/>
              </a:rPr>
              <a:t> </a:t>
            </a:r>
            <a:r>
              <a:rPr dirty="0" sz="3300" spc="-5">
                <a:latin typeface="Verdana"/>
                <a:cs typeface="Verdana"/>
              </a:rPr>
              <a:t>real-time</a:t>
            </a:r>
            <a:r>
              <a:rPr dirty="0" sz="3300" spc="1155">
                <a:latin typeface="Verdana"/>
                <a:cs typeface="Verdana"/>
              </a:rPr>
              <a:t> </a:t>
            </a:r>
            <a:r>
              <a:rPr dirty="0" sz="3300" spc="5">
                <a:latin typeface="Verdana"/>
                <a:cs typeface="Verdana"/>
              </a:rPr>
              <a:t>by</a:t>
            </a:r>
            <a:r>
              <a:rPr dirty="0" sz="3300" spc="10">
                <a:latin typeface="Verdana"/>
                <a:cs typeface="Verdana"/>
              </a:rPr>
              <a:t> </a:t>
            </a:r>
            <a:r>
              <a:rPr dirty="0" sz="3300" spc="75">
                <a:latin typeface="Verdana"/>
                <a:cs typeface="Verdana"/>
              </a:rPr>
              <a:t>capturing</a:t>
            </a:r>
            <a:r>
              <a:rPr dirty="0" sz="3300" spc="80">
                <a:latin typeface="Verdana"/>
                <a:cs typeface="Verdana"/>
              </a:rPr>
              <a:t> </a:t>
            </a:r>
            <a:r>
              <a:rPr dirty="0" sz="3300" spc="-20">
                <a:latin typeface="Verdana"/>
                <a:cs typeface="Verdana"/>
              </a:rPr>
              <a:t>photos, </a:t>
            </a:r>
            <a:r>
              <a:rPr dirty="0" sz="3300" spc="-15">
                <a:latin typeface="Verdana"/>
                <a:cs typeface="Verdana"/>
              </a:rPr>
              <a:t> </a:t>
            </a:r>
            <a:r>
              <a:rPr dirty="0" sz="3300" spc="-80">
                <a:latin typeface="Verdana"/>
                <a:cs typeface="Verdana"/>
              </a:rPr>
              <a:t>videos,</a:t>
            </a:r>
            <a:r>
              <a:rPr dirty="0" sz="3300" spc="-75">
                <a:latin typeface="Verdana"/>
                <a:cs typeface="Verdana"/>
              </a:rPr>
              <a:t> </a:t>
            </a:r>
            <a:r>
              <a:rPr dirty="0" sz="3300" spc="5">
                <a:latin typeface="Verdana"/>
                <a:cs typeface="Verdana"/>
              </a:rPr>
              <a:t>voice</a:t>
            </a:r>
            <a:r>
              <a:rPr dirty="0" sz="3300" spc="10">
                <a:latin typeface="Verdana"/>
                <a:cs typeface="Verdana"/>
              </a:rPr>
              <a:t> memos,</a:t>
            </a:r>
            <a:r>
              <a:rPr dirty="0" sz="3300" spc="15">
                <a:latin typeface="Verdana"/>
                <a:cs typeface="Verdana"/>
              </a:rPr>
              <a:t> </a:t>
            </a:r>
            <a:r>
              <a:rPr dirty="0" sz="3300" spc="95">
                <a:latin typeface="Verdana"/>
                <a:cs typeface="Verdana"/>
              </a:rPr>
              <a:t>and</a:t>
            </a:r>
            <a:r>
              <a:rPr dirty="0" sz="3300" spc="100">
                <a:latin typeface="Verdana"/>
                <a:cs typeface="Verdana"/>
              </a:rPr>
              <a:t> </a:t>
            </a:r>
            <a:r>
              <a:rPr dirty="0" sz="3300" spc="15">
                <a:latin typeface="Verdana"/>
                <a:cs typeface="Verdana"/>
              </a:rPr>
              <a:t>time- </a:t>
            </a:r>
            <a:r>
              <a:rPr dirty="0" sz="3300" spc="20">
                <a:latin typeface="Verdana"/>
                <a:cs typeface="Verdana"/>
              </a:rPr>
              <a:t> </a:t>
            </a:r>
            <a:r>
              <a:rPr dirty="0" sz="3300" spc="80">
                <a:latin typeface="Verdana"/>
                <a:cs typeface="Verdana"/>
              </a:rPr>
              <a:t>stamped </a:t>
            </a:r>
            <a:r>
              <a:rPr dirty="0" sz="3300" spc="-60">
                <a:latin typeface="Verdana"/>
                <a:cs typeface="Verdana"/>
              </a:rPr>
              <a:t>notes, </a:t>
            </a:r>
            <a:r>
              <a:rPr dirty="0" sz="3300" spc="120">
                <a:latin typeface="Verdana"/>
                <a:cs typeface="Verdana"/>
              </a:rPr>
              <a:t>which </a:t>
            </a:r>
            <a:r>
              <a:rPr dirty="0" sz="3300" spc="-35">
                <a:latin typeface="Verdana"/>
                <a:cs typeface="Verdana"/>
              </a:rPr>
              <a:t>are </a:t>
            </a:r>
            <a:r>
              <a:rPr dirty="0" sz="3300" spc="-10">
                <a:latin typeface="Verdana"/>
                <a:cs typeface="Verdana"/>
              </a:rPr>
              <a:t>securely </a:t>
            </a:r>
            <a:r>
              <a:rPr dirty="0" sz="3300" spc="-5">
                <a:latin typeface="Verdana"/>
                <a:cs typeface="Verdana"/>
              </a:rPr>
              <a:t> </a:t>
            </a:r>
            <a:r>
              <a:rPr dirty="0" sz="3300" spc="-110">
                <a:latin typeface="Verdana"/>
                <a:cs typeface="Verdana"/>
              </a:rPr>
              <a:t>s</a:t>
            </a:r>
            <a:r>
              <a:rPr dirty="0" sz="3300" spc="35">
                <a:latin typeface="Verdana"/>
                <a:cs typeface="Verdana"/>
              </a:rPr>
              <a:t>t</a:t>
            </a:r>
            <a:r>
              <a:rPr dirty="0" sz="3300" spc="60">
                <a:latin typeface="Verdana"/>
                <a:cs typeface="Verdana"/>
              </a:rPr>
              <a:t>o</a:t>
            </a:r>
            <a:r>
              <a:rPr dirty="0" sz="3300" spc="-90">
                <a:latin typeface="Verdana"/>
                <a:cs typeface="Verdana"/>
              </a:rPr>
              <a:t>r</a:t>
            </a:r>
            <a:r>
              <a:rPr dirty="0" sz="3300" spc="25">
                <a:latin typeface="Verdana"/>
                <a:cs typeface="Verdana"/>
              </a:rPr>
              <a:t>e</a:t>
            </a:r>
            <a:r>
              <a:rPr dirty="0" sz="3300" spc="180">
                <a:latin typeface="Verdana"/>
                <a:cs typeface="Verdana"/>
              </a:rPr>
              <a:t>d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i</a:t>
            </a:r>
            <a:r>
              <a:rPr dirty="0" sz="3300" spc="145">
                <a:latin typeface="Verdana"/>
                <a:cs typeface="Verdana"/>
              </a:rPr>
              <a:t>n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35">
                <a:latin typeface="Verdana"/>
                <a:cs typeface="Verdana"/>
              </a:rPr>
              <a:t>t</a:t>
            </a:r>
            <a:r>
              <a:rPr dirty="0" sz="3300" spc="140">
                <a:latin typeface="Verdana"/>
                <a:cs typeface="Verdana"/>
              </a:rPr>
              <a:t>h</a:t>
            </a:r>
            <a:r>
              <a:rPr dirty="0" sz="3300" spc="30">
                <a:latin typeface="Verdana"/>
                <a:cs typeface="Verdana"/>
              </a:rPr>
              <a:t>e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135">
                <a:latin typeface="Verdana"/>
                <a:cs typeface="Verdana"/>
              </a:rPr>
              <a:t>c</a:t>
            </a:r>
            <a:r>
              <a:rPr dirty="0" sz="3300" spc="-25">
                <a:latin typeface="Verdana"/>
                <a:cs typeface="Verdana"/>
              </a:rPr>
              <a:t>l</a:t>
            </a:r>
            <a:r>
              <a:rPr dirty="0" sz="3300" spc="60">
                <a:latin typeface="Verdana"/>
                <a:cs typeface="Verdana"/>
              </a:rPr>
              <a:t>o</a:t>
            </a:r>
            <a:r>
              <a:rPr dirty="0" sz="3300" spc="130">
                <a:latin typeface="Verdana"/>
                <a:cs typeface="Verdana"/>
              </a:rPr>
              <a:t>u</a:t>
            </a:r>
            <a:r>
              <a:rPr dirty="0" sz="3300" spc="175">
                <a:latin typeface="Verdana"/>
                <a:cs typeface="Verdana"/>
              </a:rPr>
              <a:t>d</a:t>
            </a:r>
            <a:r>
              <a:rPr dirty="0" sz="3300" spc="-500">
                <a:latin typeface="Verdana"/>
                <a:cs typeface="Verdana"/>
              </a:rPr>
              <a:t>.</a:t>
            </a:r>
            <a:endParaRPr sz="3300">
              <a:latin typeface="Verdana"/>
              <a:cs typeface="Verdana"/>
            </a:endParaRPr>
          </a:p>
          <a:p>
            <a:pPr algn="just" marL="12700" marR="5080">
              <a:lnSpc>
                <a:spcPct val="115500"/>
              </a:lnSpc>
            </a:pPr>
            <a:r>
              <a:rPr dirty="0" sz="3300" spc="30">
                <a:latin typeface="Verdana"/>
                <a:cs typeface="Verdana"/>
              </a:rPr>
              <a:t>Provides </a:t>
            </a:r>
            <a:r>
              <a:rPr dirty="0" sz="3300" spc="5">
                <a:latin typeface="Verdana"/>
                <a:cs typeface="Verdana"/>
              </a:rPr>
              <a:t>valuable </a:t>
            </a:r>
            <a:r>
              <a:rPr dirty="0" sz="3300" spc="40">
                <a:latin typeface="Verdana"/>
                <a:cs typeface="Verdana"/>
              </a:rPr>
              <a:t>evidence </a:t>
            </a:r>
            <a:r>
              <a:rPr dirty="0" sz="3300" spc="-25">
                <a:latin typeface="Verdana"/>
                <a:cs typeface="Verdana"/>
              </a:rPr>
              <a:t>for </a:t>
            </a:r>
            <a:r>
              <a:rPr dirty="0" sz="3300" spc="30">
                <a:latin typeface="Verdana"/>
                <a:cs typeface="Verdana"/>
              </a:rPr>
              <a:t>legal </a:t>
            </a:r>
            <a:r>
              <a:rPr dirty="0" sz="3300" spc="-1150">
                <a:latin typeface="Verdana"/>
                <a:cs typeface="Verdana"/>
              </a:rPr>
              <a:t> </a:t>
            </a:r>
            <a:r>
              <a:rPr dirty="0" sz="3300" spc="30">
                <a:latin typeface="Verdana"/>
                <a:cs typeface="Verdana"/>
              </a:rPr>
              <a:t>purposes</a:t>
            </a:r>
            <a:r>
              <a:rPr dirty="0" sz="3300" spc="35">
                <a:latin typeface="Verdana"/>
                <a:cs typeface="Verdana"/>
              </a:rPr>
              <a:t> </a:t>
            </a:r>
            <a:r>
              <a:rPr dirty="0" sz="3300" spc="95">
                <a:latin typeface="Verdana"/>
                <a:cs typeface="Verdana"/>
              </a:rPr>
              <a:t>and</a:t>
            </a:r>
            <a:r>
              <a:rPr dirty="0" sz="3300" spc="100">
                <a:latin typeface="Verdana"/>
                <a:cs typeface="Verdana"/>
              </a:rPr>
              <a:t> </a:t>
            </a:r>
            <a:r>
              <a:rPr dirty="0" sz="3300" spc="40">
                <a:latin typeface="Verdana"/>
                <a:cs typeface="Verdana"/>
              </a:rPr>
              <a:t>helps</a:t>
            </a:r>
            <a:r>
              <a:rPr dirty="0" sz="3300" spc="45">
                <a:latin typeface="Verdana"/>
                <a:cs typeface="Verdana"/>
              </a:rPr>
              <a:t> </a:t>
            </a:r>
            <a:r>
              <a:rPr dirty="0" sz="3300" spc="20">
                <a:latin typeface="Verdana"/>
                <a:cs typeface="Verdana"/>
              </a:rPr>
              <a:t>victims </a:t>
            </a:r>
            <a:r>
              <a:rPr dirty="0" sz="3300" spc="-1150">
                <a:latin typeface="Verdana"/>
                <a:cs typeface="Verdana"/>
              </a:rPr>
              <a:t> </a:t>
            </a:r>
            <a:r>
              <a:rPr dirty="0" sz="3300" spc="-40">
                <a:latin typeface="Verdana"/>
                <a:cs typeface="Verdana"/>
              </a:rPr>
              <a:t>a</a:t>
            </a:r>
            <a:r>
              <a:rPr dirty="0" sz="3300" spc="-90">
                <a:latin typeface="Verdana"/>
                <a:cs typeface="Verdana"/>
              </a:rPr>
              <a:t>r</a:t>
            </a:r>
            <a:r>
              <a:rPr dirty="0" sz="3300" spc="35">
                <a:latin typeface="Verdana"/>
                <a:cs typeface="Verdana"/>
              </a:rPr>
              <a:t>t</a:t>
            </a:r>
            <a:r>
              <a:rPr dirty="0" sz="3300" spc="-25">
                <a:latin typeface="Verdana"/>
                <a:cs typeface="Verdana"/>
              </a:rPr>
              <a:t>i</a:t>
            </a:r>
            <a:r>
              <a:rPr dirty="0" sz="3300" spc="135">
                <a:latin typeface="Verdana"/>
                <a:cs typeface="Verdana"/>
              </a:rPr>
              <a:t>c</a:t>
            </a:r>
            <a:r>
              <a:rPr dirty="0" sz="3300" spc="130">
                <a:latin typeface="Verdana"/>
                <a:cs typeface="Verdana"/>
              </a:rPr>
              <a:t>u</a:t>
            </a:r>
            <a:r>
              <a:rPr dirty="0" sz="3300" spc="-25">
                <a:latin typeface="Verdana"/>
                <a:cs typeface="Verdana"/>
              </a:rPr>
              <a:t>l</a:t>
            </a:r>
            <a:r>
              <a:rPr dirty="0" sz="3300" spc="-40">
                <a:latin typeface="Verdana"/>
                <a:cs typeface="Verdana"/>
              </a:rPr>
              <a:t>a</a:t>
            </a:r>
            <a:r>
              <a:rPr dirty="0" sz="3300" spc="35">
                <a:latin typeface="Verdana"/>
                <a:cs typeface="Verdana"/>
              </a:rPr>
              <a:t>t</a:t>
            </a:r>
            <a:r>
              <a:rPr dirty="0" sz="3300" spc="30">
                <a:latin typeface="Verdana"/>
                <a:cs typeface="Verdana"/>
              </a:rPr>
              <a:t>e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35">
                <a:latin typeface="Verdana"/>
                <a:cs typeface="Verdana"/>
              </a:rPr>
              <a:t>t</a:t>
            </a:r>
            <a:r>
              <a:rPr dirty="0" sz="3300" spc="140">
                <a:latin typeface="Verdana"/>
                <a:cs typeface="Verdana"/>
              </a:rPr>
              <a:t>h</a:t>
            </a:r>
            <a:r>
              <a:rPr dirty="0" sz="3300" spc="25">
                <a:latin typeface="Verdana"/>
                <a:cs typeface="Verdana"/>
              </a:rPr>
              <a:t>e</a:t>
            </a:r>
            <a:r>
              <a:rPr dirty="0" sz="3300" spc="-25">
                <a:latin typeface="Verdana"/>
                <a:cs typeface="Verdana"/>
              </a:rPr>
              <a:t>i</a:t>
            </a:r>
            <a:r>
              <a:rPr dirty="0" sz="3300" spc="-85">
                <a:latin typeface="Verdana"/>
                <a:cs typeface="Verdana"/>
              </a:rPr>
              <a:t>r</a:t>
            </a:r>
            <a:r>
              <a:rPr dirty="0" sz="3300" spc="-295">
                <a:latin typeface="Verdana"/>
                <a:cs typeface="Verdana"/>
              </a:rPr>
              <a:t> </a:t>
            </a:r>
            <a:r>
              <a:rPr dirty="0" sz="3300" spc="25">
                <a:latin typeface="Verdana"/>
                <a:cs typeface="Verdana"/>
              </a:rPr>
              <a:t>e</a:t>
            </a:r>
            <a:r>
              <a:rPr dirty="0" sz="3300" spc="-195">
                <a:latin typeface="Verdana"/>
                <a:cs typeface="Verdana"/>
              </a:rPr>
              <a:t>x</a:t>
            </a:r>
            <a:r>
              <a:rPr dirty="0" sz="3300" spc="175">
                <a:latin typeface="Verdana"/>
                <a:cs typeface="Verdana"/>
              </a:rPr>
              <a:t>p</a:t>
            </a:r>
            <a:r>
              <a:rPr dirty="0" sz="3300" spc="25">
                <a:latin typeface="Verdana"/>
                <a:cs typeface="Verdana"/>
              </a:rPr>
              <a:t>e</a:t>
            </a:r>
            <a:r>
              <a:rPr dirty="0" sz="3300" spc="-90">
                <a:latin typeface="Verdana"/>
                <a:cs typeface="Verdana"/>
              </a:rPr>
              <a:t>r</a:t>
            </a:r>
            <a:r>
              <a:rPr dirty="0" sz="3300" spc="-25">
                <a:latin typeface="Verdana"/>
                <a:cs typeface="Verdana"/>
              </a:rPr>
              <a:t>i</a:t>
            </a:r>
            <a:r>
              <a:rPr dirty="0" sz="3300" spc="25">
                <a:latin typeface="Verdana"/>
                <a:cs typeface="Verdana"/>
              </a:rPr>
              <a:t>e</a:t>
            </a:r>
            <a:r>
              <a:rPr dirty="0" sz="3300" spc="140">
                <a:latin typeface="Verdana"/>
                <a:cs typeface="Verdana"/>
              </a:rPr>
              <a:t>n</a:t>
            </a:r>
            <a:r>
              <a:rPr dirty="0" sz="3300" spc="135">
                <a:latin typeface="Verdana"/>
                <a:cs typeface="Verdana"/>
              </a:rPr>
              <a:t>c</a:t>
            </a:r>
            <a:r>
              <a:rPr dirty="0" sz="3300" spc="25">
                <a:latin typeface="Verdana"/>
                <a:cs typeface="Verdana"/>
              </a:rPr>
              <a:t>e</a:t>
            </a:r>
            <a:r>
              <a:rPr dirty="0" sz="3300" spc="-105">
                <a:latin typeface="Verdana"/>
                <a:cs typeface="Verdana"/>
              </a:rPr>
              <a:t>s</a:t>
            </a:r>
            <a:r>
              <a:rPr dirty="0" sz="3300" spc="-300">
                <a:latin typeface="Verdana"/>
                <a:cs typeface="Verdana"/>
              </a:rPr>
              <a:t> </a:t>
            </a:r>
            <a:r>
              <a:rPr dirty="0" sz="3300" spc="-25">
                <a:latin typeface="Verdana"/>
                <a:cs typeface="Verdana"/>
              </a:rPr>
              <a:t>l</a:t>
            </a:r>
            <a:r>
              <a:rPr dirty="0" sz="3300" spc="-40">
                <a:latin typeface="Verdana"/>
                <a:cs typeface="Verdana"/>
              </a:rPr>
              <a:t>a</a:t>
            </a:r>
            <a:r>
              <a:rPr dirty="0" sz="3300" spc="35">
                <a:latin typeface="Verdana"/>
                <a:cs typeface="Verdana"/>
              </a:rPr>
              <a:t>t</a:t>
            </a:r>
            <a:r>
              <a:rPr dirty="0" sz="3300" spc="25">
                <a:latin typeface="Verdana"/>
                <a:cs typeface="Verdana"/>
              </a:rPr>
              <a:t>e</a:t>
            </a:r>
            <a:r>
              <a:rPr dirty="0" sz="3300" spc="-90">
                <a:latin typeface="Verdana"/>
                <a:cs typeface="Verdana"/>
              </a:rPr>
              <a:t>r</a:t>
            </a:r>
            <a:r>
              <a:rPr dirty="0" sz="3300" spc="-500">
                <a:latin typeface="Verdana"/>
                <a:cs typeface="Verdana"/>
              </a:rPr>
              <a:t>.</a:t>
            </a:r>
            <a:endParaRPr sz="33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2716" y="2884547"/>
            <a:ext cx="5137546" cy="33683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6120" y="328407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614768" y="2911324"/>
            <a:ext cx="7668895" cy="4425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5200"/>
              </a:lnSpc>
              <a:spcBef>
                <a:spcPts val="95"/>
              </a:spcBef>
            </a:pPr>
            <a:r>
              <a:rPr dirty="0" sz="3050">
                <a:latin typeface="Verdana"/>
                <a:cs typeface="Verdana"/>
              </a:rPr>
              <a:t>Users</a:t>
            </a:r>
            <a:r>
              <a:rPr dirty="0" sz="3050" spc="5">
                <a:latin typeface="Verdana"/>
                <a:cs typeface="Verdana"/>
              </a:rPr>
              <a:t> </a:t>
            </a:r>
            <a:r>
              <a:rPr dirty="0" sz="3050" spc="90">
                <a:latin typeface="Verdana"/>
                <a:cs typeface="Verdana"/>
              </a:rPr>
              <a:t>can </a:t>
            </a:r>
            <a:r>
              <a:rPr dirty="0" sz="3050" spc="50">
                <a:latin typeface="Verdana"/>
                <a:cs typeface="Verdana"/>
              </a:rPr>
              <a:t>trigger </a:t>
            </a:r>
            <a:r>
              <a:rPr dirty="0" sz="3050" spc="-20">
                <a:latin typeface="Verdana"/>
                <a:cs typeface="Verdana"/>
              </a:rPr>
              <a:t>alerts</a:t>
            </a:r>
            <a:r>
              <a:rPr dirty="0" sz="3050" spc="-15">
                <a:latin typeface="Verdana"/>
                <a:cs typeface="Verdana"/>
              </a:rPr>
              <a:t> </a:t>
            </a:r>
            <a:r>
              <a:rPr dirty="0" sz="3050" spc="105">
                <a:latin typeface="Verdana"/>
                <a:cs typeface="Verdana"/>
              </a:rPr>
              <a:t>and </a:t>
            </a:r>
            <a:r>
              <a:rPr dirty="0" sz="3050" spc="50">
                <a:latin typeface="Verdana"/>
                <a:cs typeface="Verdana"/>
              </a:rPr>
              <a:t>record </a:t>
            </a:r>
            <a:r>
              <a:rPr dirty="0" sz="3050" spc="55">
                <a:latin typeface="Verdana"/>
                <a:cs typeface="Verdana"/>
              </a:rPr>
              <a:t> </a:t>
            </a:r>
            <a:r>
              <a:rPr dirty="0" sz="3050" spc="15">
                <a:latin typeface="Verdana"/>
                <a:cs typeface="Verdana"/>
              </a:rPr>
              <a:t>audio/video </a:t>
            </a:r>
            <a:r>
              <a:rPr dirty="0" sz="3050" spc="55">
                <a:latin typeface="Verdana"/>
                <a:cs typeface="Verdana"/>
              </a:rPr>
              <a:t>evidence </a:t>
            </a:r>
            <a:r>
              <a:rPr dirty="0" sz="3050" spc="20">
                <a:latin typeface="Verdana"/>
                <a:cs typeface="Verdana"/>
              </a:rPr>
              <a:t>even </a:t>
            </a:r>
            <a:r>
              <a:rPr dirty="0" sz="3050" spc="90">
                <a:latin typeface="Verdana"/>
                <a:cs typeface="Verdana"/>
              </a:rPr>
              <a:t>without </a:t>
            </a:r>
            <a:r>
              <a:rPr dirty="0" sz="3050" spc="65">
                <a:latin typeface="Verdana"/>
                <a:cs typeface="Verdana"/>
              </a:rPr>
              <a:t>an </a:t>
            </a:r>
            <a:r>
              <a:rPr dirty="0" sz="3050" spc="-1060">
                <a:latin typeface="Verdana"/>
                <a:cs typeface="Verdana"/>
              </a:rPr>
              <a:t> 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45">
                <a:latin typeface="Verdana"/>
                <a:cs typeface="Verdana"/>
              </a:rPr>
              <a:t>t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-140">
                <a:latin typeface="Verdana"/>
                <a:cs typeface="Verdana"/>
              </a:rPr>
              <a:t>v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150">
                <a:latin typeface="Verdana"/>
                <a:cs typeface="Verdana"/>
              </a:rPr>
              <a:t>n</a:t>
            </a:r>
            <a:r>
              <a:rPr dirty="0" sz="3050" spc="45">
                <a:latin typeface="Verdana"/>
                <a:cs typeface="Verdana"/>
              </a:rPr>
              <a:t>t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150">
                <a:latin typeface="Verdana"/>
                <a:cs typeface="Verdana"/>
              </a:rPr>
              <a:t>n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45">
                <a:latin typeface="Verdana"/>
                <a:cs typeface="Verdana"/>
              </a:rPr>
              <a:t>t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75">
                <a:latin typeface="Verdana"/>
                <a:cs typeface="Verdana"/>
              </a:rPr>
              <a:t>o</a:t>
            </a:r>
            <a:r>
              <a:rPr dirty="0" sz="3050" spc="150">
                <a:latin typeface="Verdana"/>
                <a:cs typeface="Verdana"/>
              </a:rPr>
              <a:t>nn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45">
                <a:latin typeface="Verdana"/>
                <a:cs typeface="Verdana"/>
              </a:rPr>
              <a:t>t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75">
                <a:latin typeface="Verdana"/>
                <a:cs typeface="Verdana"/>
              </a:rPr>
              <a:t>o</a:t>
            </a:r>
            <a:r>
              <a:rPr dirty="0" sz="3050" spc="150">
                <a:latin typeface="Verdana"/>
                <a:cs typeface="Verdana"/>
              </a:rPr>
              <a:t>n</a:t>
            </a:r>
            <a:r>
              <a:rPr dirty="0" sz="3050" spc="-459"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  <a:p>
            <a:pPr algn="just" marL="12700" marR="5080">
              <a:lnSpc>
                <a:spcPct val="135200"/>
              </a:lnSpc>
            </a:pPr>
            <a:r>
              <a:rPr dirty="0" sz="3050" spc="50">
                <a:latin typeface="Verdana"/>
                <a:cs typeface="Verdana"/>
              </a:rPr>
              <a:t>Data</a:t>
            </a:r>
            <a:r>
              <a:rPr dirty="0" sz="3050" spc="55">
                <a:latin typeface="Verdana"/>
                <a:cs typeface="Verdana"/>
              </a:rPr>
              <a:t> </a:t>
            </a:r>
            <a:r>
              <a:rPr dirty="0" sz="3050" spc="-50">
                <a:latin typeface="Verdana"/>
                <a:cs typeface="Verdana"/>
              </a:rPr>
              <a:t>is</a:t>
            </a:r>
            <a:r>
              <a:rPr dirty="0" sz="3050" spc="-45">
                <a:latin typeface="Verdana"/>
                <a:cs typeface="Verdana"/>
              </a:rPr>
              <a:t> </a:t>
            </a:r>
            <a:r>
              <a:rPr dirty="0" sz="3050" spc="45">
                <a:latin typeface="Verdana"/>
                <a:cs typeface="Verdana"/>
              </a:rPr>
              <a:t>synced</a:t>
            </a:r>
            <a:r>
              <a:rPr dirty="0" sz="3050" spc="50">
                <a:latin typeface="Verdana"/>
                <a:cs typeface="Verdana"/>
              </a:rPr>
              <a:t> </a:t>
            </a:r>
            <a:r>
              <a:rPr dirty="0" sz="3050" spc="60">
                <a:latin typeface="Verdana"/>
                <a:cs typeface="Verdana"/>
              </a:rPr>
              <a:t>to</a:t>
            </a:r>
            <a:r>
              <a:rPr dirty="0" sz="3050" spc="65">
                <a:latin typeface="Verdana"/>
                <a:cs typeface="Verdana"/>
              </a:rPr>
              <a:t> </a:t>
            </a:r>
            <a:r>
              <a:rPr dirty="0" sz="3050" spc="75">
                <a:latin typeface="Verdana"/>
                <a:cs typeface="Verdana"/>
              </a:rPr>
              <a:t>the</a:t>
            </a:r>
            <a:r>
              <a:rPr dirty="0" sz="3050" spc="80">
                <a:latin typeface="Verdana"/>
                <a:cs typeface="Verdana"/>
              </a:rPr>
              <a:t> </a:t>
            </a:r>
            <a:r>
              <a:rPr dirty="0" sz="3050" spc="105">
                <a:latin typeface="Verdana"/>
                <a:cs typeface="Verdana"/>
              </a:rPr>
              <a:t>cloud</a:t>
            </a:r>
            <a:r>
              <a:rPr dirty="0" sz="3050" spc="110">
                <a:latin typeface="Verdana"/>
                <a:cs typeface="Verdana"/>
              </a:rPr>
              <a:t> </a:t>
            </a:r>
            <a:r>
              <a:rPr dirty="0" sz="3050" spc="135">
                <a:latin typeface="Verdana"/>
                <a:cs typeface="Verdana"/>
              </a:rPr>
              <a:t>when </a:t>
            </a:r>
            <a:r>
              <a:rPr dirty="0" sz="3050" spc="-1060">
                <a:latin typeface="Verdana"/>
                <a:cs typeface="Verdana"/>
              </a:rPr>
              <a:t> 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75">
                <a:latin typeface="Verdana"/>
                <a:cs typeface="Verdana"/>
              </a:rPr>
              <a:t>o</a:t>
            </a:r>
            <a:r>
              <a:rPr dirty="0" sz="3050" spc="150">
                <a:latin typeface="Verdana"/>
                <a:cs typeface="Verdana"/>
              </a:rPr>
              <a:t>nn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45">
                <a:latin typeface="Verdana"/>
                <a:cs typeface="Verdana"/>
              </a:rPr>
              <a:t>t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-140">
                <a:latin typeface="Verdana"/>
                <a:cs typeface="Verdana"/>
              </a:rPr>
              <a:t>v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45">
                <a:latin typeface="Verdana"/>
                <a:cs typeface="Verdana"/>
              </a:rPr>
              <a:t>t</a:t>
            </a:r>
            <a:r>
              <a:rPr dirty="0" sz="3050" spc="-140">
                <a:latin typeface="Verdana"/>
                <a:cs typeface="Verdana"/>
              </a:rPr>
              <a:t>y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-90">
                <a:latin typeface="Verdana"/>
                <a:cs typeface="Verdana"/>
              </a:rPr>
              <a:t>s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90">
                <a:latin typeface="Verdana"/>
                <a:cs typeface="Verdana"/>
              </a:rPr>
              <a:t>s</a:t>
            </a:r>
            <a:r>
              <a:rPr dirty="0" sz="3050" spc="45">
                <a:latin typeface="Verdana"/>
                <a:cs typeface="Verdana"/>
              </a:rPr>
              <a:t>t</a:t>
            </a:r>
            <a:r>
              <a:rPr dirty="0" sz="3050" spc="75">
                <a:latin typeface="Verdana"/>
                <a:cs typeface="Verdana"/>
              </a:rPr>
              <a:t>o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180">
                <a:latin typeface="Verdana"/>
                <a:cs typeface="Verdana"/>
              </a:rPr>
              <a:t>d</a:t>
            </a:r>
            <a:r>
              <a:rPr dirty="0" sz="3050" spc="-459"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  <a:p>
            <a:pPr algn="just" marL="12700" marR="5080">
              <a:lnSpc>
                <a:spcPct val="135200"/>
              </a:lnSpc>
              <a:spcBef>
                <a:spcPts val="5"/>
              </a:spcBef>
            </a:pPr>
            <a:r>
              <a:rPr dirty="0" sz="3050" spc="30">
                <a:latin typeface="Verdana"/>
                <a:cs typeface="Verdana"/>
              </a:rPr>
              <a:t>Ensures </a:t>
            </a:r>
            <a:r>
              <a:rPr dirty="0" sz="3050" spc="55">
                <a:latin typeface="Verdana"/>
                <a:cs typeface="Verdana"/>
              </a:rPr>
              <a:t>that </a:t>
            </a:r>
            <a:r>
              <a:rPr dirty="0" sz="3050" spc="-15">
                <a:latin typeface="Verdana"/>
                <a:cs typeface="Verdana"/>
              </a:rPr>
              <a:t>users </a:t>
            </a:r>
            <a:r>
              <a:rPr dirty="0" sz="3050" spc="90">
                <a:latin typeface="Verdana"/>
                <a:cs typeface="Verdana"/>
              </a:rPr>
              <a:t>can </a:t>
            </a:r>
            <a:r>
              <a:rPr dirty="0" sz="3050" spc="5">
                <a:latin typeface="Verdana"/>
                <a:cs typeface="Verdana"/>
              </a:rPr>
              <a:t>seek </a:t>
            </a:r>
            <a:r>
              <a:rPr dirty="0" sz="3050" spc="90">
                <a:latin typeface="Verdana"/>
                <a:cs typeface="Verdana"/>
              </a:rPr>
              <a:t>help </a:t>
            </a:r>
            <a:r>
              <a:rPr dirty="0" sz="3050" spc="70">
                <a:latin typeface="Verdana"/>
                <a:cs typeface="Verdana"/>
              </a:rPr>
              <a:t>in </a:t>
            </a:r>
            <a:r>
              <a:rPr dirty="0" sz="3050" spc="75">
                <a:latin typeface="Verdana"/>
                <a:cs typeface="Verdana"/>
              </a:rPr>
              <a:t> 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-90">
                <a:latin typeface="Verdana"/>
                <a:cs typeface="Verdana"/>
              </a:rPr>
              <a:t>s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204">
                <a:latin typeface="Verdana"/>
                <a:cs typeface="Verdana"/>
              </a:rPr>
              <a:t>w</a:t>
            </a:r>
            <a:r>
              <a:rPr dirty="0" sz="3050" spc="-10">
                <a:latin typeface="Verdana"/>
                <a:cs typeface="Verdana"/>
              </a:rPr>
              <a:t>i</a:t>
            </a:r>
            <a:r>
              <a:rPr dirty="0" sz="3050" spc="45">
                <a:latin typeface="Verdana"/>
                <a:cs typeface="Verdana"/>
              </a:rPr>
              <a:t>t</a:t>
            </a:r>
            <a:r>
              <a:rPr dirty="0" sz="3050" spc="150">
                <a:latin typeface="Verdana"/>
                <a:cs typeface="Verdana"/>
              </a:rPr>
              <a:t>h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180">
                <a:latin typeface="Verdana"/>
                <a:cs typeface="Verdana"/>
              </a:rPr>
              <a:t>p</a:t>
            </a:r>
            <a:r>
              <a:rPr dirty="0" sz="3050" spc="75">
                <a:latin typeface="Verdana"/>
                <a:cs typeface="Verdana"/>
              </a:rPr>
              <a:t>oo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150">
                <a:latin typeface="Verdana"/>
                <a:cs typeface="Verdana"/>
              </a:rPr>
              <a:t>n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45">
                <a:latin typeface="Verdana"/>
                <a:cs typeface="Verdana"/>
              </a:rPr>
              <a:t>t</a:t>
            </a:r>
            <a:r>
              <a:rPr dirty="0" sz="3050" spc="204">
                <a:latin typeface="Verdana"/>
                <a:cs typeface="Verdana"/>
              </a:rPr>
              <a:t>w</a:t>
            </a:r>
            <a:r>
              <a:rPr dirty="0" sz="3050" spc="75">
                <a:latin typeface="Verdana"/>
                <a:cs typeface="Verdana"/>
              </a:rPr>
              <a:t>o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40">
                <a:latin typeface="Verdana"/>
                <a:cs typeface="Verdana"/>
              </a:rPr>
              <a:t>k</a:t>
            </a:r>
            <a:r>
              <a:rPr dirty="0" sz="3050" spc="-270">
                <a:latin typeface="Verdana"/>
                <a:cs typeface="Verdana"/>
              </a:rPr>
              <a:t> </a:t>
            </a:r>
            <a:r>
              <a:rPr dirty="0" sz="3050" spc="140">
                <a:latin typeface="Verdana"/>
                <a:cs typeface="Verdana"/>
              </a:rPr>
              <a:t>c</a:t>
            </a:r>
            <a:r>
              <a:rPr dirty="0" sz="3050" spc="75">
                <a:latin typeface="Verdana"/>
                <a:cs typeface="Verdana"/>
              </a:rPr>
              <a:t>o</a:t>
            </a:r>
            <a:r>
              <a:rPr dirty="0" sz="3050" spc="-140">
                <a:latin typeface="Verdana"/>
                <a:cs typeface="Verdana"/>
              </a:rPr>
              <a:t>v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70">
                <a:latin typeface="Verdana"/>
                <a:cs typeface="Verdana"/>
              </a:rPr>
              <a:t>r</a:t>
            </a:r>
            <a:r>
              <a:rPr dirty="0" sz="3050" spc="-20">
                <a:latin typeface="Verdana"/>
                <a:cs typeface="Verdana"/>
              </a:rPr>
              <a:t>a</a:t>
            </a:r>
            <a:r>
              <a:rPr dirty="0" sz="3050" spc="204">
                <a:latin typeface="Verdana"/>
                <a:cs typeface="Verdana"/>
              </a:rPr>
              <a:t>g</a:t>
            </a:r>
            <a:r>
              <a:rPr dirty="0" sz="3050" spc="40">
                <a:latin typeface="Verdana"/>
                <a:cs typeface="Verdana"/>
              </a:rPr>
              <a:t>e</a:t>
            </a:r>
            <a:r>
              <a:rPr dirty="0" sz="3050" spc="-459">
                <a:latin typeface="Verdana"/>
                <a:cs typeface="Verdana"/>
              </a:rPr>
              <a:t>.</a:t>
            </a:r>
            <a:endParaRPr sz="30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6120" y="51700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16120" y="6427320"/>
            <a:ext cx="123825" cy="1238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048368" y="1720462"/>
            <a:ext cx="8133715" cy="8102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150" spc="-120"/>
              <a:t>4.</a:t>
            </a:r>
            <a:r>
              <a:rPr dirty="0" sz="5150" spc="75"/>
              <a:t> </a:t>
            </a:r>
            <a:r>
              <a:rPr dirty="0" sz="5150" spc="55"/>
              <a:t>Offline</a:t>
            </a:r>
            <a:r>
              <a:rPr dirty="0" sz="5150" spc="80"/>
              <a:t> </a:t>
            </a:r>
            <a:r>
              <a:rPr dirty="0" sz="5150" spc="15"/>
              <a:t>Emergency</a:t>
            </a:r>
            <a:r>
              <a:rPr dirty="0" sz="5150" spc="75"/>
              <a:t> </a:t>
            </a:r>
            <a:r>
              <a:rPr dirty="0" sz="5150" spc="20"/>
              <a:t>Mode</a:t>
            </a:r>
            <a:endParaRPr sz="51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97525" cy="10296525"/>
            <a:chOff x="0" y="0"/>
            <a:chExt cx="18297525" cy="10296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97524" cy="1029652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192" y="1029980"/>
              <a:ext cx="9029699" cy="75437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4504" y="3466813"/>
              <a:ext cx="133350" cy="1333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4504" y="5829013"/>
              <a:ext cx="133350" cy="13334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0285207" y="3134701"/>
            <a:ext cx="7178675" cy="41592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23000"/>
              </a:lnSpc>
              <a:spcBef>
                <a:spcPts val="95"/>
              </a:spcBef>
            </a:pPr>
            <a:r>
              <a:rPr dirty="0" sz="3150" spc="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150" spc="114">
                <a:solidFill>
                  <a:srgbClr val="FFFFFF"/>
                </a:solidFill>
                <a:latin typeface="Verdana"/>
                <a:cs typeface="Verdana"/>
              </a:rPr>
              <a:t>app </a:t>
            </a:r>
            <a:r>
              <a:rPr dirty="0" sz="3150" spc="-5">
                <a:solidFill>
                  <a:srgbClr val="FFFFFF"/>
                </a:solidFill>
                <a:latin typeface="Verdana"/>
                <a:cs typeface="Verdana"/>
              </a:rPr>
              <a:t>uses </a:t>
            </a:r>
            <a:r>
              <a:rPr dirty="0" sz="3150" spc="40">
                <a:solidFill>
                  <a:srgbClr val="FFFFFF"/>
                </a:solidFill>
                <a:latin typeface="Verdana"/>
                <a:cs typeface="Verdana"/>
              </a:rPr>
              <a:t>TensorFlow </a:t>
            </a:r>
            <a:r>
              <a:rPr dirty="0" sz="3150" spc="45">
                <a:solidFill>
                  <a:srgbClr val="FFFFFF"/>
                </a:solidFill>
                <a:latin typeface="Verdana"/>
                <a:cs typeface="Verdana"/>
              </a:rPr>
              <a:t>Lite </a:t>
            </a:r>
            <a:r>
              <a:rPr dirty="0" sz="3150" spc="-10">
                <a:solidFill>
                  <a:srgbClr val="FFFFFF"/>
                </a:solidFill>
                <a:latin typeface="Verdana"/>
                <a:cs typeface="Verdana"/>
              </a:rPr>
              <a:t>for </a:t>
            </a:r>
            <a:r>
              <a:rPr dirty="0" sz="315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>
                <a:solidFill>
                  <a:srgbClr val="FFFFFF"/>
                </a:solidFill>
                <a:latin typeface="Verdana"/>
                <a:cs typeface="Verdana"/>
              </a:rPr>
              <a:t>on-</a:t>
            </a:r>
            <a:r>
              <a:rPr dirty="0" sz="315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40">
                <a:solidFill>
                  <a:srgbClr val="FFFFFF"/>
                </a:solidFill>
                <a:latin typeface="Verdana"/>
                <a:cs typeface="Verdana"/>
              </a:rPr>
              <a:t>device</a:t>
            </a:r>
            <a:r>
              <a:rPr dirty="0" sz="31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105">
                <a:solidFill>
                  <a:srgbClr val="FFFFFF"/>
                </a:solidFill>
                <a:latin typeface="Verdana"/>
                <a:cs typeface="Verdana"/>
              </a:rPr>
              <a:t>machine</a:t>
            </a:r>
            <a:r>
              <a:rPr dirty="0" sz="3150" spc="1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50">
                <a:solidFill>
                  <a:srgbClr val="FFFFFF"/>
                </a:solidFill>
                <a:latin typeface="Verdana"/>
                <a:cs typeface="Verdana"/>
              </a:rPr>
              <a:t>learning</a:t>
            </a:r>
            <a:r>
              <a:rPr dirty="0" sz="3150" spc="5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60">
                <a:solidFill>
                  <a:srgbClr val="FFFFFF"/>
                </a:solidFill>
                <a:latin typeface="Verdana"/>
                <a:cs typeface="Verdana"/>
              </a:rPr>
              <a:t>to </a:t>
            </a:r>
            <a:r>
              <a:rPr dirty="0" sz="3150" spc="-109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80">
                <a:solidFill>
                  <a:srgbClr val="FFFFFF"/>
                </a:solidFill>
                <a:latin typeface="Verdana"/>
                <a:cs typeface="Verdana"/>
              </a:rPr>
              <a:t>detect</a:t>
            </a:r>
            <a:r>
              <a:rPr dirty="0" sz="3150" spc="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65">
                <a:solidFill>
                  <a:srgbClr val="FFFFFF"/>
                </a:solidFill>
                <a:latin typeface="Verdana"/>
                <a:cs typeface="Verdana"/>
              </a:rPr>
              <a:t>threatening</a:t>
            </a:r>
            <a:r>
              <a:rPr dirty="0" sz="3150" spc="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20">
                <a:solidFill>
                  <a:srgbClr val="FFFFFF"/>
                </a:solidFill>
                <a:latin typeface="Verdana"/>
                <a:cs typeface="Verdana"/>
              </a:rPr>
              <a:t>situations </a:t>
            </a:r>
            <a:r>
              <a:rPr dirty="0" sz="3150" spc="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18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z="3150" spc="-2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315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3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18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155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15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dirty="0" sz="3150" spc="7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3150" spc="-1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3150" spc="14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3150" spc="4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315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35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dirty="0" sz="3150" spc="35">
                <a:solidFill>
                  <a:srgbClr val="FFFFFF"/>
                </a:solidFill>
                <a:latin typeface="Verdana"/>
                <a:cs typeface="Verdana"/>
              </a:rPr>
              <a:t>ee</a:t>
            </a:r>
            <a:r>
              <a:rPr dirty="0" sz="3150" spc="18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3150" spc="-95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z="3150" spc="-475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3150">
              <a:latin typeface="Verdana"/>
              <a:cs typeface="Verdana"/>
            </a:endParaRPr>
          </a:p>
          <a:p>
            <a:pPr algn="just" marL="12700" marR="5080">
              <a:lnSpc>
                <a:spcPct val="123000"/>
              </a:lnSpc>
            </a:pPr>
            <a:r>
              <a:rPr dirty="0" sz="3150" spc="20">
                <a:solidFill>
                  <a:srgbClr val="FFFFFF"/>
                </a:solidFill>
                <a:latin typeface="Verdana"/>
                <a:cs typeface="Verdana"/>
              </a:rPr>
              <a:t>The </a:t>
            </a:r>
            <a:r>
              <a:rPr dirty="0" sz="3150" spc="65">
                <a:solidFill>
                  <a:srgbClr val="FFFFFF"/>
                </a:solidFill>
                <a:latin typeface="Verdana"/>
                <a:cs typeface="Verdana"/>
              </a:rPr>
              <a:t>Bhashini </a:t>
            </a:r>
            <a:r>
              <a:rPr dirty="0" sz="3150" spc="40">
                <a:solidFill>
                  <a:srgbClr val="FFFFFF"/>
                </a:solidFill>
                <a:latin typeface="Verdana"/>
                <a:cs typeface="Verdana"/>
              </a:rPr>
              <a:t>API </a:t>
            </a:r>
            <a:r>
              <a:rPr dirty="0" sz="3150" spc="20">
                <a:solidFill>
                  <a:srgbClr val="FFFFFF"/>
                </a:solidFill>
                <a:latin typeface="Verdana"/>
                <a:cs typeface="Verdana"/>
              </a:rPr>
              <a:t>allows </a:t>
            </a:r>
            <a:r>
              <a:rPr dirty="0" sz="3150" spc="85">
                <a:solidFill>
                  <a:srgbClr val="FFFFFF"/>
                </a:solidFill>
                <a:latin typeface="Verdana"/>
                <a:cs typeface="Verdana"/>
              </a:rPr>
              <a:t>language </a:t>
            </a:r>
            <a:r>
              <a:rPr dirty="0" sz="3150" spc="9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30">
                <a:solidFill>
                  <a:srgbClr val="FFFFFF"/>
                </a:solidFill>
                <a:latin typeface="Verdana"/>
                <a:cs typeface="Verdana"/>
              </a:rPr>
              <a:t>conversion</a:t>
            </a:r>
            <a:r>
              <a:rPr dirty="0" sz="3150" spc="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7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dirty="0" sz="3150" spc="7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-470">
                <a:solidFill>
                  <a:srgbClr val="FFFFFF"/>
                </a:solidFill>
                <a:latin typeface="Verdana"/>
                <a:cs typeface="Verdana"/>
              </a:rPr>
              <a:t>19</a:t>
            </a:r>
            <a:r>
              <a:rPr dirty="0" sz="3150" spc="-46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40">
                <a:solidFill>
                  <a:srgbClr val="FFFFFF"/>
                </a:solidFill>
                <a:latin typeface="Verdana"/>
                <a:cs typeface="Verdana"/>
              </a:rPr>
              <a:t>regional </a:t>
            </a:r>
            <a:r>
              <a:rPr dirty="0" sz="315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150" spc="10">
                <a:solidFill>
                  <a:srgbClr val="FFFFFF"/>
                </a:solidFill>
                <a:latin typeface="Verdana"/>
                <a:cs typeface="Verdana"/>
              </a:rPr>
              <a:t>languages.</a:t>
            </a:r>
            <a:endParaRPr sz="31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519479" y="1738867"/>
            <a:ext cx="6024880" cy="852169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400" spc="-305">
                <a:solidFill>
                  <a:srgbClr val="FFFFFF"/>
                </a:solidFill>
              </a:rPr>
              <a:t>5.</a:t>
            </a:r>
            <a:r>
              <a:rPr dirty="0" sz="5400" spc="65">
                <a:solidFill>
                  <a:srgbClr val="FFFFFF"/>
                </a:solidFill>
              </a:rPr>
              <a:t> </a:t>
            </a:r>
            <a:r>
              <a:rPr dirty="0" sz="5400" spc="-35">
                <a:solidFill>
                  <a:srgbClr val="FFFFFF"/>
                </a:solidFill>
              </a:rPr>
              <a:t>Threat</a:t>
            </a:r>
            <a:r>
              <a:rPr dirty="0" sz="5400" spc="65">
                <a:solidFill>
                  <a:srgbClr val="FFFFFF"/>
                </a:solidFill>
              </a:rPr>
              <a:t> </a:t>
            </a:r>
            <a:r>
              <a:rPr dirty="0" sz="5400">
                <a:solidFill>
                  <a:srgbClr val="FFFFFF"/>
                </a:solidFill>
              </a:rPr>
              <a:t>Detection</a:t>
            </a:r>
            <a:endParaRPr sz="5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Parvathy S</dc:creator>
  <cp:keywords>DAGSc_w4LzE,BAFBmXNMZ4M</cp:keywords>
  <dc:title>Guardia1.pdf</dc:title>
  <dcterms:created xsi:type="dcterms:W3CDTF">2024-10-05T04:33:47Z</dcterms:created>
  <dcterms:modified xsi:type="dcterms:W3CDTF">2024-10-05T04:33:47Z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2024-10-04T00:00:00Z</vt:filetime>
  </property>
  <property fmtid="{D5CDD505-2E9C-101B-9397-08002B2CF9AE}" pid="3" name="Creator">
    <vt:lpwstr>Canva</vt:lpwstr>
  </property>
  <property fmtid="{D5CDD505-2E9C-101B-9397-08002B2CF9AE}" pid="4" name="LastSaved">
    <vt:filetime>2024-10-05T00:00:00Z</vt:filetime>
  </property>
</Properties>
</file>