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5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073"/>
    <a:srgbClr val="A9A9A9"/>
    <a:srgbClr val="EF3B3F"/>
    <a:srgbClr val="E3721F"/>
    <a:srgbClr val="A20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75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40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5C73B45-18F0-48B9-B4F7-BBC2949348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F42652-D4A0-42CB-8092-F43B9906EC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25F9-1A03-48FC-94A4-E5AC8EC56B70}" type="datetimeFigureOut">
              <a:rPr lang="es-ES" smtClean="0"/>
              <a:t>03/10/2019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A4676B-8BE8-4290-BCF0-522874CF7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86592B-11C3-4B3F-8939-AF42FB5596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93EDF-65B9-47CE-8C11-120F15EC4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772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91230-1EDD-4CA4-A41F-753DE23B75F7}" type="datetimeFigureOut">
              <a:rPr lang="es-ES" smtClean="0"/>
              <a:t>03/10/2019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2D5B8-9729-4414-B85E-63CE2D7211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23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EE85-E11B-4860-8FFA-25C8472D5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C32C4-A8B5-4F40-9635-44CB651F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02478-D590-4671-AE7E-1202532B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C746BF-D3F6-42EC-8D03-1EE72724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2F575-FC8A-4881-836A-186784BA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20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DF7F7-252D-41BF-8E77-A5DED843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B42E48-3AA9-4D07-A1DD-09FF1E0E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60B1A-C350-4EC4-94DA-560AB768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5AEDF-FAF8-4F9D-80EE-FA582E0E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4673D-5E5E-4F88-BB33-5048C55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0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794109-B57B-4D52-9E77-DD821F4D3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DB0367-FC90-46C1-8AEE-49B965EA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A19FA-5853-46D9-8A4D-7B84F1EE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B9A810-22E2-4089-B382-E37BD89C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299AF-64FB-4A63-A459-BBB0EC74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8FF9D-27E0-495C-BA98-DE342145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E478CB-4CB7-4437-94DF-FC57B3A3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4F6765-CA8D-420F-A0B1-DAEA0374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51626-B54F-48E9-AD80-A2168281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AFB21-738C-4513-9722-F0110164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7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0C28D-6F40-4177-9A01-472A7640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21E0C0-4C8C-4D2A-8220-00BC2C52E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485E9-5CC9-4FEE-9BD3-33121AE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0A7B5-C5AE-4763-8A80-D363927F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8D1793-AC5F-42C3-B51D-89AA2B3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91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375B9-1294-4657-804F-44AF6948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992A4-1119-4F67-88B6-5C557948C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D2805-4EF6-4B3D-BA91-03CF4DC1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3C9A4-D102-4B45-92BA-4BCFC049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631EC-822B-4B38-BD1F-D0C6DD76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9066BA-3ED4-4E16-92FC-3D015E5E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64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27995-33DB-41C6-843D-0C9A2E56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CEA89-A795-426C-91DB-BA2D5139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56B9B3-0399-4C70-AE55-7A5C79FFD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B0C94B-156E-43BA-8815-F6F0AA0CB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93DCB3-5C3B-45E5-87D6-47D721347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24B10A-57C9-4984-B319-CF45699A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19A61F-8E23-4714-BA14-F322689A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FEB7D9-D567-43CF-A829-2200ECC0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6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8BF2F-74D3-42B8-963B-321C8579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3484FC-12FA-43BA-83AF-FA12EA0B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04BB1F-DA5C-45C8-A237-48ECC65C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246B42-73BD-466A-94BA-B221E1B7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51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B49EC8-B627-44ED-AAF5-A0AB2901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03/10/2019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CC8048-B3D8-404C-971A-EADE022B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C0EB71-E264-4AAF-BEFC-2356BE0F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DEVSECOPS </a:t>
            </a:r>
            <a:r>
              <a:rPr lang="es-ES" dirty="0" err="1"/>
              <a:t>Leadership</a:t>
            </a:r>
            <a:r>
              <a:rPr lang="es-ES" dirty="0"/>
              <a:t> </a:t>
            </a:r>
            <a:r>
              <a:rPr lang="es-ES" dirty="0" err="1"/>
              <a:t>Forum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73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37272-85CF-45AF-AA33-81A4F937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FCC7D0-5CEC-4B21-BCBA-6C3DD50C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DA234-6E66-4275-835F-67056902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7712B5-9322-48FF-A777-72C7025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770A4-F8B3-4862-94BD-A1A2B6C4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F8E737-85DD-4E97-8031-D9D95457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5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FC94-4426-43F7-92C5-81A630A5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B048D4-9F23-4C03-89A0-B03C6CEF1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A2F91D-3919-4490-A56A-9653EFAF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4A5900-E905-41DC-AD3E-2E275FBA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03/10/2019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2E843F-5697-4355-BA02-8B036AB1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0CE6F8-B22D-4693-A3C6-3DAFB4D6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75E05-442C-4CF7-8181-8FFDC59BBB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569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4A54C9-7457-4065-BBEE-D0B51B45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657830-E170-4024-8523-DA7F525D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1">
            <a:extLst>
              <a:ext uri="{FF2B5EF4-FFF2-40B4-BE49-F238E27FC236}">
                <a16:creationId xmlns:a16="http://schemas.microsoft.com/office/drawing/2014/main" id="{2438D485-2553-46EE-A6B0-8D074B287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82337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03/10/2019</a:t>
            </a:r>
            <a:endParaRPr lang="es-ES" dirty="0"/>
          </a:p>
        </p:txBody>
      </p:sp>
      <p:sp>
        <p:nvSpPr>
          <p:cNvPr id="8" name="Marcador de pie de página 2">
            <a:extLst>
              <a:ext uri="{FF2B5EF4-FFF2-40B4-BE49-F238E27FC236}">
                <a16:creationId xmlns:a16="http://schemas.microsoft.com/office/drawing/2014/main" id="{8CCB6496-A612-4403-A3C3-9A306011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23506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This Spring: Freddy vs. Json in Security</a:t>
            </a:r>
            <a:endParaRPr lang="es-ES" dirty="0"/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68A311DC-6E4E-4460-B484-8F33972EE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109623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DEVSECOPS </a:t>
            </a:r>
            <a:r>
              <a:rPr lang="es-ES" dirty="0" err="1"/>
              <a:t>Leadership</a:t>
            </a:r>
            <a:r>
              <a:rPr lang="es-ES" dirty="0"/>
              <a:t> </a:t>
            </a:r>
            <a:r>
              <a:rPr lang="es-ES" dirty="0" err="1"/>
              <a:t>Forum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2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s3curitybug/jackson-databind-cv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ckson-databind-cves.com/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com.fasterxml.jackson.core/jackson-databind" TargetMode="External"/><Relationship Id="rId2" Type="http://schemas.openxmlformats.org/officeDocument/2006/relationships/hyperlink" Target="https://nvd.nist.gov/vuln/detail/CVE-2017-75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vedetails.com/vulnerability-list/vendor_id-15866/product_id-42991/Fasterxml-Jackson-databind.html" TargetMode="External"/><Relationship Id="rId5" Type="http://schemas.openxmlformats.org/officeDocument/2006/relationships/hyperlink" Target="https://www.cvedetails.com/vulnerability-list/vendor_id-15183/product_id-43815/Pivotal-Software-Spring-Boot.html" TargetMode="External"/><Relationship Id="rId4" Type="http://schemas.openxmlformats.org/officeDocument/2006/relationships/hyperlink" Target="https://mvnrepository.com/artifact/org.springframework.boot/spring-boo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C645646B-AC99-45CC-B4BE-01613E5077EE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A9A9A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8D6A94-7A47-4B23-A96F-1ED11454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88" y="2147486"/>
            <a:ext cx="2197267" cy="2197267"/>
          </a:xfrm>
          <a:prstGeom prst="rect">
            <a:avLst/>
          </a:prstGeom>
        </p:spPr>
      </p:pic>
      <p:pic>
        <p:nvPicPr>
          <p:cNvPr id="10" name="Imagen 9" descr="Imagen que contiene transporte&#10;&#10;Descripción generada automáticamente">
            <a:extLst>
              <a:ext uri="{FF2B5EF4-FFF2-40B4-BE49-F238E27FC236}">
                <a16:creationId xmlns:a16="http://schemas.microsoft.com/office/drawing/2014/main" id="{DA3DF694-D4EC-48BE-97E4-FA4D43098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71" y="2147486"/>
            <a:ext cx="2197267" cy="2197267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3E62B2-BA4F-4918-B97F-E6A291DE3727}"/>
              </a:ext>
            </a:extLst>
          </p:cNvPr>
          <p:cNvSpPr/>
          <p:nvPr/>
        </p:nvSpPr>
        <p:spPr>
          <a:xfrm>
            <a:off x="7938573" y="1234404"/>
            <a:ext cx="35357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This Spring: Freddy vs. </a:t>
            </a:r>
            <a:r>
              <a:rPr lang="es-ES" sz="6000" b="1" dirty="0" err="1">
                <a:solidFill>
                  <a:schemeClr val="bg1"/>
                </a:solidFill>
              </a:rPr>
              <a:t>Json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28E30A-9C62-4196-8926-A4CBB664D47A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 w="76200"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A23662-5535-467E-96A6-144FB64B22E7}"/>
              </a:ext>
            </a:extLst>
          </p:cNvPr>
          <p:cNvSpPr txBox="1"/>
          <p:nvPr/>
        </p:nvSpPr>
        <p:spPr>
          <a:xfrm>
            <a:off x="764934" y="5020056"/>
            <a:ext cx="4026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JUAN JOSÉ TORRES</a:t>
            </a:r>
          </a:p>
          <a:p>
            <a:r>
              <a:rPr lang="es-ES" sz="2000" b="1" dirty="0">
                <a:solidFill>
                  <a:srgbClr val="EF3B3F"/>
                </a:solidFill>
              </a:rPr>
              <a:t>DEVSECOPS LEADERSHIP FORUM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OCTOBER, 2019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34A42F-E1F1-4715-A9AB-07AA66BE03CD}"/>
              </a:ext>
            </a:extLst>
          </p:cNvPr>
          <p:cNvSpPr/>
          <p:nvPr/>
        </p:nvSpPr>
        <p:spPr>
          <a:xfrm>
            <a:off x="7985874" y="722376"/>
            <a:ext cx="3441192" cy="128016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5AC4A7A-3D7F-489B-A55D-2692CE491BEF}"/>
              </a:ext>
            </a:extLst>
          </p:cNvPr>
          <p:cNvSpPr/>
          <p:nvPr/>
        </p:nvSpPr>
        <p:spPr>
          <a:xfrm>
            <a:off x="7891272" y="5754981"/>
            <a:ext cx="3441192" cy="128016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26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033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10</a:t>
            </a:fld>
            <a:endParaRPr lang="es-ES" b="1">
              <a:solidFill>
                <a:srgbClr val="A9A9A9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9CF5C1-DE01-42FE-BF61-ACB0F5377E0B}"/>
              </a:ext>
            </a:extLst>
          </p:cNvPr>
          <p:cNvSpPr/>
          <p:nvPr/>
        </p:nvSpPr>
        <p:spPr>
          <a:xfrm>
            <a:off x="1307239" y="136525"/>
            <a:ext cx="10562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Chapter 4</a:t>
            </a:r>
          </a:p>
          <a:p>
            <a:pPr algn="r"/>
            <a:r>
              <a:rPr lang="es-ES" sz="6000" b="1" dirty="0">
                <a:solidFill>
                  <a:schemeClr val="bg1"/>
                </a:solidFill>
              </a:rPr>
              <a:t>The Real </a:t>
            </a:r>
            <a:r>
              <a:rPr lang="es-ES" sz="6000" b="1" dirty="0" err="1">
                <a:solidFill>
                  <a:schemeClr val="bg1"/>
                </a:solidFill>
              </a:rPr>
              <a:t>Solution</a:t>
            </a:r>
            <a:endParaRPr lang="es-E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11</a:t>
            </a:fld>
            <a:endParaRPr lang="es-ES" b="1" dirty="0">
              <a:solidFill>
                <a:srgbClr val="A9A9A9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788D54-D965-442B-8B71-677B4D92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53091"/>
            <a:ext cx="5040000" cy="57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C645646B-AC99-45CC-B4BE-01613E5077EE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A9A9A9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8D6A94-7A47-4B23-A96F-1ED114540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52" y="2457587"/>
            <a:ext cx="1613481" cy="1613481"/>
          </a:xfrm>
          <a:prstGeom prst="rect">
            <a:avLst/>
          </a:prstGeom>
        </p:spPr>
      </p:pic>
      <p:pic>
        <p:nvPicPr>
          <p:cNvPr id="10" name="Imagen 9" descr="Imagen que contiene transporte&#10;&#10;Descripción generada automáticamente">
            <a:extLst>
              <a:ext uri="{FF2B5EF4-FFF2-40B4-BE49-F238E27FC236}">
                <a16:creationId xmlns:a16="http://schemas.microsoft.com/office/drawing/2014/main" id="{DA3DF694-D4EC-48BE-97E4-FA4D43098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35" y="2457587"/>
            <a:ext cx="1613481" cy="161348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3E62B2-BA4F-4918-B97F-E6A291DE3727}"/>
              </a:ext>
            </a:extLst>
          </p:cNvPr>
          <p:cNvSpPr/>
          <p:nvPr/>
        </p:nvSpPr>
        <p:spPr>
          <a:xfrm>
            <a:off x="3325633" y="1162581"/>
            <a:ext cx="4886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28E30A-9C62-4196-8926-A4CBB664D47A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 w="76200"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C34A42F-E1F1-4715-A9AB-07AA66BE03CD}"/>
              </a:ext>
            </a:extLst>
          </p:cNvPr>
          <p:cNvSpPr/>
          <p:nvPr/>
        </p:nvSpPr>
        <p:spPr>
          <a:xfrm>
            <a:off x="4077429" y="1162579"/>
            <a:ext cx="3999505" cy="57004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433E23-835E-4EAE-B1DD-4F385377405F}"/>
              </a:ext>
            </a:extLst>
          </p:cNvPr>
          <p:cNvSpPr/>
          <p:nvPr/>
        </p:nvSpPr>
        <p:spPr>
          <a:xfrm>
            <a:off x="3325633" y="4061395"/>
            <a:ext cx="4886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C4329F-DD93-4CEA-8A91-917818CB60C6}"/>
              </a:ext>
            </a:extLst>
          </p:cNvPr>
          <p:cNvSpPr/>
          <p:nvPr/>
        </p:nvSpPr>
        <p:spPr>
          <a:xfrm>
            <a:off x="4077429" y="5016711"/>
            <a:ext cx="3999505" cy="57004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79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4178808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E5F252-9E73-4314-9CDB-2AAD4D46013F}"/>
              </a:ext>
            </a:extLst>
          </p:cNvPr>
          <p:cNvSpPr/>
          <p:nvPr/>
        </p:nvSpPr>
        <p:spPr>
          <a:xfrm>
            <a:off x="969264" y="559576"/>
            <a:ext cx="27036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Who am I?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59E862-952F-4104-813D-1A7F7FCDCEC3}"/>
              </a:ext>
            </a:extLst>
          </p:cNvPr>
          <p:cNvSpPr txBox="1"/>
          <p:nvPr/>
        </p:nvSpPr>
        <p:spPr>
          <a:xfrm>
            <a:off x="5148072" y="714809"/>
            <a:ext cx="402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A9A9A9"/>
                </a:solidFill>
              </a:rPr>
              <a:t>JUAN JOSÉ TORRES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51C2FC-5EB5-4780-B816-78FBD8AEEDC7}"/>
              </a:ext>
            </a:extLst>
          </p:cNvPr>
          <p:cNvSpPr/>
          <p:nvPr/>
        </p:nvSpPr>
        <p:spPr>
          <a:xfrm>
            <a:off x="5215242" y="1238029"/>
            <a:ext cx="6242190" cy="45719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B403A25-5B99-4980-AC85-A134FCF6739D}"/>
              </a:ext>
            </a:extLst>
          </p:cNvPr>
          <p:cNvSpPr/>
          <p:nvPr/>
        </p:nvSpPr>
        <p:spPr>
          <a:xfrm>
            <a:off x="4701258" y="2384405"/>
            <a:ext cx="1107645" cy="987554"/>
          </a:xfrm>
          <a:prstGeom prst="ellipse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 descr="Resultado de imagen de work icon">
            <a:extLst>
              <a:ext uri="{FF2B5EF4-FFF2-40B4-BE49-F238E27FC236}">
                <a16:creationId xmlns:a16="http://schemas.microsoft.com/office/drawing/2014/main" id="{DE8A3702-1A3F-49B4-9CC5-0B1C0BD2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04" y="2596004"/>
            <a:ext cx="640461" cy="5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8129866-CBBD-4F2F-AF77-99596952E2A5}"/>
              </a:ext>
            </a:extLst>
          </p:cNvPr>
          <p:cNvSpPr/>
          <p:nvPr/>
        </p:nvSpPr>
        <p:spPr>
          <a:xfrm>
            <a:off x="4698513" y="4012036"/>
            <a:ext cx="1107645" cy="987554"/>
          </a:xfrm>
          <a:prstGeom prst="ellipse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4" name="Picture 6" descr="Resultado de imagen de clock icon">
            <a:extLst>
              <a:ext uri="{FF2B5EF4-FFF2-40B4-BE49-F238E27FC236}">
                <a16:creationId xmlns:a16="http://schemas.microsoft.com/office/drawing/2014/main" id="{526ADD54-B98C-4F35-A3D5-B40F9EA47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51" y="4242430"/>
            <a:ext cx="518630" cy="58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D7C2482-F416-42F7-B9D3-887DF2EFAEAE}"/>
              </a:ext>
            </a:extLst>
          </p:cNvPr>
          <p:cNvSpPr/>
          <p:nvPr/>
        </p:nvSpPr>
        <p:spPr>
          <a:xfrm>
            <a:off x="6191846" y="2596004"/>
            <a:ext cx="5803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A9A9A9"/>
                </a:solidFill>
              </a:rPr>
              <a:t>Application Security Manager at KPMG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20D9432-815A-491A-A26A-C9939BAF1D8B}"/>
              </a:ext>
            </a:extLst>
          </p:cNvPr>
          <p:cNvSpPr/>
          <p:nvPr/>
        </p:nvSpPr>
        <p:spPr>
          <a:xfrm>
            <a:off x="6204433" y="4255603"/>
            <a:ext cx="5096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err="1">
                <a:solidFill>
                  <a:srgbClr val="A9A9A9"/>
                </a:solidFill>
              </a:rPr>
              <a:t>Cryptography</a:t>
            </a:r>
            <a:r>
              <a:rPr lang="es-ES" sz="2400" b="1" dirty="0">
                <a:solidFill>
                  <a:srgbClr val="A9A9A9"/>
                </a:solidFill>
              </a:rPr>
              <a:t>, OWASP, </a:t>
            </a:r>
            <a:r>
              <a:rPr lang="es-ES" sz="2400" b="1" dirty="0" err="1">
                <a:solidFill>
                  <a:srgbClr val="A9A9A9"/>
                </a:solidFill>
              </a:rPr>
              <a:t>Hackathons</a:t>
            </a:r>
            <a:endParaRPr lang="es-ES" b="1" dirty="0">
              <a:solidFill>
                <a:srgbClr val="A9A9A9"/>
              </a:solidFill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8D43B3B-C1A7-42E6-B471-66A1672AE645}"/>
              </a:ext>
            </a:extLst>
          </p:cNvPr>
          <p:cNvGrpSpPr/>
          <p:nvPr/>
        </p:nvGrpSpPr>
        <p:grpSpPr>
          <a:xfrm>
            <a:off x="658291" y="2686095"/>
            <a:ext cx="332642" cy="331913"/>
            <a:chOff x="683358" y="2836737"/>
            <a:chExt cx="592263" cy="592263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2841FEC-00F6-4CA9-87EA-C70FC8BA8EC0}"/>
                </a:ext>
              </a:extLst>
            </p:cNvPr>
            <p:cNvSpPr/>
            <p:nvPr/>
          </p:nvSpPr>
          <p:spPr>
            <a:xfrm>
              <a:off x="736600" y="2895600"/>
              <a:ext cx="476250" cy="482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62" name="Picture 14" descr="Resultado de imagen de linkedin icon">
              <a:extLst>
                <a:ext uri="{FF2B5EF4-FFF2-40B4-BE49-F238E27FC236}">
                  <a16:creationId xmlns:a16="http://schemas.microsoft.com/office/drawing/2014/main" id="{1AB814BC-6BE3-4180-B53A-E5559F2CE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58" y="2836737"/>
              <a:ext cx="592263" cy="59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9C07945-11D2-4AE8-8671-8E7C9B1CC89D}"/>
              </a:ext>
            </a:extLst>
          </p:cNvPr>
          <p:cNvSpPr txBox="1"/>
          <p:nvPr/>
        </p:nvSpPr>
        <p:spPr>
          <a:xfrm>
            <a:off x="1630095" y="2658034"/>
            <a:ext cx="205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solidFill>
                  <a:schemeClr val="bg1"/>
                </a:solidFill>
              </a:rPr>
              <a:t>Juan José Torres</a:t>
            </a:r>
          </a:p>
        </p:txBody>
      </p:sp>
      <p:pic>
        <p:nvPicPr>
          <p:cNvPr id="2070" name="Picture 22" descr="Resultado de imagen de github icon">
            <a:extLst>
              <a:ext uri="{FF2B5EF4-FFF2-40B4-BE49-F238E27FC236}">
                <a16:creationId xmlns:a16="http://schemas.microsoft.com/office/drawing/2014/main" id="{632616CF-7362-40F4-AC0A-652E93DE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3" y="3205535"/>
            <a:ext cx="537660" cy="4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A3028D7D-DF16-4FEA-9F0E-0B4028295751}"/>
              </a:ext>
            </a:extLst>
          </p:cNvPr>
          <p:cNvSpPr txBox="1"/>
          <p:nvPr/>
        </p:nvSpPr>
        <p:spPr>
          <a:xfrm>
            <a:off x="1630095" y="3226486"/>
            <a:ext cx="205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solidFill>
                  <a:schemeClr val="bg1"/>
                </a:solidFill>
              </a:rPr>
              <a:t>s3curitybug</a:t>
            </a:r>
          </a:p>
        </p:txBody>
      </p:sp>
      <p:pic>
        <p:nvPicPr>
          <p:cNvPr id="2078" name="Picture 30" descr="Resultado de imagen de mail icon">
            <a:extLst>
              <a:ext uri="{FF2B5EF4-FFF2-40B4-BE49-F238E27FC236}">
                <a16:creationId xmlns:a16="http://schemas.microsoft.com/office/drawing/2014/main" id="{3DBAE528-7C45-43D1-A74E-D7AD5AF01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15" y="3755765"/>
            <a:ext cx="446930" cy="4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EF98A9DA-001E-4DE0-8D53-10FEC9E7E763}"/>
              </a:ext>
            </a:extLst>
          </p:cNvPr>
          <p:cNvSpPr txBox="1"/>
          <p:nvPr/>
        </p:nvSpPr>
        <p:spPr>
          <a:xfrm>
            <a:off x="1054495" y="3812304"/>
            <a:ext cx="27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b="1" dirty="0">
                <a:solidFill>
                  <a:schemeClr val="bg1"/>
                </a:solidFill>
              </a:rPr>
              <a:t>juanjotoga89@</a:t>
            </a:r>
            <a:r>
              <a:rPr lang="es-ES" b="1" dirty="0">
                <a:solidFill>
                  <a:schemeClr val="bg1"/>
                </a:solidFill>
              </a:rPr>
              <a:t>hotmail</a:t>
            </a:r>
            <a:r>
              <a:rPr lang="es-ES" sz="1600" b="1" dirty="0">
                <a:solidFill>
                  <a:schemeClr val="bg1"/>
                </a:solidFill>
              </a:rPr>
              <a:t>.com</a:t>
            </a:r>
          </a:p>
        </p:txBody>
      </p:sp>
      <p:pic>
        <p:nvPicPr>
          <p:cNvPr id="2080" name="Picture 32" descr="Resultado de imagen de TWITTER icon">
            <a:extLst>
              <a:ext uri="{FF2B5EF4-FFF2-40B4-BE49-F238E27FC236}">
                <a16:creationId xmlns:a16="http://schemas.microsoft.com/office/drawing/2014/main" id="{92E82311-7013-482B-BD3E-1588B6FA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3" y="4202695"/>
            <a:ext cx="567483" cy="56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03CD6E0C-A2D8-465C-A01A-390283890557}"/>
              </a:ext>
            </a:extLst>
          </p:cNvPr>
          <p:cNvSpPr txBox="1"/>
          <p:nvPr/>
        </p:nvSpPr>
        <p:spPr>
          <a:xfrm>
            <a:off x="1678299" y="4269953"/>
            <a:ext cx="205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b="1" dirty="0">
                <a:solidFill>
                  <a:schemeClr val="bg1"/>
                </a:solidFill>
              </a:rPr>
              <a:t>@s3curitybug</a:t>
            </a: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868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2</a:t>
            </a:fld>
            <a:endParaRPr lang="es-ES" b="1">
              <a:solidFill>
                <a:srgbClr val="A9A9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9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E5F252-9E73-4314-9CDB-2AAD4D46013F}"/>
              </a:ext>
            </a:extLst>
          </p:cNvPr>
          <p:cNvSpPr/>
          <p:nvPr/>
        </p:nvSpPr>
        <p:spPr>
          <a:xfrm>
            <a:off x="1307239" y="136525"/>
            <a:ext cx="10562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Chapter 1</a:t>
            </a:r>
          </a:p>
          <a:p>
            <a:pPr algn="r"/>
            <a:r>
              <a:rPr lang="es-ES" sz="6000" b="1" dirty="0">
                <a:solidFill>
                  <a:schemeClr val="bg1"/>
                </a:solidFill>
              </a:rPr>
              <a:t>The Spring Developer  </a:t>
            </a: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033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3</a:t>
            </a:fld>
            <a:endParaRPr lang="es-ES" b="1" dirty="0">
              <a:solidFill>
                <a:srgbClr val="A9A9A9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D83D2A-F939-4803-ACD4-3D79F6E0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39" y="398106"/>
            <a:ext cx="1584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>
                <a:solidFill>
                  <a:srgbClr val="A9A9A9"/>
                </a:solidFill>
              </a:rPr>
              <a:t>03/10/2019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531356-CD79-4D31-81EF-6C19F96B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4</a:t>
            </a:fld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1C03BD-D4D3-4A0A-880B-9BFE50981B31}"/>
              </a:ext>
            </a:extLst>
          </p:cNvPr>
          <p:cNvSpPr/>
          <p:nvPr/>
        </p:nvSpPr>
        <p:spPr>
          <a:xfrm>
            <a:off x="5764352" y="2676362"/>
            <a:ext cx="53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https://github.com/s3curitybug/jackson-databind-cves</a:t>
            </a:r>
            <a:endParaRPr lang="es-ES" dirty="0"/>
          </a:p>
        </p:txBody>
      </p:sp>
      <p:pic>
        <p:nvPicPr>
          <p:cNvPr id="2050" name="Picture 2" descr="Resultado de imagen de spring-boot">
            <a:extLst>
              <a:ext uri="{FF2B5EF4-FFF2-40B4-BE49-F238E27FC236}">
                <a16:creationId xmlns:a16="http://schemas.microsoft.com/office/drawing/2014/main" id="{98CE728C-FAF9-483B-98E3-7668BB3E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8" y="33152"/>
            <a:ext cx="5400000" cy="187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github">
            <a:extLst>
              <a:ext uri="{FF2B5EF4-FFF2-40B4-BE49-F238E27FC236}">
                <a16:creationId xmlns:a16="http://schemas.microsoft.com/office/drawing/2014/main" id="{F3CCEB7B-628F-4151-B769-9A199869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38" y="1800740"/>
            <a:ext cx="2880000" cy="212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google cloud">
            <a:extLst>
              <a:ext uri="{FF2B5EF4-FFF2-40B4-BE49-F238E27FC236}">
                <a16:creationId xmlns:a16="http://schemas.microsoft.com/office/drawing/2014/main" id="{2405BAB3-0145-4D10-8D24-5E797BD5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38" y="4274233"/>
            <a:ext cx="2880000" cy="17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8D9F99D-6469-4EBC-86FE-44415C9D59CC}"/>
              </a:ext>
            </a:extLst>
          </p:cNvPr>
          <p:cNvSpPr/>
          <p:nvPr/>
        </p:nvSpPr>
        <p:spPr>
          <a:xfrm>
            <a:off x="5764352" y="4954167"/>
            <a:ext cx="4039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6"/>
              </a:rPr>
              <a:t>http://www.jackson-databind-cves.com/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45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033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5</a:t>
            </a:fld>
            <a:endParaRPr lang="es-ES" b="1">
              <a:solidFill>
                <a:srgbClr val="A9A9A9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960144-9EA5-4D19-966D-63EBB5D1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72" y="536878"/>
            <a:ext cx="1583265" cy="158326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B9CF5C1-DE01-42FE-BF61-ACB0F5377E0B}"/>
              </a:ext>
            </a:extLst>
          </p:cNvPr>
          <p:cNvSpPr/>
          <p:nvPr/>
        </p:nvSpPr>
        <p:spPr>
          <a:xfrm>
            <a:off x="1307239" y="136525"/>
            <a:ext cx="10562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Chapter 2</a:t>
            </a:r>
          </a:p>
          <a:p>
            <a:pPr algn="r"/>
            <a:r>
              <a:rPr lang="es-ES" sz="6000" b="1" dirty="0">
                <a:solidFill>
                  <a:schemeClr val="bg1"/>
                </a:solidFill>
              </a:rPr>
              <a:t>Freddy the Hacker</a:t>
            </a:r>
          </a:p>
        </p:txBody>
      </p:sp>
    </p:spTree>
    <p:extLst>
      <p:ext uri="{BB962C8B-B14F-4D97-AF65-F5344CB8AC3E}">
        <p14:creationId xmlns:p14="http://schemas.microsoft.com/office/powerpoint/2010/main" val="24890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531356-CD79-4D31-81EF-6C19F96B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6</a:t>
            </a:fld>
            <a:endParaRPr lang="es-ES" b="1" dirty="0">
              <a:solidFill>
                <a:srgbClr val="A9A9A9"/>
              </a:solidFill>
            </a:endParaRPr>
          </a:p>
        </p:txBody>
      </p:sp>
      <p:pic>
        <p:nvPicPr>
          <p:cNvPr id="10" name="Imagen 9" descr="Imagen que contiene transporte&#10;&#10;Descripción generada automáticamente">
            <a:extLst>
              <a:ext uri="{FF2B5EF4-FFF2-40B4-BE49-F238E27FC236}">
                <a16:creationId xmlns:a16="http://schemas.microsoft.com/office/drawing/2014/main" id="{FDB7E62C-158B-4F7D-81B3-E3CDE477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05" y="847422"/>
            <a:ext cx="2197267" cy="2197267"/>
          </a:xfrm>
          <a:prstGeom prst="rect">
            <a:avLst/>
          </a:prstGeom>
        </p:spPr>
      </p:pic>
      <p:pic>
        <p:nvPicPr>
          <p:cNvPr id="3074" name="Picture 2" descr="friday the 13th horror GIF">
            <a:extLst>
              <a:ext uri="{FF2B5EF4-FFF2-40B4-BE49-F238E27FC236}">
                <a16:creationId xmlns:a16="http://schemas.microsoft.com/office/drawing/2014/main" id="{BF110C57-4790-4C52-9226-5D67721DDEE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30" y="917483"/>
            <a:ext cx="3600000" cy="20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beeceptor">
            <a:extLst>
              <a:ext uri="{FF2B5EF4-FFF2-40B4-BE49-F238E27FC236}">
                <a16:creationId xmlns:a16="http://schemas.microsoft.com/office/drawing/2014/main" id="{6326245D-80E5-4AD8-8A7A-0352736E8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4368574"/>
            <a:ext cx="5400000" cy="12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4F370-9E6E-4DBF-996B-83B3A54121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3B3F"/>
          </a:solidFill>
          <a:ln>
            <a:solidFill>
              <a:srgbClr val="EF3B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28" name="Marcador de fecha 27">
            <a:extLst>
              <a:ext uri="{FF2B5EF4-FFF2-40B4-BE49-F238E27FC236}">
                <a16:creationId xmlns:a16="http://schemas.microsoft.com/office/drawing/2014/main" id="{D78015C6-675A-466C-A9BE-B153397F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E02A8EB1-EF02-41FF-B5D3-74EA8959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7033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62BC2986-7C27-4996-BF7E-637E4D84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7</a:t>
            </a:fld>
            <a:endParaRPr lang="es-ES" b="1">
              <a:solidFill>
                <a:srgbClr val="A9A9A9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9CF5C1-DE01-42FE-BF61-ACB0F5377E0B}"/>
              </a:ext>
            </a:extLst>
          </p:cNvPr>
          <p:cNvSpPr/>
          <p:nvPr/>
        </p:nvSpPr>
        <p:spPr>
          <a:xfrm>
            <a:off x="1307239" y="136525"/>
            <a:ext cx="105622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6000" b="1" dirty="0">
                <a:solidFill>
                  <a:schemeClr val="bg1"/>
                </a:solidFill>
              </a:rPr>
              <a:t>Chapter 3</a:t>
            </a:r>
          </a:p>
          <a:p>
            <a:pPr algn="r"/>
            <a:r>
              <a:rPr lang="es-ES" sz="6000" b="1" dirty="0">
                <a:solidFill>
                  <a:schemeClr val="bg1"/>
                </a:solidFill>
              </a:rPr>
              <a:t>The </a:t>
            </a:r>
            <a:r>
              <a:rPr lang="es-ES" sz="6000" b="1" dirty="0" err="1">
                <a:solidFill>
                  <a:schemeClr val="bg1"/>
                </a:solidFill>
              </a:rPr>
              <a:t>Solution</a:t>
            </a:r>
            <a:r>
              <a:rPr lang="es-ES" sz="6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800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531356-CD79-4D31-81EF-6C19F96B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A9A9A9"/>
                </a:solidFill>
              </a:rPr>
              <a:t>This Spring: Freddy vs. Json</a:t>
            </a:r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8</a:t>
            </a:fld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584C59F-7492-4757-A48D-BB68A08B5317}"/>
              </a:ext>
            </a:extLst>
          </p:cNvPr>
          <p:cNvSpPr/>
          <p:nvPr/>
        </p:nvSpPr>
        <p:spPr>
          <a:xfrm>
            <a:off x="838201" y="1115625"/>
            <a:ext cx="604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The problem: </a:t>
            </a:r>
            <a:r>
              <a:rPr lang="es-ES" dirty="0">
                <a:hlinkClick r:id="rId2"/>
              </a:rPr>
              <a:t>https://nvd.nist.gov/vuln/detail/CVE-2017-7525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B2192B-ECEF-43EB-BBB6-BCC414434879}"/>
              </a:ext>
            </a:extLst>
          </p:cNvPr>
          <p:cNvSpPr/>
          <p:nvPr/>
        </p:nvSpPr>
        <p:spPr>
          <a:xfrm>
            <a:off x="838200" y="1785602"/>
            <a:ext cx="8760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The </a:t>
            </a:r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jackson-databind</a:t>
            </a:r>
            <a:r>
              <a:rPr lang="es-ES" dirty="0"/>
              <a:t>?</a:t>
            </a:r>
          </a:p>
          <a:p>
            <a:r>
              <a:rPr lang="es-ES" dirty="0" err="1"/>
              <a:t>Versions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https://mvnrepository.com/artifact/com.fasterxml.jackson.core/jackson-databind</a:t>
            </a:r>
            <a:r>
              <a:rPr lang="es-ES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C7F3E1E-EF83-435A-B2E2-86D09B4F4097}"/>
              </a:ext>
            </a:extLst>
          </p:cNvPr>
          <p:cNvSpPr/>
          <p:nvPr/>
        </p:nvSpPr>
        <p:spPr>
          <a:xfrm>
            <a:off x="838200" y="2732578"/>
            <a:ext cx="8105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</a:t>
            </a:r>
            <a:r>
              <a:rPr lang="es-ES" dirty="0" err="1"/>
              <a:t>spring-boot</a:t>
            </a:r>
            <a:r>
              <a:rPr lang="es-ES" dirty="0"/>
              <a:t>?</a:t>
            </a:r>
          </a:p>
          <a:p>
            <a:r>
              <a:rPr lang="es-ES" dirty="0" err="1"/>
              <a:t>Versions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https://mvnrepository.com/artifact/org.springframework.boot/spring-boot</a:t>
            </a:r>
            <a:r>
              <a:rPr lang="es-ES" dirty="0"/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0A5CC6-7C80-4375-B782-26CC0712F04B}"/>
              </a:ext>
            </a:extLst>
          </p:cNvPr>
          <p:cNvSpPr/>
          <p:nvPr/>
        </p:nvSpPr>
        <p:spPr>
          <a:xfrm>
            <a:off x="838200" y="3679554"/>
            <a:ext cx="10739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Spring-Boot CVE </a:t>
            </a:r>
            <a:r>
              <a:rPr lang="es-ES" dirty="0" err="1"/>
              <a:t>list</a:t>
            </a:r>
            <a:r>
              <a:rPr lang="es-ES" dirty="0"/>
              <a:t>: </a:t>
            </a:r>
            <a:r>
              <a:rPr lang="es-ES" sz="1400" dirty="0">
                <a:hlinkClick r:id="rId5"/>
              </a:rPr>
              <a:t>https://www.cvedetails.com/vulnerability-list/vendor_id-15183/product_id-43815/Pivotal-Software-Spring-Boot.html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2748AA-407E-47AA-85D3-59CE72DE3B28}"/>
              </a:ext>
            </a:extLst>
          </p:cNvPr>
          <p:cNvSpPr/>
          <p:nvPr/>
        </p:nvSpPr>
        <p:spPr>
          <a:xfrm>
            <a:off x="838200" y="4349531"/>
            <a:ext cx="1117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Jackson-</a:t>
            </a:r>
            <a:r>
              <a:rPr lang="es-ES" dirty="0" err="1"/>
              <a:t>Databind</a:t>
            </a:r>
            <a:r>
              <a:rPr lang="es-ES" dirty="0"/>
              <a:t> CVE </a:t>
            </a:r>
            <a:r>
              <a:rPr lang="es-ES" dirty="0" err="1"/>
              <a:t>list</a:t>
            </a:r>
            <a:r>
              <a:rPr lang="es-ES" dirty="0"/>
              <a:t>: </a:t>
            </a:r>
            <a:r>
              <a:rPr lang="es-ES" sz="1400" dirty="0">
                <a:hlinkClick r:id="rId6"/>
              </a:rPr>
              <a:t>https://www.cvedetails.com/vulnerability-list/vendor_id-15866/product_id-42991/Fasterxml-Jackson-databind.html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2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D8A36-9D89-4945-9292-42FC4BA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b="1" dirty="0">
                <a:solidFill>
                  <a:srgbClr val="A9A9A9"/>
                </a:solidFill>
              </a:rPr>
              <a:t>03/10/2019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7D3745-2A43-412B-9DB7-41E66F4B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5E05-442C-4CF7-8181-8FFDC59BBB99}" type="slidenum">
              <a:rPr lang="es-ES" b="1" smtClean="0">
                <a:solidFill>
                  <a:srgbClr val="A9A9A9"/>
                </a:solidFill>
              </a:rPr>
              <a:t>9</a:t>
            </a:fld>
            <a:endParaRPr lang="es-ES" b="1" dirty="0">
              <a:solidFill>
                <a:srgbClr val="A9A9A9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C9E693F-2406-4AA7-B1AC-664C9C840A99}"/>
              </a:ext>
            </a:extLst>
          </p:cNvPr>
          <p:cNvSpPr/>
          <p:nvPr/>
        </p:nvSpPr>
        <p:spPr>
          <a:xfrm>
            <a:off x="2678385" y="6146758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1.4.4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2F3A2F1-107A-4083-B1D3-3FFB87782FC5}"/>
              </a:ext>
            </a:extLst>
          </p:cNvPr>
          <p:cNvSpPr/>
          <p:nvPr/>
        </p:nvSpPr>
        <p:spPr>
          <a:xfrm>
            <a:off x="2678385" y="5548477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1.4.5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EDBADA6-6EA9-46EA-A1B2-636E16E0C70B}"/>
              </a:ext>
            </a:extLst>
          </p:cNvPr>
          <p:cNvSpPr/>
          <p:nvPr/>
        </p:nvSpPr>
        <p:spPr>
          <a:xfrm>
            <a:off x="2666478" y="4360589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1.5.1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1.5.0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9502749-A5E4-46AF-B1DC-F73A3CEA5F76}"/>
              </a:ext>
            </a:extLst>
          </p:cNvPr>
          <p:cNvSpPr/>
          <p:nvPr/>
        </p:nvSpPr>
        <p:spPr>
          <a:xfrm>
            <a:off x="2678385" y="3766004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1.5.2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A2FD3FA-8B39-4E0F-90FF-DBCBD43E3208}"/>
              </a:ext>
            </a:extLst>
          </p:cNvPr>
          <p:cNvSpPr/>
          <p:nvPr/>
        </p:nvSpPr>
        <p:spPr>
          <a:xfrm>
            <a:off x="2666478" y="3169653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1.5.4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1.5.3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B84C77C-0CDE-44B3-BA8B-44F0AF241A70}"/>
              </a:ext>
            </a:extLst>
          </p:cNvPr>
          <p:cNvSpPr/>
          <p:nvPr/>
        </p:nvSpPr>
        <p:spPr>
          <a:xfrm>
            <a:off x="3862584" y="6272930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2.8.6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74C8AD7-3407-41FA-9D30-9632E7DA5567}"/>
              </a:ext>
            </a:extLst>
          </p:cNvPr>
          <p:cNvSpPr/>
          <p:nvPr/>
        </p:nvSpPr>
        <p:spPr>
          <a:xfrm>
            <a:off x="3862584" y="5690334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2.8.7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5EF2950-F10F-4ECB-92DF-D4DE7AE26E36}"/>
              </a:ext>
            </a:extLst>
          </p:cNvPr>
          <p:cNvSpPr/>
          <p:nvPr/>
        </p:nvSpPr>
        <p:spPr>
          <a:xfrm>
            <a:off x="3862584" y="5095749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852088D-4737-469F-AFC7-230A07227C45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218385" y="6416758"/>
            <a:ext cx="644199" cy="3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5CF303C-2BB2-4764-A480-49C6167CDDF1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218385" y="5818477"/>
            <a:ext cx="644199" cy="5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172712C-F227-4458-9818-C07257679CC1}"/>
              </a:ext>
            </a:extLst>
          </p:cNvPr>
          <p:cNvSpPr/>
          <p:nvPr/>
        </p:nvSpPr>
        <p:spPr>
          <a:xfrm>
            <a:off x="2666478" y="4950196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1.4.7 1.4.6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70FEAA3-5BEB-45D9-8DF6-9BE31E4AF9B2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3206478" y="5220196"/>
            <a:ext cx="656106" cy="5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8F3A7D9-5534-423F-BDC6-811BE97595A6}"/>
              </a:ext>
            </a:extLst>
          </p:cNvPr>
          <p:cNvSpPr/>
          <p:nvPr/>
        </p:nvSpPr>
        <p:spPr>
          <a:xfrm>
            <a:off x="5688090" y="6174696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CVE-2017-7525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1CBE654-1A74-420B-A65E-0589FD21DFB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4402584" y="6354696"/>
            <a:ext cx="1285506" cy="9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E58ED26-03A7-4592-A18A-9BA4E74213C2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4402584" y="5870334"/>
            <a:ext cx="1285506" cy="4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B95E804-CC72-4AC9-BA25-C94FEAB4F8E9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4402584" y="5275749"/>
            <a:ext cx="1285506" cy="107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D77FFAB-B016-417C-9E52-477BF5CA34FB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206478" y="4630589"/>
            <a:ext cx="656106" cy="182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DA3FE0A-1B44-44E5-8D69-1D7BECCA6025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3218385" y="4036004"/>
            <a:ext cx="644199" cy="183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E07CA58-DE17-4C03-A11F-D6F632AE642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206478" y="3439653"/>
            <a:ext cx="656106" cy="183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D594BC0-E0C8-4AC1-A2BB-877390166B07}"/>
              </a:ext>
            </a:extLst>
          </p:cNvPr>
          <p:cNvSpPr/>
          <p:nvPr/>
        </p:nvSpPr>
        <p:spPr>
          <a:xfrm>
            <a:off x="3862584" y="4505333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2.8.8.1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20F3493E-2979-4AC1-B64B-EA3B7E064415}"/>
              </a:ext>
            </a:extLst>
          </p:cNvPr>
          <p:cNvSpPr/>
          <p:nvPr/>
        </p:nvSpPr>
        <p:spPr>
          <a:xfrm>
            <a:off x="3862584" y="3908982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2.8.9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239BEE8-BA18-4E54-8EF9-4EFA26BC3099}"/>
              </a:ext>
            </a:extLst>
          </p:cNvPr>
          <p:cNvSpPr/>
          <p:nvPr/>
        </p:nvSpPr>
        <p:spPr>
          <a:xfrm>
            <a:off x="2666478" y="2588863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1.5.6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1.5.5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5557471-DB77-4B6E-8BCE-A4636DE7BBC0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3206478" y="2858863"/>
            <a:ext cx="656106" cy="123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E322CEDF-07AA-4DE7-8A55-B480C744CAB3}"/>
              </a:ext>
            </a:extLst>
          </p:cNvPr>
          <p:cNvSpPr/>
          <p:nvPr/>
        </p:nvSpPr>
        <p:spPr>
          <a:xfrm>
            <a:off x="3862584" y="3330767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2.8.10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739A2FE-D1C2-4F8E-8DAE-702D1953750C}"/>
              </a:ext>
            </a:extLst>
          </p:cNvPr>
          <p:cNvSpPr/>
          <p:nvPr/>
        </p:nvSpPr>
        <p:spPr>
          <a:xfrm>
            <a:off x="2666478" y="2002983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1.5.10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1.5.9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1.5.8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1.5.7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1ED859F-3012-4BEB-8B7B-51DB30FFA0FB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3206478" y="2272983"/>
            <a:ext cx="656106" cy="123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9A67C5BC-3522-4862-A955-58922B09C7ED}"/>
              </a:ext>
            </a:extLst>
          </p:cNvPr>
          <p:cNvSpPr/>
          <p:nvPr/>
        </p:nvSpPr>
        <p:spPr>
          <a:xfrm>
            <a:off x="3862584" y="2743436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32DB676-707F-483C-A46B-0C3058F3068C}"/>
              </a:ext>
            </a:extLst>
          </p:cNvPr>
          <p:cNvSpPr/>
          <p:nvPr/>
        </p:nvSpPr>
        <p:spPr>
          <a:xfrm>
            <a:off x="2666478" y="1415652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1.5.13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1.5.12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1.5.11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DCFDF689-28DF-46DB-9652-9F0B6CE296E1}"/>
              </a:ext>
            </a:extLst>
          </p:cNvPr>
          <p:cNvSpPr/>
          <p:nvPr/>
        </p:nvSpPr>
        <p:spPr>
          <a:xfrm>
            <a:off x="3862584" y="2146807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2.8.11.1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3AFC2E7-2EE7-46E2-A143-6FDE4850B7B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3206478" y="1685652"/>
            <a:ext cx="656106" cy="64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E074E35D-431E-45E5-8D17-A07D7F8EE608}"/>
              </a:ext>
            </a:extLst>
          </p:cNvPr>
          <p:cNvSpPr/>
          <p:nvPr/>
        </p:nvSpPr>
        <p:spPr>
          <a:xfrm>
            <a:off x="2666478" y="824404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1.5.17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1.5.16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1.5.15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1.5.14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A2298F0-9E28-443D-BD8B-EA29377F5758}"/>
              </a:ext>
            </a:extLst>
          </p:cNvPr>
          <p:cNvSpPr/>
          <p:nvPr/>
        </p:nvSpPr>
        <p:spPr>
          <a:xfrm>
            <a:off x="3862584" y="1566308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2.8.11.2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0B3317F-0F4E-4105-891C-C10468C2FB9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206478" y="1094404"/>
            <a:ext cx="656106" cy="65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DB2C7445-5A84-4665-ABC9-FB5ACBA5EEFE}"/>
              </a:ext>
            </a:extLst>
          </p:cNvPr>
          <p:cNvSpPr/>
          <p:nvPr/>
        </p:nvSpPr>
        <p:spPr>
          <a:xfrm>
            <a:off x="2666478" y="233155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1.5.22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1.5.21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1.5.20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1.5.19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1.5.18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45B1C481-075A-42EF-A977-AC22F0325E34}"/>
              </a:ext>
            </a:extLst>
          </p:cNvPr>
          <p:cNvSpPr/>
          <p:nvPr/>
        </p:nvSpPr>
        <p:spPr>
          <a:xfrm>
            <a:off x="3862584" y="975059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2.8.11.3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8A30733-C02D-4161-92DA-B65B31D332CA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3206478" y="503155"/>
            <a:ext cx="656106" cy="65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831D6EF3-D4AD-4141-AE5A-257CEC62D2BC}"/>
              </a:ext>
            </a:extLst>
          </p:cNvPr>
          <p:cNvSpPr/>
          <p:nvPr/>
        </p:nvSpPr>
        <p:spPr>
          <a:xfrm>
            <a:off x="5694548" y="5733014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CVE-2017-15095 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6E8F4EB-D279-4729-AE4F-F2693F2456A1}"/>
              </a:ext>
            </a:extLst>
          </p:cNvPr>
          <p:cNvCxnSpPr>
            <a:stCxn id="19" idx="3"/>
            <a:endCxn id="50" idx="1"/>
          </p:cNvCxnSpPr>
          <p:nvPr/>
        </p:nvCxnSpPr>
        <p:spPr>
          <a:xfrm flipV="1">
            <a:off x="4402584" y="5913014"/>
            <a:ext cx="1291964" cy="53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038E51D-B210-40F1-977D-7D2B54A816B9}"/>
              </a:ext>
            </a:extLst>
          </p:cNvPr>
          <p:cNvCxnSpPr>
            <a:stCxn id="20" idx="3"/>
            <a:endCxn id="50" idx="1"/>
          </p:cNvCxnSpPr>
          <p:nvPr/>
        </p:nvCxnSpPr>
        <p:spPr>
          <a:xfrm>
            <a:off x="4402584" y="5870334"/>
            <a:ext cx="1291964" cy="4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F5FBFFC-D461-417C-8E9F-37335296042E}"/>
              </a:ext>
            </a:extLst>
          </p:cNvPr>
          <p:cNvCxnSpPr>
            <a:stCxn id="21" idx="3"/>
            <a:endCxn id="50" idx="1"/>
          </p:cNvCxnSpPr>
          <p:nvPr/>
        </p:nvCxnSpPr>
        <p:spPr>
          <a:xfrm>
            <a:off x="4402584" y="5275749"/>
            <a:ext cx="1291964" cy="63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C198EDD-2BA2-443C-8716-B9E04372114A}"/>
              </a:ext>
            </a:extLst>
          </p:cNvPr>
          <p:cNvCxnSpPr>
            <a:stCxn id="33" idx="3"/>
            <a:endCxn id="50" idx="1"/>
          </p:cNvCxnSpPr>
          <p:nvPr/>
        </p:nvCxnSpPr>
        <p:spPr>
          <a:xfrm>
            <a:off x="4402584" y="4685333"/>
            <a:ext cx="1291964" cy="12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53247E6-9690-430D-9198-7A1547EBE328}"/>
              </a:ext>
            </a:extLst>
          </p:cNvPr>
          <p:cNvCxnSpPr>
            <a:stCxn id="34" idx="3"/>
            <a:endCxn id="50" idx="1"/>
          </p:cNvCxnSpPr>
          <p:nvPr/>
        </p:nvCxnSpPr>
        <p:spPr>
          <a:xfrm>
            <a:off x="4402584" y="4088982"/>
            <a:ext cx="1291964" cy="182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9B7EEC5-7DC8-45E2-980F-08671B1D5709}"/>
              </a:ext>
            </a:extLst>
          </p:cNvPr>
          <p:cNvSpPr/>
          <p:nvPr/>
        </p:nvSpPr>
        <p:spPr>
          <a:xfrm>
            <a:off x="5697777" y="5288342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CVE-2017-17485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C287C0D-B519-4624-B21F-95946054B011}"/>
              </a:ext>
            </a:extLst>
          </p:cNvPr>
          <p:cNvCxnSpPr>
            <a:stCxn id="37" idx="3"/>
            <a:endCxn id="56" idx="1"/>
          </p:cNvCxnSpPr>
          <p:nvPr/>
        </p:nvCxnSpPr>
        <p:spPr>
          <a:xfrm>
            <a:off x="4402584" y="3510767"/>
            <a:ext cx="1295193" cy="19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7F327C18-D737-4035-B70D-73CF7A420D7C}"/>
              </a:ext>
            </a:extLst>
          </p:cNvPr>
          <p:cNvCxnSpPr>
            <a:stCxn id="19" idx="3"/>
            <a:endCxn id="56" idx="1"/>
          </p:cNvCxnSpPr>
          <p:nvPr/>
        </p:nvCxnSpPr>
        <p:spPr>
          <a:xfrm flipV="1">
            <a:off x="4402584" y="5468342"/>
            <a:ext cx="1295193" cy="98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C32D9B67-94E7-4E2B-990E-E50C4687DB84}"/>
              </a:ext>
            </a:extLst>
          </p:cNvPr>
          <p:cNvCxnSpPr>
            <a:stCxn id="20" idx="3"/>
            <a:endCxn id="56" idx="1"/>
          </p:cNvCxnSpPr>
          <p:nvPr/>
        </p:nvCxnSpPr>
        <p:spPr>
          <a:xfrm flipV="1">
            <a:off x="4402584" y="5468342"/>
            <a:ext cx="1295193" cy="40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0F9661C-5571-47FF-AA55-351AEBE5779C}"/>
              </a:ext>
            </a:extLst>
          </p:cNvPr>
          <p:cNvCxnSpPr>
            <a:stCxn id="21" idx="3"/>
            <a:endCxn id="56" idx="1"/>
          </p:cNvCxnSpPr>
          <p:nvPr/>
        </p:nvCxnSpPr>
        <p:spPr>
          <a:xfrm>
            <a:off x="4402584" y="5275749"/>
            <a:ext cx="1295193" cy="19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B0A2D27-A3AE-46D2-B839-73E7352F1964}"/>
              </a:ext>
            </a:extLst>
          </p:cNvPr>
          <p:cNvCxnSpPr>
            <a:stCxn id="33" idx="3"/>
            <a:endCxn id="56" idx="1"/>
          </p:cNvCxnSpPr>
          <p:nvPr/>
        </p:nvCxnSpPr>
        <p:spPr>
          <a:xfrm>
            <a:off x="4402584" y="4685333"/>
            <a:ext cx="1295193" cy="78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A1D74B1-5D46-4F71-8276-E6B9A48E0531}"/>
              </a:ext>
            </a:extLst>
          </p:cNvPr>
          <p:cNvCxnSpPr>
            <a:stCxn id="34" idx="3"/>
            <a:endCxn id="56" idx="1"/>
          </p:cNvCxnSpPr>
          <p:nvPr/>
        </p:nvCxnSpPr>
        <p:spPr>
          <a:xfrm>
            <a:off x="4402584" y="4088982"/>
            <a:ext cx="1295193" cy="137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563EAAE-9428-4FE6-82C4-B749A98EABB9}"/>
              </a:ext>
            </a:extLst>
          </p:cNvPr>
          <p:cNvSpPr/>
          <p:nvPr/>
        </p:nvSpPr>
        <p:spPr>
          <a:xfrm>
            <a:off x="7548172" y="6409866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2.9.0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D0DC7E77-A1FC-46F9-8D6A-B8570A44A3E8}"/>
              </a:ext>
            </a:extLst>
          </p:cNvPr>
          <p:cNvSpPr/>
          <p:nvPr/>
        </p:nvSpPr>
        <p:spPr>
          <a:xfrm>
            <a:off x="8736986" y="5913014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2.0.0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93C97C8F-2D02-4BD2-81E7-7F81D8531420}"/>
              </a:ext>
            </a:extLst>
          </p:cNvPr>
          <p:cNvSpPr/>
          <p:nvPr/>
        </p:nvSpPr>
        <p:spPr>
          <a:xfrm>
            <a:off x="7548172" y="5912930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2.9.1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4B9412F0-985D-4D3F-9D81-594745D9DD3A}"/>
              </a:ext>
            </a:extLst>
          </p:cNvPr>
          <p:cNvSpPr/>
          <p:nvPr/>
        </p:nvSpPr>
        <p:spPr>
          <a:xfrm>
            <a:off x="7547621" y="5422237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2.9.2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B56C0899-AB29-415A-8C58-CB0B05D04FE5}"/>
              </a:ext>
            </a:extLst>
          </p:cNvPr>
          <p:cNvSpPr/>
          <p:nvPr/>
        </p:nvSpPr>
        <p:spPr>
          <a:xfrm>
            <a:off x="7547621" y="4935755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2.9.3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F873A096-6A5D-4FAA-AAB7-EBEB9D065AE0}"/>
              </a:ext>
            </a:extLst>
          </p:cNvPr>
          <p:cNvSpPr/>
          <p:nvPr/>
        </p:nvSpPr>
        <p:spPr>
          <a:xfrm>
            <a:off x="7548172" y="4437129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2.9.4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36391062-D2AB-4944-860F-7FEE27D9C6C4}"/>
              </a:ext>
            </a:extLst>
          </p:cNvPr>
          <p:cNvCxnSpPr>
            <a:stCxn id="64" idx="1"/>
            <a:endCxn id="68" idx="3"/>
          </p:cNvCxnSpPr>
          <p:nvPr/>
        </p:nvCxnSpPr>
        <p:spPr>
          <a:xfrm flipH="1" flipV="1">
            <a:off x="8088172" y="4617129"/>
            <a:ext cx="648814" cy="156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F50E021-5C6A-40C4-9737-C0AC44FAF102}"/>
              </a:ext>
            </a:extLst>
          </p:cNvPr>
          <p:cNvCxnSpPr>
            <a:stCxn id="63" idx="1"/>
            <a:endCxn id="56" idx="3"/>
          </p:cNvCxnSpPr>
          <p:nvPr/>
        </p:nvCxnSpPr>
        <p:spPr>
          <a:xfrm flipH="1" flipV="1">
            <a:off x="6237777" y="5468342"/>
            <a:ext cx="1310395" cy="112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6CD9EE4C-6C72-44BA-AC48-EB428F6B5DA6}"/>
              </a:ext>
            </a:extLst>
          </p:cNvPr>
          <p:cNvCxnSpPr>
            <a:stCxn id="65" idx="1"/>
            <a:endCxn id="56" idx="3"/>
          </p:cNvCxnSpPr>
          <p:nvPr/>
        </p:nvCxnSpPr>
        <p:spPr>
          <a:xfrm flipH="1" flipV="1">
            <a:off x="6237777" y="5468342"/>
            <a:ext cx="1310395" cy="62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DDCD6D2-06C7-4C03-A901-EFB700B4EA23}"/>
              </a:ext>
            </a:extLst>
          </p:cNvPr>
          <p:cNvCxnSpPr>
            <a:stCxn id="66" idx="1"/>
            <a:endCxn id="56" idx="3"/>
          </p:cNvCxnSpPr>
          <p:nvPr/>
        </p:nvCxnSpPr>
        <p:spPr>
          <a:xfrm flipH="1" flipV="1">
            <a:off x="6237777" y="5468342"/>
            <a:ext cx="1309844" cy="13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0F17F1D-9683-4B34-8842-6144ECA0D17F}"/>
              </a:ext>
            </a:extLst>
          </p:cNvPr>
          <p:cNvCxnSpPr>
            <a:stCxn id="67" idx="1"/>
            <a:endCxn id="56" idx="3"/>
          </p:cNvCxnSpPr>
          <p:nvPr/>
        </p:nvCxnSpPr>
        <p:spPr>
          <a:xfrm flipH="1">
            <a:off x="6237777" y="5115755"/>
            <a:ext cx="1309844" cy="35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B1D8068A-842A-42B6-89E4-49F24CF0501F}"/>
              </a:ext>
            </a:extLst>
          </p:cNvPr>
          <p:cNvSpPr/>
          <p:nvPr/>
        </p:nvSpPr>
        <p:spPr>
          <a:xfrm>
            <a:off x="7547070" y="3949243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2.9.5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099667EA-ADD8-4A0D-A0D9-48621166D7F6}"/>
              </a:ext>
            </a:extLst>
          </p:cNvPr>
          <p:cNvSpPr/>
          <p:nvPr/>
        </p:nvSpPr>
        <p:spPr>
          <a:xfrm>
            <a:off x="8736986" y="5331907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2.0.3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2.0.2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2.0.1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E6A1767F-2737-4A0C-A501-C4B219038BAA}"/>
              </a:ext>
            </a:extLst>
          </p:cNvPr>
          <p:cNvCxnSpPr>
            <a:stCxn id="75" idx="1"/>
            <a:endCxn id="74" idx="3"/>
          </p:cNvCxnSpPr>
          <p:nvPr/>
        </p:nvCxnSpPr>
        <p:spPr>
          <a:xfrm flipH="1" flipV="1">
            <a:off x="8087070" y="4129243"/>
            <a:ext cx="649916" cy="147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AC66E9DA-1D2C-40D3-9BBC-E373B4C963BB}"/>
              </a:ext>
            </a:extLst>
          </p:cNvPr>
          <p:cNvSpPr/>
          <p:nvPr/>
        </p:nvSpPr>
        <p:spPr>
          <a:xfrm>
            <a:off x="7547070" y="3460998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2.9.6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3CDCE899-93CA-48D8-90A2-76EACF8D21B3}"/>
              </a:ext>
            </a:extLst>
          </p:cNvPr>
          <p:cNvSpPr/>
          <p:nvPr/>
        </p:nvSpPr>
        <p:spPr>
          <a:xfrm>
            <a:off x="8738088" y="4743160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2.0.5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2.0.4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8A66D30F-8A43-406D-96D9-ABA4A8BC248E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 flipV="1">
            <a:off x="8087070" y="3640998"/>
            <a:ext cx="651018" cy="137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3F78CEFE-14E5-428E-9CFF-630B0EB30726}"/>
              </a:ext>
            </a:extLst>
          </p:cNvPr>
          <p:cNvSpPr/>
          <p:nvPr/>
        </p:nvSpPr>
        <p:spPr>
          <a:xfrm>
            <a:off x="8736986" y="4154171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2.0.7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2.0.6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8BEDD2CB-F87D-4984-B9F0-10FE147B1C49}"/>
              </a:ext>
            </a:extLst>
          </p:cNvPr>
          <p:cNvSpPr/>
          <p:nvPr/>
        </p:nvSpPr>
        <p:spPr>
          <a:xfrm>
            <a:off x="7547070" y="2959723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2.9.7</a:t>
            </a: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706BC75C-A2DF-4196-A631-2FFD696EDD68}"/>
              </a:ext>
            </a:extLst>
          </p:cNvPr>
          <p:cNvCxnSpPr>
            <a:stCxn id="80" idx="1"/>
            <a:endCxn id="81" idx="3"/>
          </p:cNvCxnSpPr>
          <p:nvPr/>
        </p:nvCxnSpPr>
        <p:spPr>
          <a:xfrm flipH="1" flipV="1">
            <a:off x="8087070" y="3139723"/>
            <a:ext cx="649916" cy="128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BD451889-2D37-430E-AFF5-0813E837556C}"/>
              </a:ext>
            </a:extLst>
          </p:cNvPr>
          <p:cNvSpPr/>
          <p:nvPr/>
        </p:nvSpPr>
        <p:spPr>
          <a:xfrm>
            <a:off x="7547070" y="2464724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2.9.8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6AC3767F-F4C5-4837-8F88-E637D11C368D}"/>
              </a:ext>
            </a:extLst>
          </p:cNvPr>
          <p:cNvSpPr/>
          <p:nvPr/>
        </p:nvSpPr>
        <p:spPr>
          <a:xfrm>
            <a:off x="7548172" y="1979801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2.9.9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34ED4F07-CA34-4600-A477-8E4466CD0D11}"/>
              </a:ext>
            </a:extLst>
          </p:cNvPr>
          <p:cNvSpPr/>
          <p:nvPr/>
        </p:nvSpPr>
        <p:spPr>
          <a:xfrm>
            <a:off x="8736986" y="3565182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2.0.9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2.0.8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4D2BB0F2-4B8A-4A58-B5EF-A42E0BDFC6D8}"/>
              </a:ext>
            </a:extLst>
          </p:cNvPr>
          <p:cNvCxnSpPr>
            <a:stCxn id="85" idx="1"/>
            <a:endCxn id="83" idx="3"/>
          </p:cNvCxnSpPr>
          <p:nvPr/>
        </p:nvCxnSpPr>
        <p:spPr>
          <a:xfrm flipH="1" flipV="1">
            <a:off x="8087070" y="2644724"/>
            <a:ext cx="649916" cy="119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D504C6A-5FB5-4CCF-8A68-6EEDCFD68EC5}"/>
              </a:ext>
            </a:extLst>
          </p:cNvPr>
          <p:cNvSpPr/>
          <p:nvPr/>
        </p:nvSpPr>
        <p:spPr>
          <a:xfrm>
            <a:off x="8736986" y="2986392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2.1.1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2.1.0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C3B283A5-762A-441A-B06A-05C23E94079A}"/>
              </a:ext>
            </a:extLst>
          </p:cNvPr>
          <p:cNvCxnSpPr>
            <a:stCxn id="87" idx="1"/>
            <a:endCxn id="81" idx="3"/>
          </p:cNvCxnSpPr>
          <p:nvPr/>
        </p:nvCxnSpPr>
        <p:spPr>
          <a:xfrm flipH="1" flipV="1">
            <a:off x="8087070" y="3139723"/>
            <a:ext cx="649916" cy="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11438A0A-683A-4AB3-BDE3-BD064188B3AA}"/>
              </a:ext>
            </a:extLst>
          </p:cNvPr>
          <p:cNvSpPr/>
          <p:nvPr/>
        </p:nvSpPr>
        <p:spPr>
          <a:xfrm>
            <a:off x="8736986" y="2405285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2.1.5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2.1.4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2.1.3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2.1.2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2F16AE9D-A8B4-4DA6-A745-23D5D3225DE0}"/>
              </a:ext>
            </a:extLst>
          </p:cNvPr>
          <p:cNvCxnSpPr>
            <a:stCxn id="89" idx="1"/>
            <a:endCxn id="83" idx="3"/>
          </p:cNvCxnSpPr>
          <p:nvPr/>
        </p:nvCxnSpPr>
        <p:spPr>
          <a:xfrm flipH="1" flipV="1">
            <a:off x="8087070" y="2644724"/>
            <a:ext cx="649916" cy="3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72584BC0-0C4F-4635-B46B-C1208F6EDAD0}"/>
              </a:ext>
            </a:extLst>
          </p:cNvPr>
          <p:cNvSpPr/>
          <p:nvPr/>
        </p:nvSpPr>
        <p:spPr>
          <a:xfrm>
            <a:off x="8736986" y="1800983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2.1.7</a:t>
            </a:r>
          </a:p>
          <a:p>
            <a:pPr algn="ctr"/>
            <a:r>
              <a:rPr lang="es-ES" sz="700" b="1" dirty="0">
                <a:solidFill>
                  <a:schemeClr val="tx1"/>
                </a:solidFill>
              </a:rPr>
              <a:t>2.1.6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E04EF8AA-A6E6-4016-BEAD-EE5051B173AD}"/>
              </a:ext>
            </a:extLst>
          </p:cNvPr>
          <p:cNvCxnSpPr>
            <a:stCxn id="91" idx="1"/>
            <a:endCxn id="84" idx="3"/>
          </p:cNvCxnSpPr>
          <p:nvPr/>
        </p:nvCxnSpPr>
        <p:spPr>
          <a:xfrm flipH="1">
            <a:off x="8088172" y="2070983"/>
            <a:ext cx="648814" cy="8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BD81C3EE-EA29-4242-B5B5-7C0B48393D98}"/>
              </a:ext>
            </a:extLst>
          </p:cNvPr>
          <p:cNvSpPr/>
          <p:nvPr/>
        </p:nvSpPr>
        <p:spPr>
          <a:xfrm>
            <a:off x="7547070" y="1498115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2.9.9.1</a:t>
            </a: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83F4A5F9-9747-40B1-B1AA-A8E7371E769C}"/>
              </a:ext>
            </a:extLst>
          </p:cNvPr>
          <p:cNvSpPr/>
          <p:nvPr/>
        </p:nvSpPr>
        <p:spPr>
          <a:xfrm>
            <a:off x="7547070" y="1038092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2.9.9.2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99E27414-F81F-4CE8-80C3-C0ACC30F8F31}"/>
              </a:ext>
            </a:extLst>
          </p:cNvPr>
          <p:cNvSpPr/>
          <p:nvPr/>
        </p:nvSpPr>
        <p:spPr>
          <a:xfrm>
            <a:off x="7547070" y="556611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2.9.9.3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6B3448DA-9008-457E-B8BF-E2503F0F0552}"/>
              </a:ext>
            </a:extLst>
          </p:cNvPr>
          <p:cNvSpPr/>
          <p:nvPr/>
        </p:nvSpPr>
        <p:spPr>
          <a:xfrm>
            <a:off x="7547070" y="70129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2.9.10</a:t>
            </a:r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CD197522-D838-4126-9915-A2997BDF615A}"/>
              </a:ext>
            </a:extLst>
          </p:cNvPr>
          <p:cNvSpPr/>
          <p:nvPr/>
        </p:nvSpPr>
        <p:spPr>
          <a:xfrm>
            <a:off x="5697226" y="4841008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CVE-2018-5968</a:t>
            </a: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FAD39B85-D379-4512-BB70-F694AA70661E}"/>
              </a:ext>
            </a:extLst>
          </p:cNvPr>
          <p:cNvCxnSpPr>
            <a:stCxn id="40" idx="3"/>
            <a:endCxn id="97" idx="1"/>
          </p:cNvCxnSpPr>
          <p:nvPr/>
        </p:nvCxnSpPr>
        <p:spPr>
          <a:xfrm>
            <a:off x="4402584" y="2923436"/>
            <a:ext cx="1294642" cy="209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E50B8EA3-406E-41FE-ABF7-DC05861D9C2C}"/>
              </a:ext>
            </a:extLst>
          </p:cNvPr>
          <p:cNvCxnSpPr>
            <a:cxnSpLocks/>
            <a:stCxn id="37" idx="3"/>
            <a:endCxn id="97" idx="1"/>
          </p:cNvCxnSpPr>
          <p:nvPr/>
        </p:nvCxnSpPr>
        <p:spPr>
          <a:xfrm>
            <a:off x="4402584" y="3510767"/>
            <a:ext cx="1294642" cy="151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249536B0-903B-47B6-A39A-98E16B2BED26}"/>
              </a:ext>
            </a:extLst>
          </p:cNvPr>
          <p:cNvCxnSpPr>
            <a:stCxn id="34" idx="3"/>
            <a:endCxn id="97" idx="1"/>
          </p:cNvCxnSpPr>
          <p:nvPr/>
        </p:nvCxnSpPr>
        <p:spPr>
          <a:xfrm>
            <a:off x="4402584" y="4088982"/>
            <a:ext cx="1294642" cy="93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0CE4C1C2-0F21-424B-BF58-903BACFF3E57}"/>
              </a:ext>
            </a:extLst>
          </p:cNvPr>
          <p:cNvCxnSpPr>
            <a:stCxn id="33" idx="3"/>
            <a:endCxn id="97" idx="1"/>
          </p:cNvCxnSpPr>
          <p:nvPr/>
        </p:nvCxnSpPr>
        <p:spPr>
          <a:xfrm>
            <a:off x="4402584" y="4685333"/>
            <a:ext cx="1294642" cy="33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DEDB4A24-8C1A-455C-90C5-70D9924281BE}"/>
              </a:ext>
            </a:extLst>
          </p:cNvPr>
          <p:cNvCxnSpPr>
            <a:stCxn id="21" idx="3"/>
            <a:endCxn id="97" idx="1"/>
          </p:cNvCxnSpPr>
          <p:nvPr/>
        </p:nvCxnSpPr>
        <p:spPr>
          <a:xfrm flipV="1">
            <a:off x="4402584" y="5021008"/>
            <a:ext cx="1294642" cy="25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55BF43B-CB55-4BC8-A494-354C2E12ABFD}"/>
              </a:ext>
            </a:extLst>
          </p:cNvPr>
          <p:cNvCxnSpPr>
            <a:stCxn id="20" idx="3"/>
            <a:endCxn id="97" idx="1"/>
          </p:cNvCxnSpPr>
          <p:nvPr/>
        </p:nvCxnSpPr>
        <p:spPr>
          <a:xfrm flipV="1">
            <a:off x="4402584" y="5021008"/>
            <a:ext cx="1294642" cy="84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C1DA6F8-B84F-4760-BE22-9C8A5B5D2C43}"/>
              </a:ext>
            </a:extLst>
          </p:cNvPr>
          <p:cNvCxnSpPr>
            <a:stCxn id="19" idx="3"/>
            <a:endCxn id="97" idx="1"/>
          </p:cNvCxnSpPr>
          <p:nvPr/>
        </p:nvCxnSpPr>
        <p:spPr>
          <a:xfrm flipV="1">
            <a:off x="4402584" y="5021008"/>
            <a:ext cx="1294642" cy="14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FF0C0F38-625E-4538-878E-1CD4DB079108}"/>
              </a:ext>
            </a:extLst>
          </p:cNvPr>
          <p:cNvCxnSpPr>
            <a:stCxn id="67" idx="1"/>
            <a:endCxn id="97" idx="3"/>
          </p:cNvCxnSpPr>
          <p:nvPr/>
        </p:nvCxnSpPr>
        <p:spPr>
          <a:xfrm flipH="1" flipV="1">
            <a:off x="6237226" y="5021008"/>
            <a:ext cx="1310395" cy="9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6EE78ADA-1E20-451B-947D-8A23499DFF81}"/>
              </a:ext>
            </a:extLst>
          </p:cNvPr>
          <p:cNvCxnSpPr>
            <a:stCxn id="66" idx="1"/>
            <a:endCxn id="97" idx="3"/>
          </p:cNvCxnSpPr>
          <p:nvPr/>
        </p:nvCxnSpPr>
        <p:spPr>
          <a:xfrm flipH="1" flipV="1">
            <a:off x="6237226" y="5021008"/>
            <a:ext cx="1310395" cy="581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74B018C1-1F2E-424F-80AB-BC348198C060}"/>
              </a:ext>
            </a:extLst>
          </p:cNvPr>
          <p:cNvCxnSpPr>
            <a:stCxn id="65" idx="1"/>
            <a:endCxn id="97" idx="3"/>
          </p:cNvCxnSpPr>
          <p:nvPr/>
        </p:nvCxnSpPr>
        <p:spPr>
          <a:xfrm flipH="1" flipV="1">
            <a:off x="6237226" y="5021008"/>
            <a:ext cx="1310946" cy="107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232789DC-C75D-4E87-A0CF-3CE0FD8825D3}"/>
              </a:ext>
            </a:extLst>
          </p:cNvPr>
          <p:cNvCxnSpPr>
            <a:stCxn id="63" idx="1"/>
            <a:endCxn id="97" idx="3"/>
          </p:cNvCxnSpPr>
          <p:nvPr/>
        </p:nvCxnSpPr>
        <p:spPr>
          <a:xfrm flipH="1" flipV="1">
            <a:off x="6237226" y="5021008"/>
            <a:ext cx="1310946" cy="156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EFDDC9AE-847B-425C-AD98-FF0FD5B83089}"/>
              </a:ext>
            </a:extLst>
          </p:cNvPr>
          <p:cNvSpPr/>
          <p:nvPr/>
        </p:nvSpPr>
        <p:spPr>
          <a:xfrm>
            <a:off x="5694548" y="4395792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CVE-2018-7489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D5FF0BEE-6C89-464B-9C4F-B767B7CA2A6A}"/>
              </a:ext>
            </a:extLst>
          </p:cNvPr>
          <p:cNvCxnSpPr>
            <a:stCxn id="40" idx="3"/>
            <a:endCxn id="109" idx="1"/>
          </p:cNvCxnSpPr>
          <p:nvPr/>
        </p:nvCxnSpPr>
        <p:spPr>
          <a:xfrm>
            <a:off x="4402584" y="2923436"/>
            <a:ext cx="1291964" cy="165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F9B38974-DF88-4C1F-B28D-CA961BC1F4F4}"/>
              </a:ext>
            </a:extLst>
          </p:cNvPr>
          <p:cNvCxnSpPr>
            <a:stCxn id="37" idx="3"/>
            <a:endCxn id="109" idx="1"/>
          </p:cNvCxnSpPr>
          <p:nvPr/>
        </p:nvCxnSpPr>
        <p:spPr>
          <a:xfrm>
            <a:off x="4402584" y="3510767"/>
            <a:ext cx="1291964" cy="10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15ED0A2-5F4A-49EA-8FE4-22CAB90AC2C3}"/>
              </a:ext>
            </a:extLst>
          </p:cNvPr>
          <p:cNvCxnSpPr>
            <a:stCxn id="34" idx="3"/>
            <a:endCxn id="109" idx="1"/>
          </p:cNvCxnSpPr>
          <p:nvPr/>
        </p:nvCxnSpPr>
        <p:spPr>
          <a:xfrm>
            <a:off x="4402584" y="4088982"/>
            <a:ext cx="1291964" cy="48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B7A3B2B-AE8E-43B2-889D-EC9889D236D7}"/>
              </a:ext>
            </a:extLst>
          </p:cNvPr>
          <p:cNvCxnSpPr>
            <a:stCxn id="33" idx="3"/>
            <a:endCxn id="109" idx="1"/>
          </p:cNvCxnSpPr>
          <p:nvPr/>
        </p:nvCxnSpPr>
        <p:spPr>
          <a:xfrm flipV="1">
            <a:off x="4402584" y="4575792"/>
            <a:ext cx="1291964" cy="10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5AE2E7E6-6C0D-4B35-AD83-21CA2DB4F63C}"/>
              </a:ext>
            </a:extLst>
          </p:cNvPr>
          <p:cNvCxnSpPr>
            <a:stCxn id="21" idx="3"/>
            <a:endCxn id="109" idx="1"/>
          </p:cNvCxnSpPr>
          <p:nvPr/>
        </p:nvCxnSpPr>
        <p:spPr>
          <a:xfrm flipV="1">
            <a:off x="4402584" y="4575792"/>
            <a:ext cx="1291964" cy="69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5CCE15F7-673C-4D12-9077-B5FA4E1C42BB}"/>
              </a:ext>
            </a:extLst>
          </p:cNvPr>
          <p:cNvCxnSpPr>
            <a:stCxn id="20" idx="3"/>
            <a:endCxn id="109" idx="1"/>
          </p:cNvCxnSpPr>
          <p:nvPr/>
        </p:nvCxnSpPr>
        <p:spPr>
          <a:xfrm flipV="1">
            <a:off x="4402584" y="4575792"/>
            <a:ext cx="1291964" cy="129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C4D1F63A-C9A0-426A-A4B8-5684F8C85F75}"/>
              </a:ext>
            </a:extLst>
          </p:cNvPr>
          <p:cNvCxnSpPr>
            <a:stCxn id="19" idx="3"/>
            <a:endCxn id="109" idx="1"/>
          </p:cNvCxnSpPr>
          <p:nvPr/>
        </p:nvCxnSpPr>
        <p:spPr>
          <a:xfrm flipV="1">
            <a:off x="4402584" y="4575792"/>
            <a:ext cx="1291964" cy="187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1364610B-C483-4F8C-B31A-D7648249BEA0}"/>
              </a:ext>
            </a:extLst>
          </p:cNvPr>
          <p:cNvSpPr/>
          <p:nvPr/>
        </p:nvSpPr>
        <p:spPr>
          <a:xfrm>
            <a:off x="8736986" y="1203680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chemeClr val="tx1"/>
                </a:solidFill>
              </a:rPr>
              <a:t>2.1.8</a:t>
            </a:r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98D82145-F819-4B5F-87F0-1F9E01A81805}"/>
              </a:ext>
            </a:extLst>
          </p:cNvPr>
          <p:cNvCxnSpPr>
            <a:stCxn id="117" idx="1"/>
            <a:endCxn id="95" idx="3"/>
          </p:cNvCxnSpPr>
          <p:nvPr/>
        </p:nvCxnSpPr>
        <p:spPr>
          <a:xfrm flipH="1" flipV="1">
            <a:off x="8087070" y="736611"/>
            <a:ext cx="649916" cy="7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22C6D739-76FF-4862-BA5A-870001FE0626}"/>
              </a:ext>
            </a:extLst>
          </p:cNvPr>
          <p:cNvCxnSpPr>
            <a:stCxn id="63" idx="1"/>
            <a:endCxn id="109" idx="3"/>
          </p:cNvCxnSpPr>
          <p:nvPr/>
        </p:nvCxnSpPr>
        <p:spPr>
          <a:xfrm flipH="1" flipV="1">
            <a:off x="6234548" y="4575792"/>
            <a:ext cx="1313624" cy="201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1DC7013B-746F-4EC3-8840-FC921F182F27}"/>
              </a:ext>
            </a:extLst>
          </p:cNvPr>
          <p:cNvCxnSpPr>
            <a:stCxn id="68" idx="1"/>
            <a:endCxn id="109" idx="3"/>
          </p:cNvCxnSpPr>
          <p:nvPr/>
        </p:nvCxnSpPr>
        <p:spPr>
          <a:xfrm flipH="1" flipV="1">
            <a:off x="6234548" y="4575792"/>
            <a:ext cx="1313624" cy="4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4CB4AFC1-A13F-4E84-A6E8-B9FBE6A9BC1A}"/>
              </a:ext>
            </a:extLst>
          </p:cNvPr>
          <p:cNvCxnSpPr>
            <a:stCxn id="67" idx="1"/>
            <a:endCxn id="109" idx="3"/>
          </p:cNvCxnSpPr>
          <p:nvPr/>
        </p:nvCxnSpPr>
        <p:spPr>
          <a:xfrm flipH="1" flipV="1">
            <a:off x="6234548" y="4575792"/>
            <a:ext cx="1313073" cy="53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3603162C-651F-4612-8776-B6465E4DB863}"/>
              </a:ext>
            </a:extLst>
          </p:cNvPr>
          <p:cNvCxnSpPr>
            <a:stCxn id="66" idx="1"/>
            <a:endCxn id="109" idx="3"/>
          </p:cNvCxnSpPr>
          <p:nvPr/>
        </p:nvCxnSpPr>
        <p:spPr>
          <a:xfrm flipH="1" flipV="1">
            <a:off x="6234548" y="4575792"/>
            <a:ext cx="1313073" cy="102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C73BA35-B387-4AEF-A564-556CA2311B07}"/>
              </a:ext>
            </a:extLst>
          </p:cNvPr>
          <p:cNvCxnSpPr>
            <a:stCxn id="65" idx="1"/>
            <a:endCxn id="109" idx="3"/>
          </p:cNvCxnSpPr>
          <p:nvPr/>
        </p:nvCxnSpPr>
        <p:spPr>
          <a:xfrm flipH="1" flipV="1">
            <a:off x="6234548" y="4575792"/>
            <a:ext cx="1313624" cy="151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31B0D2BA-DAA4-42E2-A525-5CEC6E872599}"/>
              </a:ext>
            </a:extLst>
          </p:cNvPr>
          <p:cNvSpPr/>
          <p:nvPr/>
        </p:nvSpPr>
        <p:spPr>
          <a:xfrm>
            <a:off x="5704827" y="3765053"/>
            <a:ext cx="540000" cy="5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CVE-2018-11307, 12022, 12023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9F82BD91-06E2-480B-AB7C-01B5ABB9B8E5}"/>
              </a:ext>
            </a:extLst>
          </p:cNvPr>
          <p:cNvCxnSpPr>
            <a:cxnSpLocks/>
            <a:stCxn id="42" idx="3"/>
            <a:endCxn id="124" idx="1"/>
          </p:cNvCxnSpPr>
          <p:nvPr/>
        </p:nvCxnSpPr>
        <p:spPr>
          <a:xfrm>
            <a:off x="4402584" y="2326807"/>
            <a:ext cx="1302243" cy="170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A911478E-A444-4045-82C6-816E648A6385}"/>
              </a:ext>
            </a:extLst>
          </p:cNvPr>
          <p:cNvCxnSpPr>
            <a:cxnSpLocks/>
            <a:stCxn id="40" idx="3"/>
            <a:endCxn id="124" idx="1"/>
          </p:cNvCxnSpPr>
          <p:nvPr/>
        </p:nvCxnSpPr>
        <p:spPr>
          <a:xfrm>
            <a:off x="4402584" y="2923436"/>
            <a:ext cx="1302243" cy="111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A3170FDC-0064-4F16-80DF-13F1D80FA349}"/>
              </a:ext>
            </a:extLst>
          </p:cNvPr>
          <p:cNvCxnSpPr>
            <a:cxnSpLocks/>
            <a:stCxn id="37" idx="3"/>
            <a:endCxn id="124" idx="1"/>
          </p:cNvCxnSpPr>
          <p:nvPr/>
        </p:nvCxnSpPr>
        <p:spPr>
          <a:xfrm>
            <a:off x="4402584" y="3510767"/>
            <a:ext cx="1302243" cy="5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8D42894B-44AF-4619-B3BA-C61A07216F41}"/>
              </a:ext>
            </a:extLst>
          </p:cNvPr>
          <p:cNvCxnSpPr>
            <a:cxnSpLocks/>
            <a:stCxn id="34" idx="3"/>
            <a:endCxn id="124" idx="1"/>
          </p:cNvCxnSpPr>
          <p:nvPr/>
        </p:nvCxnSpPr>
        <p:spPr>
          <a:xfrm flipV="1">
            <a:off x="4402584" y="4035053"/>
            <a:ext cx="1302243" cy="5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3FD6AC2E-16FB-425A-85F3-6984DD324FF7}"/>
              </a:ext>
            </a:extLst>
          </p:cNvPr>
          <p:cNvCxnSpPr>
            <a:cxnSpLocks/>
            <a:stCxn id="33" idx="3"/>
            <a:endCxn id="124" idx="1"/>
          </p:cNvCxnSpPr>
          <p:nvPr/>
        </p:nvCxnSpPr>
        <p:spPr>
          <a:xfrm flipV="1">
            <a:off x="4402584" y="4035053"/>
            <a:ext cx="1302243" cy="65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5228B3F4-BAD2-40F9-9D94-BCC6A6EC6B27}"/>
              </a:ext>
            </a:extLst>
          </p:cNvPr>
          <p:cNvCxnSpPr>
            <a:cxnSpLocks/>
            <a:stCxn id="21" idx="3"/>
            <a:endCxn id="124" idx="1"/>
          </p:cNvCxnSpPr>
          <p:nvPr/>
        </p:nvCxnSpPr>
        <p:spPr>
          <a:xfrm flipV="1">
            <a:off x="4402584" y="4035053"/>
            <a:ext cx="1302243" cy="124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9596E7BA-4D37-40B2-862E-8C9F10255028}"/>
              </a:ext>
            </a:extLst>
          </p:cNvPr>
          <p:cNvCxnSpPr>
            <a:cxnSpLocks/>
            <a:stCxn id="20" idx="3"/>
            <a:endCxn id="124" idx="1"/>
          </p:cNvCxnSpPr>
          <p:nvPr/>
        </p:nvCxnSpPr>
        <p:spPr>
          <a:xfrm flipV="1">
            <a:off x="4402584" y="4035053"/>
            <a:ext cx="1302243" cy="183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4DBA5637-A636-48D1-ABCF-7CC8C2441A7D}"/>
              </a:ext>
            </a:extLst>
          </p:cNvPr>
          <p:cNvCxnSpPr>
            <a:cxnSpLocks/>
            <a:stCxn id="19" idx="3"/>
            <a:endCxn id="124" idx="1"/>
          </p:cNvCxnSpPr>
          <p:nvPr/>
        </p:nvCxnSpPr>
        <p:spPr>
          <a:xfrm flipV="1">
            <a:off x="4402584" y="4035053"/>
            <a:ext cx="1302243" cy="241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6D6DF9-401F-44D9-AF10-055568FE9241}"/>
              </a:ext>
            </a:extLst>
          </p:cNvPr>
          <p:cNvCxnSpPr>
            <a:cxnSpLocks/>
            <a:stCxn id="74" idx="1"/>
            <a:endCxn id="124" idx="3"/>
          </p:cNvCxnSpPr>
          <p:nvPr/>
        </p:nvCxnSpPr>
        <p:spPr>
          <a:xfrm flipH="1" flipV="1">
            <a:off x="6244827" y="4035053"/>
            <a:ext cx="1302243" cy="9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381E7C5-57CD-4F85-92ED-8FCBF7B0372D}"/>
              </a:ext>
            </a:extLst>
          </p:cNvPr>
          <p:cNvCxnSpPr>
            <a:cxnSpLocks/>
            <a:stCxn id="68" idx="1"/>
            <a:endCxn id="124" idx="3"/>
          </p:cNvCxnSpPr>
          <p:nvPr/>
        </p:nvCxnSpPr>
        <p:spPr>
          <a:xfrm flipH="1" flipV="1">
            <a:off x="6244827" y="4035053"/>
            <a:ext cx="1303345" cy="58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AEED8402-A8B4-4322-99B3-26FF0F69F6BE}"/>
              </a:ext>
            </a:extLst>
          </p:cNvPr>
          <p:cNvCxnSpPr>
            <a:cxnSpLocks/>
            <a:stCxn id="67" idx="1"/>
            <a:endCxn id="124" idx="3"/>
          </p:cNvCxnSpPr>
          <p:nvPr/>
        </p:nvCxnSpPr>
        <p:spPr>
          <a:xfrm flipH="1" flipV="1">
            <a:off x="6244827" y="4035053"/>
            <a:ext cx="1302794" cy="108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DF50EED0-2490-41E7-B029-A60BDC20407A}"/>
              </a:ext>
            </a:extLst>
          </p:cNvPr>
          <p:cNvCxnSpPr>
            <a:cxnSpLocks/>
            <a:stCxn id="66" idx="1"/>
            <a:endCxn id="124" idx="3"/>
          </p:cNvCxnSpPr>
          <p:nvPr/>
        </p:nvCxnSpPr>
        <p:spPr>
          <a:xfrm flipH="1" flipV="1">
            <a:off x="6244827" y="4035053"/>
            <a:ext cx="1302794" cy="156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5AD359B4-AC74-4582-BEBF-A7CABF731507}"/>
              </a:ext>
            </a:extLst>
          </p:cNvPr>
          <p:cNvCxnSpPr>
            <a:cxnSpLocks/>
            <a:stCxn id="65" idx="1"/>
            <a:endCxn id="124" idx="3"/>
          </p:cNvCxnSpPr>
          <p:nvPr/>
        </p:nvCxnSpPr>
        <p:spPr>
          <a:xfrm flipH="1" flipV="1">
            <a:off x="6244827" y="4035053"/>
            <a:ext cx="1303345" cy="205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A889F32F-44A3-4989-A672-21343ED0CFD0}"/>
              </a:ext>
            </a:extLst>
          </p:cNvPr>
          <p:cNvCxnSpPr>
            <a:cxnSpLocks/>
            <a:stCxn id="63" idx="1"/>
            <a:endCxn id="124" idx="3"/>
          </p:cNvCxnSpPr>
          <p:nvPr/>
        </p:nvCxnSpPr>
        <p:spPr>
          <a:xfrm flipH="1" flipV="1">
            <a:off x="6244827" y="4035053"/>
            <a:ext cx="1303345" cy="255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00C8F9-A142-47DB-BFBC-378613A7B1A6}"/>
              </a:ext>
            </a:extLst>
          </p:cNvPr>
          <p:cNvCxnSpPr>
            <a:cxnSpLocks/>
            <a:stCxn id="21" idx="3"/>
            <a:endCxn id="124" idx="1"/>
          </p:cNvCxnSpPr>
          <p:nvPr/>
        </p:nvCxnSpPr>
        <p:spPr>
          <a:xfrm flipV="1">
            <a:off x="4402584" y="4035053"/>
            <a:ext cx="1302243" cy="124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795A7A5F-C5F8-4768-8DAD-4FB7EAB7C4F1}"/>
              </a:ext>
            </a:extLst>
          </p:cNvPr>
          <p:cNvSpPr/>
          <p:nvPr/>
        </p:nvSpPr>
        <p:spPr>
          <a:xfrm>
            <a:off x="5688090" y="2964960"/>
            <a:ext cx="540000" cy="72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CVE-2018-14718, 14719, 14720, 14721</a:t>
            </a:r>
          </a:p>
        </p:txBody>
      </p: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7C11A695-477C-46B1-94A8-6BABDF45F4C5}"/>
              </a:ext>
            </a:extLst>
          </p:cNvPr>
          <p:cNvCxnSpPr>
            <a:stCxn id="45" idx="3"/>
            <a:endCxn id="140" idx="1"/>
          </p:cNvCxnSpPr>
          <p:nvPr/>
        </p:nvCxnSpPr>
        <p:spPr>
          <a:xfrm>
            <a:off x="4402584" y="1746308"/>
            <a:ext cx="1285506" cy="157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0CBEC99C-7A69-42F0-A4D6-F6E066B1D37E}"/>
              </a:ext>
            </a:extLst>
          </p:cNvPr>
          <p:cNvCxnSpPr>
            <a:stCxn id="42" idx="3"/>
            <a:endCxn id="140" idx="1"/>
          </p:cNvCxnSpPr>
          <p:nvPr/>
        </p:nvCxnSpPr>
        <p:spPr>
          <a:xfrm>
            <a:off x="4402584" y="2326807"/>
            <a:ext cx="1285506" cy="99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01EB4CBA-EDBF-4952-9077-9870B96ECDF1}"/>
              </a:ext>
            </a:extLst>
          </p:cNvPr>
          <p:cNvCxnSpPr>
            <a:stCxn id="40" idx="3"/>
            <a:endCxn id="140" idx="1"/>
          </p:cNvCxnSpPr>
          <p:nvPr/>
        </p:nvCxnSpPr>
        <p:spPr>
          <a:xfrm>
            <a:off x="4402584" y="2923436"/>
            <a:ext cx="1285506" cy="40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4071CDFD-59CA-4104-8DE8-0FB8014B71F5}"/>
              </a:ext>
            </a:extLst>
          </p:cNvPr>
          <p:cNvCxnSpPr>
            <a:stCxn id="37" idx="3"/>
            <a:endCxn id="140" idx="1"/>
          </p:cNvCxnSpPr>
          <p:nvPr/>
        </p:nvCxnSpPr>
        <p:spPr>
          <a:xfrm flipV="1">
            <a:off x="4402584" y="3324960"/>
            <a:ext cx="1285506" cy="18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AA28F01E-CD8A-443B-B0C8-2421F0841904}"/>
              </a:ext>
            </a:extLst>
          </p:cNvPr>
          <p:cNvCxnSpPr>
            <a:stCxn id="34" idx="3"/>
            <a:endCxn id="140" idx="1"/>
          </p:cNvCxnSpPr>
          <p:nvPr/>
        </p:nvCxnSpPr>
        <p:spPr>
          <a:xfrm flipV="1">
            <a:off x="4402584" y="3324960"/>
            <a:ext cx="1285506" cy="76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985CD66C-23DE-4A50-AD21-C75690E59BD5}"/>
              </a:ext>
            </a:extLst>
          </p:cNvPr>
          <p:cNvCxnSpPr>
            <a:stCxn id="33" idx="3"/>
            <a:endCxn id="140" idx="1"/>
          </p:cNvCxnSpPr>
          <p:nvPr/>
        </p:nvCxnSpPr>
        <p:spPr>
          <a:xfrm flipV="1">
            <a:off x="4402584" y="3324960"/>
            <a:ext cx="1285506" cy="136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A1D56D56-DB1B-4A04-83CF-9FF49FC69247}"/>
              </a:ext>
            </a:extLst>
          </p:cNvPr>
          <p:cNvCxnSpPr>
            <a:stCxn id="21" idx="3"/>
            <a:endCxn id="140" idx="1"/>
          </p:cNvCxnSpPr>
          <p:nvPr/>
        </p:nvCxnSpPr>
        <p:spPr>
          <a:xfrm flipV="1">
            <a:off x="4402584" y="3324960"/>
            <a:ext cx="1285506" cy="195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7F4A2EC4-2569-4576-8E27-52428AE5FAF4}"/>
              </a:ext>
            </a:extLst>
          </p:cNvPr>
          <p:cNvCxnSpPr>
            <a:stCxn id="20" idx="3"/>
            <a:endCxn id="140" idx="1"/>
          </p:cNvCxnSpPr>
          <p:nvPr/>
        </p:nvCxnSpPr>
        <p:spPr>
          <a:xfrm flipV="1">
            <a:off x="4402584" y="3324960"/>
            <a:ext cx="1285506" cy="254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E08969EF-E07B-498B-B809-900DDF0B8489}"/>
              </a:ext>
            </a:extLst>
          </p:cNvPr>
          <p:cNvCxnSpPr>
            <a:stCxn id="19" idx="3"/>
            <a:endCxn id="140" idx="1"/>
          </p:cNvCxnSpPr>
          <p:nvPr/>
        </p:nvCxnSpPr>
        <p:spPr>
          <a:xfrm flipV="1">
            <a:off x="4402584" y="3324960"/>
            <a:ext cx="1285506" cy="312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576EEE8D-578D-45C2-A563-8D0F11D08527}"/>
              </a:ext>
            </a:extLst>
          </p:cNvPr>
          <p:cNvCxnSpPr>
            <a:stCxn id="77" idx="1"/>
            <a:endCxn id="140" idx="3"/>
          </p:cNvCxnSpPr>
          <p:nvPr/>
        </p:nvCxnSpPr>
        <p:spPr>
          <a:xfrm flipH="1" flipV="1">
            <a:off x="6228090" y="3324960"/>
            <a:ext cx="1318980" cy="31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76A2C6E8-D1A9-4DA8-9924-8E15250BC32F}"/>
              </a:ext>
            </a:extLst>
          </p:cNvPr>
          <p:cNvCxnSpPr>
            <a:stCxn id="74" idx="1"/>
            <a:endCxn id="140" idx="3"/>
          </p:cNvCxnSpPr>
          <p:nvPr/>
        </p:nvCxnSpPr>
        <p:spPr>
          <a:xfrm flipH="1" flipV="1">
            <a:off x="6228090" y="3324960"/>
            <a:ext cx="1318980" cy="80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A318C1FA-8EFC-4A4B-915D-F74DE6DB1D1F}"/>
              </a:ext>
            </a:extLst>
          </p:cNvPr>
          <p:cNvCxnSpPr>
            <a:stCxn id="68" idx="1"/>
            <a:endCxn id="140" idx="3"/>
          </p:cNvCxnSpPr>
          <p:nvPr/>
        </p:nvCxnSpPr>
        <p:spPr>
          <a:xfrm flipH="1" flipV="1">
            <a:off x="6228090" y="3324960"/>
            <a:ext cx="1320082" cy="129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80DB19CC-88AB-4222-AA90-9A6D5A2FEC38}"/>
              </a:ext>
            </a:extLst>
          </p:cNvPr>
          <p:cNvCxnSpPr>
            <a:stCxn id="67" idx="1"/>
            <a:endCxn id="140" idx="3"/>
          </p:cNvCxnSpPr>
          <p:nvPr/>
        </p:nvCxnSpPr>
        <p:spPr>
          <a:xfrm flipH="1" flipV="1">
            <a:off x="6228090" y="3324960"/>
            <a:ext cx="1319531" cy="179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1BC24CD0-F658-474C-9060-A676B6D3FA85}"/>
              </a:ext>
            </a:extLst>
          </p:cNvPr>
          <p:cNvCxnSpPr>
            <a:stCxn id="66" idx="1"/>
            <a:endCxn id="140" idx="3"/>
          </p:cNvCxnSpPr>
          <p:nvPr/>
        </p:nvCxnSpPr>
        <p:spPr>
          <a:xfrm flipH="1" flipV="1">
            <a:off x="6228090" y="3324960"/>
            <a:ext cx="1319531" cy="227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A34B3AB6-8C3F-4402-9970-E63EF224D62B}"/>
              </a:ext>
            </a:extLst>
          </p:cNvPr>
          <p:cNvCxnSpPr>
            <a:stCxn id="65" idx="1"/>
            <a:endCxn id="140" idx="3"/>
          </p:cNvCxnSpPr>
          <p:nvPr/>
        </p:nvCxnSpPr>
        <p:spPr>
          <a:xfrm flipH="1" flipV="1">
            <a:off x="6228090" y="3324960"/>
            <a:ext cx="1320082" cy="276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>
            <a:extLst>
              <a:ext uri="{FF2B5EF4-FFF2-40B4-BE49-F238E27FC236}">
                <a16:creationId xmlns:a16="http://schemas.microsoft.com/office/drawing/2014/main" id="{0DEFC1B4-FA1C-4D55-8C78-C313FC1523E9}"/>
              </a:ext>
            </a:extLst>
          </p:cNvPr>
          <p:cNvCxnSpPr>
            <a:stCxn id="63" idx="1"/>
            <a:endCxn id="140" idx="3"/>
          </p:cNvCxnSpPr>
          <p:nvPr/>
        </p:nvCxnSpPr>
        <p:spPr>
          <a:xfrm flipH="1" flipV="1">
            <a:off x="6228090" y="3324960"/>
            <a:ext cx="1320082" cy="326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14E726FE-4786-4F0C-A43B-795B71BA4303}"/>
              </a:ext>
            </a:extLst>
          </p:cNvPr>
          <p:cNvSpPr/>
          <p:nvPr/>
        </p:nvSpPr>
        <p:spPr>
          <a:xfrm>
            <a:off x="5694548" y="2358002"/>
            <a:ext cx="540000" cy="54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CVE-2018-19360, 19361, 19362</a:t>
            </a: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A5B57D66-18DE-4F5A-8820-938182DEFA55}"/>
              </a:ext>
            </a:extLst>
          </p:cNvPr>
          <p:cNvCxnSpPr>
            <a:stCxn id="45" idx="3"/>
            <a:endCxn id="157" idx="1"/>
          </p:cNvCxnSpPr>
          <p:nvPr/>
        </p:nvCxnSpPr>
        <p:spPr>
          <a:xfrm>
            <a:off x="4402584" y="1746308"/>
            <a:ext cx="1291964" cy="88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6C8CD20F-2C8D-420D-A27B-490FD3A5063F}"/>
              </a:ext>
            </a:extLst>
          </p:cNvPr>
          <p:cNvCxnSpPr>
            <a:stCxn id="42" idx="3"/>
            <a:endCxn id="157" idx="1"/>
          </p:cNvCxnSpPr>
          <p:nvPr/>
        </p:nvCxnSpPr>
        <p:spPr>
          <a:xfrm>
            <a:off x="4402584" y="2326807"/>
            <a:ext cx="1291964" cy="30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277F436A-62D4-41CE-B1D0-95789F74EBF3}"/>
              </a:ext>
            </a:extLst>
          </p:cNvPr>
          <p:cNvCxnSpPr>
            <a:stCxn id="40" idx="3"/>
            <a:endCxn id="157" idx="1"/>
          </p:cNvCxnSpPr>
          <p:nvPr/>
        </p:nvCxnSpPr>
        <p:spPr>
          <a:xfrm flipV="1">
            <a:off x="4402584" y="2628002"/>
            <a:ext cx="1291964" cy="29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BDE91869-F36D-4D5F-8EEC-E17AD0B636E7}"/>
              </a:ext>
            </a:extLst>
          </p:cNvPr>
          <p:cNvCxnSpPr>
            <a:stCxn id="37" idx="3"/>
            <a:endCxn id="157" idx="1"/>
          </p:cNvCxnSpPr>
          <p:nvPr/>
        </p:nvCxnSpPr>
        <p:spPr>
          <a:xfrm flipV="1">
            <a:off x="4402584" y="2628002"/>
            <a:ext cx="1291964" cy="88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BA9B0C8E-F11C-4AF2-A582-0F00EB167820}"/>
              </a:ext>
            </a:extLst>
          </p:cNvPr>
          <p:cNvCxnSpPr>
            <a:stCxn id="34" idx="3"/>
            <a:endCxn id="157" idx="1"/>
          </p:cNvCxnSpPr>
          <p:nvPr/>
        </p:nvCxnSpPr>
        <p:spPr>
          <a:xfrm flipV="1">
            <a:off x="4402584" y="2628002"/>
            <a:ext cx="1291964" cy="146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92D5124C-36D6-4366-B4BD-E86EB803430B}"/>
              </a:ext>
            </a:extLst>
          </p:cNvPr>
          <p:cNvCxnSpPr>
            <a:stCxn id="33" idx="3"/>
            <a:endCxn id="157" idx="1"/>
          </p:cNvCxnSpPr>
          <p:nvPr/>
        </p:nvCxnSpPr>
        <p:spPr>
          <a:xfrm flipV="1">
            <a:off x="4402584" y="2628002"/>
            <a:ext cx="1291964" cy="205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18E54AAB-C64F-4CF6-8B2B-4B0F164E3E1D}"/>
              </a:ext>
            </a:extLst>
          </p:cNvPr>
          <p:cNvCxnSpPr>
            <a:stCxn id="21" idx="3"/>
            <a:endCxn id="157" idx="1"/>
          </p:cNvCxnSpPr>
          <p:nvPr/>
        </p:nvCxnSpPr>
        <p:spPr>
          <a:xfrm flipV="1">
            <a:off x="4402584" y="2628002"/>
            <a:ext cx="1291964" cy="264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F4C8486B-94B6-4DED-AEB1-0ED655B793D1}"/>
              </a:ext>
            </a:extLst>
          </p:cNvPr>
          <p:cNvCxnSpPr>
            <a:stCxn id="20" idx="3"/>
            <a:endCxn id="157" idx="1"/>
          </p:cNvCxnSpPr>
          <p:nvPr/>
        </p:nvCxnSpPr>
        <p:spPr>
          <a:xfrm flipV="1">
            <a:off x="4402584" y="2628002"/>
            <a:ext cx="1291964" cy="32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A320F0FE-44B3-4F0B-9417-9F6A0AE87441}"/>
              </a:ext>
            </a:extLst>
          </p:cNvPr>
          <p:cNvCxnSpPr>
            <a:stCxn id="19" idx="3"/>
            <a:endCxn id="157" idx="1"/>
          </p:cNvCxnSpPr>
          <p:nvPr/>
        </p:nvCxnSpPr>
        <p:spPr>
          <a:xfrm flipV="1">
            <a:off x="4402584" y="2628002"/>
            <a:ext cx="1291964" cy="382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58EE2FB5-DAB0-41FF-AA07-032B7FA1B8BC}"/>
              </a:ext>
            </a:extLst>
          </p:cNvPr>
          <p:cNvCxnSpPr>
            <a:stCxn id="81" idx="1"/>
            <a:endCxn id="157" idx="3"/>
          </p:cNvCxnSpPr>
          <p:nvPr/>
        </p:nvCxnSpPr>
        <p:spPr>
          <a:xfrm flipH="1" flipV="1">
            <a:off x="6234548" y="2628002"/>
            <a:ext cx="1312522" cy="51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CF922E68-77D0-4856-AF13-9A933221EF4A}"/>
              </a:ext>
            </a:extLst>
          </p:cNvPr>
          <p:cNvCxnSpPr>
            <a:stCxn id="77" idx="1"/>
            <a:endCxn id="157" idx="3"/>
          </p:cNvCxnSpPr>
          <p:nvPr/>
        </p:nvCxnSpPr>
        <p:spPr>
          <a:xfrm flipH="1" flipV="1">
            <a:off x="6234548" y="2628002"/>
            <a:ext cx="1312522" cy="101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62435AB2-6631-4D81-B006-4535FC2AED47}"/>
              </a:ext>
            </a:extLst>
          </p:cNvPr>
          <p:cNvCxnSpPr>
            <a:stCxn id="74" idx="1"/>
            <a:endCxn id="157" idx="3"/>
          </p:cNvCxnSpPr>
          <p:nvPr/>
        </p:nvCxnSpPr>
        <p:spPr>
          <a:xfrm flipH="1" flipV="1">
            <a:off x="6234548" y="2628002"/>
            <a:ext cx="1312522" cy="150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A6F05711-A51A-4A81-9261-A56CA44FCE4E}"/>
              </a:ext>
            </a:extLst>
          </p:cNvPr>
          <p:cNvCxnSpPr>
            <a:stCxn id="68" idx="1"/>
            <a:endCxn id="157" idx="3"/>
          </p:cNvCxnSpPr>
          <p:nvPr/>
        </p:nvCxnSpPr>
        <p:spPr>
          <a:xfrm flipH="1" flipV="1">
            <a:off x="6234548" y="2628002"/>
            <a:ext cx="1313624" cy="198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E663B05B-ADA1-40D0-B732-381DA376BA27}"/>
              </a:ext>
            </a:extLst>
          </p:cNvPr>
          <p:cNvCxnSpPr>
            <a:stCxn id="67" idx="1"/>
            <a:endCxn id="157" idx="3"/>
          </p:cNvCxnSpPr>
          <p:nvPr/>
        </p:nvCxnSpPr>
        <p:spPr>
          <a:xfrm flipH="1" flipV="1">
            <a:off x="6234548" y="2628002"/>
            <a:ext cx="1313073" cy="248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EAFF4A25-3425-4FB8-B9F2-425B3CBEF2DA}"/>
              </a:ext>
            </a:extLst>
          </p:cNvPr>
          <p:cNvCxnSpPr>
            <a:stCxn id="65" idx="1"/>
            <a:endCxn id="157" idx="3"/>
          </p:cNvCxnSpPr>
          <p:nvPr/>
        </p:nvCxnSpPr>
        <p:spPr>
          <a:xfrm flipH="1" flipV="1">
            <a:off x="6234548" y="2628002"/>
            <a:ext cx="1313624" cy="346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982CC774-26C6-45B5-A0A8-5219F59B91D2}"/>
              </a:ext>
            </a:extLst>
          </p:cNvPr>
          <p:cNvCxnSpPr>
            <a:stCxn id="63" idx="1"/>
            <a:endCxn id="157" idx="3"/>
          </p:cNvCxnSpPr>
          <p:nvPr/>
        </p:nvCxnSpPr>
        <p:spPr>
          <a:xfrm flipH="1" flipV="1">
            <a:off x="6234548" y="2628002"/>
            <a:ext cx="1313624" cy="396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: esquinas redondeadas 173">
            <a:extLst>
              <a:ext uri="{FF2B5EF4-FFF2-40B4-BE49-F238E27FC236}">
                <a16:creationId xmlns:a16="http://schemas.microsoft.com/office/drawing/2014/main" id="{D01F3C00-40D0-47A0-A332-C58AE4546456}"/>
              </a:ext>
            </a:extLst>
          </p:cNvPr>
          <p:cNvSpPr/>
          <p:nvPr/>
        </p:nvSpPr>
        <p:spPr>
          <a:xfrm>
            <a:off x="5694548" y="1927789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CVE-2019-12384</a:t>
            </a:r>
          </a:p>
        </p:txBody>
      </p: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A286EC58-09C8-4679-9823-9399453CA25B}"/>
              </a:ext>
            </a:extLst>
          </p:cNvPr>
          <p:cNvCxnSpPr>
            <a:stCxn id="48" idx="3"/>
            <a:endCxn id="174" idx="1"/>
          </p:cNvCxnSpPr>
          <p:nvPr/>
        </p:nvCxnSpPr>
        <p:spPr>
          <a:xfrm>
            <a:off x="4402584" y="1155059"/>
            <a:ext cx="1291964" cy="95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BDA561E8-4A50-4C77-996B-055504415C0A}"/>
              </a:ext>
            </a:extLst>
          </p:cNvPr>
          <p:cNvCxnSpPr>
            <a:stCxn id="45" idx="3"/>
            <a:endCxn id="174" idx="1"/>
          </p:cNvCxnSpPr>
          <p:nvPr/>
        </p:nvCxnSpPr>
        <p:spPr>
          <a:xfrm>
            <a:off x="4402584" y="1746308"/>
            <a:ext cx="1291964" cy="36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C9BD7823-AC8D-4538-97F4-D1A1DFD417E6}"/>
              </a:ext>
            </a:extLst>
          </p:cNvPr>
          <p:cNvCxnSpPr>
            <a:stCxn id="42" idx="3"/>
            <a:endCxn id="174" idx="1"/>
          </p:cNvCxnSpPr>
          <p:nvPr/>
        </p:nvCxnSpPr>
        <p:spPr>
          <a:xfrm flipV="1">
            <a:off x="4402584" y="2107789"/>
            <a:ext cx="1291964" cy="21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6BA5E187-860C-4438-B472-A16ECE45DAB3}"/>
              </a:ext>
            </a:extLst>
          </p:cNvPr>
          <p:cNvCxnSpPr>
            <a:stCxn id="40" idx="3"/>
            <a:endCxn id="174" idx="1"/>
          </p:cNvCxnSpPr>
          <p:nvPr/>
        </p:nvCxnSpPr>
        <p:spPr>
          <a:xfrm flipV="1">
            <a:off x="4402584" y="2107789"/>
            <a:ext cx="1291964" cy="81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D27950B0-15A7-4B48-AF92-4914A9F94883}"/>
              </a:ext>
            </a:extLst>
          </p:cNvPr>
          <p:cNvCxnSpPr>
            <a:stCxn id="37" idx="3"/>
            <a:endCxn id="174" idx="1"/>
          </p:cNvCxnSpPr>
          <p:nvPr/>
        </p:nvCxnSpPr>
        <p:spPr>
          <a:xfrm flipV="1">
            <a:off x="4402584" y="2107789"/>
            <a:ext cx="1291964" cy="140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20AA4F7B-7E59-4458-B266-C2A694D9F2FE}"/>
              </a:ext>
            </a:extLst>
          </p:cNvPr>
          <p:cNvCxnSpPr>
            <a:stCxn id="34" idx="3"/>
            <a:endCxn id="174" idx="1"/>
          </p:cNvCxnSpPr>
          <p:nvPr/>
        </p:nvCxnSpPr>
        <p:spPr>
          <a:xfrm flipV="1">
            <a:off x="4402584" y="2107789"/>
            <a:ext cx="1291964" cy="198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de flecha 180">
            <a:extLst>
              <a:ext uri="{FF2B5EF4-FFF2-40B4-BE49-F238E27FC236}">
                <a16:creationId xmlns:a16="http://schemas.microsoft.com/office/drawing/2014/main" id="{1FE9E5CC-DEF0-48B5-9DA3-75C414F0709C}"/>
              </a:ext>
            </a:extLst>
          </p:cNvPr>
          <p:cNvCxnSpPr>
            <a:stCxn id="33" idx="3"/>
            <a:endCxn id="174" idx="1"/>
          </p:cNvCxnSpPr>
          <p:nvPr/>
        </p:nvCxnSpPr>
        <p:spPr>
          <a:xfrm flipV="1">
            <a:off x="4402584" y="2107789"/>
            <a:ext cx="1291964" cy="257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53749EE5-5E6C-4E62-97E9-F99E954B5EB4}"/>
              </a:ext>
            </a:extLst>
          </p:cNvPr>
          <p:cNvCxnSpPr>
            <a:stCxn id="21" idx="3"/>
            <a:endCxn id="174" idx="1"/>
          </p:cNvCxnSpPr>
          <p:nvPr/>
        </p:nvCxnSpPr>
        <p:spPr>
          <a:xfrm flipV="1">
            <a:off x="4402584" y="2107789"/>
            <a:ext cx="1291964" cy="31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FFBA81D6-AA1D-4F50-B759-EF0B316420AE}"/>
              </a:ext>
            </a:extLst>
          </p:cNvPr>
          <p:cNvCxnSpPr>
            <a:stCxn id="20" idx="3"/>
            <a:endCxn id="174" idx="1"/>
          </p:cNvCxnSpPr>
          <p:nvPr/>
        </p:nvCxnSpPr>
        <p:spPr>
          <a:xfrm flipV="1">
            <a:off x="4402584" y="2107789"/>
            <a:ext cx="1291964" cy="37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75AACA56-6D79-40BE-BD65-C1C158B119DC}"/>
              </a:ext>
            </a:extLst>
          </p:cNvPr>
          <p:cNvCxnSpPr>
            <a:stCxn id="19" idx="3"/>
            <a:endCxn id="174" idx="1"/>
          </p:cNvCxnSpPr>
          <p:nvPr/>
        </p:nvCxnSpPr>
        <p:spPr>
          <a:xfrm flipV="1">
            <a:off x="4402584" y="2107789"/>
            <a:ext cx="1291964" cy="434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FC5A72DF-7F72-4B1C-8CB4-6A216B2F4DD3}"/>
              </a:ext>
            </a:extLst>
          </p:cNvPr>
          <p:cNvCxnSpPr>
            <a:stCxn id="83" idx="1"/>
            <a:endCxn id="174" idx="3"/>
          </p:cNvCxnSpPr>
          <p:nvPr/>
        </p:nvCxnSpPr>
        <p:spPr>
          <a:xfrm flipH="1" flipV="1">
            <a:off x="6234548" y="2107789"/>
            <a:ext cx="1312522" cy="53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4F47AA24-0145-47F6-8072-4354EEF27DCE}"/>
              </a:ext>
            </a:extLst>
          </p:cNvPr>
          <p:cNvCxnSpPr>
            <a:stCxn id="81" idx="1"/>
            <a:endCxn id="174" idx="3"/>
          </p:cNvCxnSpPr>
          <p:nvPr/>
        </p:nvCxnSpPr>
        <p:spPr>
          <a:xfrm flipH="1" flipV="1">
            <a:off x="6234548" y="2107789"/>
            <a:ext cx="1312522" cy="103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>
            <a:extLst>
              <a:ext uri="{FF2B5EF4-FFF2-40B4-BE49-F238E27FC236}">
                <a16:creationId xmlns:a16="http://schemas.microsoft.com/office/drawing/2014/main" id="{7E4CC83A-3294-43F1-B867-E005E469B428}"/>
              </a:ext>
            </a:extLst>
          </p:cNvPr>
          <p:cNvCxnSpPr>
            <a:stCxn id="77" idx="1"/>
            <a:endCxn id="174" idx="3"/>
          </p:cNvCxnSpPr>
          <p:nvPr/>
        </p:nvCxnSpPr>
        <p:spPr>
          <a:xfrm flipH="1" flipV="1">
            <a:off x="6234548" y="2107789"/>
            <a:ext cx="1312522" cy="153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E641AADC-1D7F-4CA4-9226-B2525030CF49}"/>
              </a:ext>
            </a:extLst>
          </p:cNvPr>
          <p:cNvCxnSpPr>
            <a:stCxn id="74" idx="1"/>
            <a:endCxn id="174" idx="3"/>
          </p:cNvCxnSpPr>
          <p:nvPr/>
        </p:nvCxnSpPr>
        <p:spPr>
          <a:xfrm flipH="1" flipV="1">
            <a:off x="6234548" y="2107789"/>
            <a:ext cx="1312522" cy="202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de flecha 188">
            <a:extLst>
              <a:ext uri="{FF2B5EF4-FFF2-40B4-BE49-F238E27FC236}">
                <a16:creationId xmlns:a16="http://schemas.microsoft.com/office/drawing/2014/main" id="{DC09DE3A-6F51-4C85-B312-F48AC23211AC}"/>
              </a:ext>
            </a:extLst>
          </p:cNvPr>
          <p:cNvCxnSpPr>
            <a:stCxn id="68" idx="1"/>
            <a:endCxn id="174" idx="3"/>
          </p:cNvCxnSpPr>
          <p:nvPr/>
        </p:nvCxnSpPr>
        <p:spPr>
          <a:xfrm flipH="1" flipV="1">
            <a:off x="6234548" y="2107789"/>
            <a:ext cx="1313624" cy="250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7863DC22-BAD3-4A80-A590-65D41C8D4B70}"/>
              </a:ext>
            </a:extLst>
          </p:cNvPr>
          <p:cNvCxnSpPr>
            <a:stCxn id="67" idx="1"/>
            <a:endCxn id="174" idx="3"/>
          </p:cNvCxnSpPr>
          <p:nvPr/>
        </p:nvCxnSpPr>
        <p:spPr>
          <a:xfrm flipH="1" flipV="1">
            <a:off x="6234548" y="2107789"/>
            <a:ext cx="1313073" cy="300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09E9C6BB-6078-42EE-9B66-FC39E697F42C}"/>
              </a:ext>
            </a:extLst>
          </p:cNvPr>
          <p:cNvCxnSpPr>
            <a:stCxn id="66" idx="1"/>
            <a:endCxn id="174" idx="3"/>
          </p:cNvCxnSpPr>
          <p:nvPr/>
        </p:nvCxnSpPr>
        <p:spPr>
          <a:xfrm flipH="1" flipV="1">
            <a:off x="6234548" y="2107789"/>
            <a:ext cx="1313073" cy="349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1AF169E0-7B8B-49A5-A134-D337AAF3C61F}"/>
              </a:ext>
            </a:extLst>
          </p:cNvPr>
          <p:cNvCxnSpPr>
            <a:stCxn id="65" idx="1"/>
            <a:endCxn id="174" idx="3"/>
          </p:cNvCxnSpPr>
          <p:nvPr/>
        </p:nvCxnSpPr>
        <p:spPr>
          <a:xfrm flipH="1" flipV="1">
            <a:off x="6234548" y="2107789"/>
            <a:ext cx="1313624" cy="398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8EA32FAC-DA56-4D75-A7E8-0DD006D71B70}"/>
              </a:ext>
            </a:extLst>
          </p:cNvPr>
          <p:cNvCxnSpPr>
            <a:stCxn id="63" idx="1"/>
            <a:endCxn id="174" idx="3"/>
          </p:cNvCxnSpPr>
          <p:nvPr/>
        </p:nvCxnSpPr>
        <p:spPr>
          <a:xfrm flipH="1" flipV="1">
            <a:off x="6234548" y="2107789"/>
            <a:ext cx="1313624" cy="448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: esquinas redondeadas 193">
            <a:extLst>
              <a:ext uri="{FF2B5EF4-FFF2-40B4-BE49-F238E27FC236}">
                <a16:creationId xmlns:a16="http://schemas.microsoft.com/office/drawing/2014/main" id="{332F78C4-18B5-42C5-A7BD-79309D3D3442}"/>
              </a:ext>
            </a:extLst>
          </p:cNvPr>
          <p:cNvSpPr/>
          <p:nvPr/>
        </p:nvSpPr>
        <p:spPr>
          <a:xfrm>
            <a:off x="5694548" y="1495350"/>
            <a:ext cx="540000" cy="360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CVE-2019-12814</a:t>
            </a:r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03F4EF0D-5EB5-4FA8-9FF7-35D717E4BE01}"/>
              </a:ext>
            </a:extLst>
          </p:cNvPr>
          <p:cNvCxnSpPr>
            <a:stCxn id="84" idx="1"/>
            <a:endCxn id="194" idx="3"/>
          </p:cNvCxnSpPr>
          <p:nvPr/>
        </p:nvCxnSpPr>
        <p:spPr>
          <a:xfrm flipH="1" flipV="1">
            <a:off x="6234548" y="1675350"/>
            <a:ext cx="1313624" cy="4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A2CBD75D-AB54-4261-A037-BC697CC3BAE8}"/>
              </a:ext>
            </a:extLst>
          </p:cNvPr>
          <p:cNvCxnSpPr>
            <a:stCxn id="83" idx="1"/>
            <a:endCxn id="194" idx="3"/>
          </p:cNvCxnSpPr>
          <p:nvPr/>
        </p:nvCxnSpPr>
        <p:spPr>
          <a:xfrm flipH="1" flipV="1">
            <a:off x="6234548" y="1675350"/>
            <a:ext cx="1312522" cy="96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de flecha 196">
            <a:extLst>
              <a:ext uri="{FF2B5EF4-FFF2-40B4-BE49-F238E27FC236}">
                <a16:creationId xmlns:a16="http://schemas.microsoft.com/office/drawing/2014/main" id="{E831C230-A260-40A3-8FE9-7BC5081AC758}"/>
              </a:ext>
            </a:extLst>
          </p:cNvPr>
          <p:cNvCxnSpPr>
            <a:stCxn id="81" idx="1"/>
            <a:endCxn id="194" idx="3"/>
          </p:cNvCxnSpPr>
          <p:nvPr/>
        </p:nvCxnSpPr>
        <p:spPr>
          <a:xfrm flipH="1" flipV="1">
            <a:off x="6234548" y="1675350"/>
            <a:ext cx="1312522" cy="146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>
            <a:extLst>
              <a:ext uri="{FF2B5EF4-FFF2-40B4-BE49-F238E27FC236}">
                <a16:creationId xmlns:a16="http://schemas.microsoft.com/office/drawing/2014/main" id="{F880DB7D-DF9B-4977-B877-02B38436D132}"/>
              </a:ext>
            </a:extLst>
          </p:cNvPr>
          <p:cNvCxnSpPr>
            <a:stCxn id="77" idx="1"/>
            <a:endCxn id="194" idx="3"/>
          </p:cNvCxnSpPr>
          <p:nvPr/>
        </p:nvCxnSpPr>
        <p:spPr>
          <a:xfrm flipH="1" flipV="1">
            <a:off x="6234548" y="1675350"/>
            <a:ext cx="1312522" cy="1965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3FF33A0E-6E55-4768-930B-82D5E67DD1A5}"/>
              </a:ext>
            </a:extLst>
          </p:cNvPr>
          <p:cNvCxnSpPr>
            <a:stCxn id="74" idx="1"/>
            <a:endCxn id="194" idx="3"/>
          </p:cNvCxnSpPr>
          <p:nvPr/>
        </p:nvCxnSpPr>
        <p:spPr>
          <a:xfrm flipH="1" flipV="1">
            <a:off x="6234548" y="1675350"/>
            <a:ext cx="1312522" cy="245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de flecha 199">
            <a:extLst>
              <a:ext uri="{FF2B5EF4-FFF2-40B4-BE49-F238E27FC236}">
                <a16:creationId xmlns:a16="http://schemas.microsoft.com/office/drawing/2014/main" id="{F3C28FE6-6913-4847-B00F-F50640D69823}"/>
              </a:ext>
            </a:extLst>
          </p:cNvPr>
          <p:cNvCxnSpPr>
            <a:stCxn id="68" idx="1"/>
            <a:endCxn id="194" idx="3"/>
          </p:cNvCxnSpPr>
          <p:nvPr/>
        </p:nvCxnSpPr>
        <p:spPr>
          <a:xfrm flipH="1" flipV="1">
            <a:off x="6234548" y="1675350"/>
            <a:ext cx="1313624" cy="294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7C0E647B-CC33-4372-92BF-9F03568DF261}"/>
              </a:ext>
            </a:extLst>
          </p:cNvPr>
          <p:cNvCxnSpPr>
            <a:stCxn id="67" idx="1"/>
            <a:endCxn id="194" idx="3"/>
          </p:cNvCxnSpPr>
          <p:nvPr/>
        </p:nvCxnSpPr>
        <p:spPr>
          <a:xfrm flipH="1" flipV="1">
            <a:off x="6234548" y="1675350"/>
            <a:ext cx="1313073" cy="344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de flecha 201">
            <a:extLst>
              <a:ext uri="{FF2B5EF4-FFF2-40B4-BE49-F238E27FC236}">
                <a16:creationId xmlns:a16="http://schemas.microsoft.com/office/drawing/2014/main" id="{428929E2-EA9F-4A5E-8653-7943B0CE3ED2}"/>
              </a:ext>
            </a:extLst>
          </p:cNvPr>
          <p:cNvCxnSpPr>
            <a:stCxn id="66" idx="1"/>
            <a:endCxn id="194" idx="3"/>
          </p:cNvCxnSpPr>
          <p:nvPr/>
        </p:nvCxnSpPr>
        <p:spPr>
          <a:xfrm flipH="1" flipV="1">
            <a:off x="6234548" y="1675350"/>
            <a:ext cx="1313073" cy="392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1BBD47D3-61F2-45AE-B84F-12FB80343EFB}"/>
              </a:ext>
            </a:extLst>
          </p:cNvPr>
          <p:cNvCxnSpPr>
            <a:stCxn id="65" idx="1"/>
            <a:endCxn id="194" idx="3"/>
          </p:cNvCxnSpPr>
          <p:nvPr/>
        </p:nvCxnSpPr>
        <p:spPr>
          <a:xfrm flipH="1" flipV="1">
            <a:off x="6234548" y="1675350"/>
            <a:ext cx="1313624" cy="441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A790FCF0-EB0F-4C6F-95B4-E421771B0179}"/>
              </a:ext>
            </a:extLst>
          </p:cNvPr>
          <p:cNvCxnSpPr>
            <a:stCxn id="63" idx="1"/>
            <a:endCxn id="194" idx="3"/>
          </p:cNvCxnSpPr>
          <p:nvPr/>
        </p:nvCxnSpPr>
        <p:spPr>
          <a:xfrm flipH="1" flipV="1">
            <a:off x="6234548" y="1675350"/>
            <a:ext cx="1313624" cy="491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C60A5555-52C0-4055-862F-9277DFB3058A}"/>
              </a:ext>
            </a:extLst>
          </p:cNvPr>
          <p:cNvCxnSpPr>
            <a:stCxn id="48" idx="3"/>
            <a:endCxn id="194" idx="1"/>
          </p:cNvCxnSpPr>
          <p:nvPr/>
        </p:nvCxnSpPr>
        <p:spPr>
          <a:xfrm>
            <a:off x="4402584" y="1155059"/>
            <a:ext cx="1291964" cy="52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>
            <a:extLst>
              <a:ext uri="{FF2B5EF4-FFF2-40B4-BE49-F238E27FC236}">
                <a16:creationId xmlns:a16="http://schemas.microsoft.com/office/drawing/2014/main" id="{3A2651C0-A357-4B0C-9C56-65F546575D34}"/>
              </a:ext>
            </a:extLst>
          </p:cNvPr>
          <p:cNvCxnSpPr>
            <a:stCxn id="45" idx="3"/>
            <a:endCxn id="194" idx="1"/>
          </p:cNvCxnSpPr>
          <p:nvPr/>
        </p:nvCxnSpPr>
        <p:spPr>
          <a:xfrm flipV="1">
            <a:off x="4402584" y="1675350"/>
            <a:ext cx="1291964" cy="7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>
            <a:extLst>
              <a:ext uri="{FF2B5EF4-FFF2-40B4-BE49-F238E27FC236}">
                <a16:creationId xmlns:a16="http://schemas.microsoft.com/office/drawing/2014/main" id="{D8A0C0EF-3585-43FF-A61E-20FC060C1C02}"/>
              </a:ext>
            </a:extLst>
          </p:cNvPr>
          <p:cNvCxnSpPr>
            <a:stCxn id="42" idx="3"/>
            <a:endCxn id="194" idx="1"/>
          </p:cNvCxnSpPr>
          <p:nvPr/>
        </p:nvCxnSpPr>
        <p:spPr>
          <a:xfrm flipV="1">
            <a:off x="4402584" y="1675350"/>
            <a:ext cx="1291964" cy="65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659F1A4A-00F0-4E7B-9BEF-2855C9017D7B}"/>
              </a:ext>
            </a:extLst>
          </p:cNvPr>
          <p:cNvCxnSpPr>
            <a:stCxn id="40" idx="3"/>
            <a:endCxn id="194" idx="1"/>
          </p:cNvCxnSpPr>
          <p:nvPr/>
        </p:nvCxnSpPr>
        <p:spPr>
          <a:xfrm flipV="1">
            <a:off x="4402584" y="1675350"/>
            <a:ext cx="1291964" cy="124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4EB9AA5A-55E6-4891-910B-D11799C2F66E}"/>
              </a:ext>
            </a:extLst>
          </p:cNvPr>
          <p:cNvCxnSpPr>
            <a:stCxn id="37" idx="3"/>
            <a:endCxn id="194" idx="1"/>
          </p:cNvCxnSpPr>
          <p:nvPr/>
        </p:nvCxnSpPr>
        <p:spPr>
          <a:xfrm flipV="1">
            <a:off x="4402584" y="1675350"/>
            <a:ext cx="1291964" cy="183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085A02E7-4584-483F-A9AC-48F8F2EA86A0}"/>
              </a:ext>
            </a:extLst>
          </p:cNvPr>
          <p:cNvCxnSpPr>
            <a:stCxn id="34" idx="3"/>
            <a:endCxn id="194" idx="1"/>
          </p:cNvCxnSpPr>
          <p:nvPr/>
        </p:nvCxnSpPr>
        <p:spPr>
          <a:xfrm flipV="1">
            <a:off x="4402584" y="1675350"/>
            <a:ext cx="1291964" cy="241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de flecha 210">
            <a:extLst>
              <a:ext uri="{FF2B5EF4-FFF2-40B4-BE49-F238E27FC236}">
                <a16:creationId xmlns:a16="http://schemas.microsoft.com/office/drawing/2014/main" id="{81BBDF58-DD18-41FC-B144-F1F62F000298}"/>
              </a:ext>
            </a:extLst>
          </p:cNvPr>
          <p:cNvCxnSpPr>
            <a:stCxn id="33" idx="3"/>
            <a:endCxn id="194" idx="1"/>
          </p:cNvCxnSpPr>
          <p:nvPr/>
        </p:nvCxnSpPr>
        <p:spPr>
          <a:xfrm flipV="1">
            <a:off x="4402584" y="1675350"/>
            <a:ext cx="1291964" cy="300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de flecha 211">
            <a:extLst>
              <a:ext uri="{FF2B5EF4-FFF2-40B4-BE49-F238E27FC236}">
                <a16:creationId xmlns:a16="http://schemas.microsoft.com/office/drawing/2014/main" id="{CD609138-940F-417D-B18D-41CA7A63FAFE}"/>
              </a:ext>
            </a:extLst>
          </p:cNvPr>
          <p:cNvCxnSpPr>
            <a:stCxn id="21" idx="3"/>
            <a:endCxn id="194" idx="1"/>
          </p:cNvCxnSpPr>
          <p:nvPr/>
        </p:nvCxnSpPr>
        <p:spPr>
          <a:xfrm flipV="1">
            <a:off x="4402584" y="1675350"/>
            <a:ext cx="1291964" cy="360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de flecha 212">
            <a:extLst>
              <a:ext uri="{FF2B5EF4-FFF2-40B4-BE49-F238E27FC236}">
                <a16:creationId xmlns:a16="http://schemas.microsoft.com/office/drawing/2014/main" id="{A5BF073C-9683-454D-8A25-95C203F3B13C}"/>
              </a:ext>
            </a:extLst>
          </p:cNvPr>
          <p:cNvCxnSpPr>
            <a:stCxn id="20" idx="3"/>
            <a:endCxn id="194" idx="1"/>
          </p:cNvCxnSpPr>
          <p:nvPr/>
        </p:nvCxnSpPr>
        <p:spPr>
          <a:xfrm flipV="1">
            <a:off x="4402584" y="1675350"/>
            <a:ext cx="1291964" cy="419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de flecha 213">
            <a:extLst>
              <a:ext uri="{FF2B5EF4-FFF2-40B4-BE49-F238E27FC236}">
                <a16:creationId xmlns:a16="http://schemas.microsoft.com/office/drawing/2014/main" id="{50D02D77-A13B-4499-8D38-BC6D8690B4D1}"/>
              </a:ext>
            </a:extLst>
          </p:cNvPr>
          <p:cNvCxnSpPr>
            <a:stCxn id="19" idx="3"/>
            <a:endCxn id="194" idx="1"/>
          </p:cNvCxnSpPr>
          <p:nvPr/>
        </p:nvCxnSpPr>
        <p:spPr>
          <a:xfrm flipV="1">
            <a:off x="4402584" y="1675350"/>
            <a:ext cx="1291964" cy="477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: esquinas redondeadas 214">
            <a:extLst>
              <a:ext uri="{FF2B5EF4-FFF2-40B4-BE49-F238E27FC236}">
                <a16:creationId xmlns:a16="http://schemas.microsoft.com/office/drawing/2014/main" id="{628E1593-EFB4-4F34-92FC-D93F54E7E9BA}"/>
              </a:ext>
            </a:extLst>
          </p:cNvPr>
          <p:cNvSpPr/>
          <p:nvPr/>
        </p:nvSpPr>
        <p:spPr>
          <a:xfrm>
            <a:off x="3862584" y="387028"/>
            <a:ext cx="540000" cy="3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>
                <a:solidFill>
                  <a:sysClr val="windowText" lastClr="000000"/>
                </a:solidFill>
              </a:rPr>
              <a:t>2.8.11.4</a:t>
            </a:r>
          </a:p>
        </p:txBody>
      </p:sp>
      <p:sp>
        <p:nvSpPr>
          <p:cNvPr id="216" name="Rectángulo: esquinas redondeadas 215">
            <a:extLst>
              <a:ext uri="{FF2B5EF4-FFF2-40B4-BE49-F238E27FC236}">
                <a16:creationId xmlns:a16="http://schemas.microsoft.com/office/drawing/2014/main" id="{67D373C4-C22B-48F3-A539-11838816BA7B}"/>
              </a:ext>
            </a:extLst>
          </p:cNvPr>
          <p:cNvSpPr/>
          <p:nvPr/>
        </p:nvSpPr>
        <p:spPr>
          <a:xfrm>
            <a:off x="5704827" y="1000644"/>
            <a:ext cx="540000" cy="43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CVE-2019-14379, 14439</a:t>
            </a:r>
          </a:p>
        </p:txBody>
      </p: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DA61DCF9-A9DD-4D84-A94B-29E63AFB8782}"/>
              </a:ext>
            </a:extLst>
          </p:cNvPr>
          <p:cNvCxnSpPr>
            <a:stCxn id="48" idx="3"/>
            <a:endCxn id="216" idx="1"/>
          </p:cNvCxnSpPr>
          <p:nvPr/>
        </p:nvCxnSpPr>
        <p:spPr>
          <a:xfrm>
            <a:off x="4402584" y="1155059"/>
            <a:ext cx="1302243" cy="6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de flecha 217">
            <a:extLst>
              <a:ext uri="{FF2B5EF4-FFF2-40B4-BE49-F238E27FC236}">
                <a16:creationId xmlns:a16="http://schemas.microsoft.com/office/drawing/2014/main" id="{1E9302D4-B32E-4E04-B8E7-ED96FB7E5057}"/>
              </a:ext>
            </a:extLst>
          </p:cNvPr>
          <p:cNvCxnSpPr>
            <a:stCxn id="45" idx="3"/>
            <a:endCxn id="216" idx="1"/>
          </p:cNvCxnSpPr>
          <p:nvPr/>
        </p:nvCxnSpPr>
        <p:spPr>
          <a:xfrm flipV="1">
            <a:off x="4402584" y="1216644"/>
            <a:ext cx="1302243" cy="52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de flecha 218">
            <a:extLst>
              <a:ext uri="{FF2B5EF4-FFF2-40B4-BE49-F238E27FC236}">
                <a16:creationId xmlns:a16="http://schemas.microsoft.com/office/drawing/2014/main" id="{8B2D0FEC-7F8A-4CBD-BC7F-8C19AD2F236F}"/>
              </a:ext>
            </a:extLst>
          </p:cNvPr>
          <p:cNvCxnSpPr>
            <a:stCxn id="42" idx="3"/>
            <a:endCxn id="216" idx="1"/>
          </p:cNvCxnSpPr>
          <p:nvPr/>
        </p:nvCxnSpPr>
        <p:spPr>
          <a:xfrm flipV="1">
            <a:off x="4402584" y="1216644"/>
            <a:ext cx="1302243" cy="111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26A788DE-FA29-4F05-9C57-E952E00DBBC2}"/>
              </a:ext>
            </a:extLst>
          </p:cNvPr>
          <p:cNvCxnSpPr>
            <a:stCxn id="40" idx="3"/>
            <a:endCxn id="216" idx="1"/>
          </p:cNvCxnSpPr>
          <p:nvPr/>
        </p:nvCxnSpPr>
        <p:spPr>
          <a:xfrm flipV="1">
            <a:off x="4402584" y="1216644"/>
            <a:ext cx="1302243" cy="17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de flecha 220">
            <a:extLst>
              <a:ext uri="{FF2B5EF4-FFF2-40B4-BE49-F238E27FC236}">
                <a16:creationId xmlns:a16="http://schemas.microsoft.com/office/drawing/2014/main" id="{5B6CFF21-585D-4605-9F69-1891ADC45DFE}"/>
              </a:ext>
            </a:extLst>
          </p:cNvPr>
          <p:cNvCxnSpPr>
            <a:stCxn id="37" idx="3"/>
            <a:endCxn id="216" idx="1"/>
          </p:cNvCxnSpPr>
          <p:nvPr/>
        </p:nvCxnSpPr>
        <p:spPr>
          <a:xfrm flipV="1">
            <a:off x="4402584" y="1216644"/>
            <a:ext cx="1302243" cy="229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de flecha 221">
            <a:extLst>
              <a:ext uri="{FF2B5EF4-FFF2-40B4-BE49-F238E27FC236}">
                <a16:creationId xmlns:a16="http://schemas.microsoft.com/office/drawing/2014/main" id="{A5F9AD0F-FF91-4D2D-B738-93E5931D3E97}"/>
              </a:ext>
            </a:extLst>
          </p:cNvPr>
          <p:cNvCxnSpPr>
            <a:stCxn id="34" idx="3"/>
            <a:endCxn id="216" idx="1"/>
          </p:cNvCxnSpPr>
          <p:nvPr/>
        </p:nvCxnSpPr>
        <p:spPr>
          <a:xfrm flipV="1">
            <a:off x="4402584" y="1216644"/>
            <a:ext cx="1302243" cy="287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BCBF71CD-0446-4600-BC4F-ED08AFDD44A6}"/>
              </a:ext>
            </a:extLst>
          </p:cNvPr>
          <p:cNvCxnSpPr>
            <a:stCxn id="33" idx="3"/>
            <a:endCxn id="216" idx="1"/>
          </p:cNvCxnSpPr>
          <p:nvPr/>
        </p:nvCxnSpPr>
        <p:spPr>
          <a:xfrm flipV="1">
            <a:off x="4402584" y="1216644"/>
            <a:ext cx="1302243" cy="346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AE352B51-AA1F-4E34-832D-DFCF74D56029}"/>
              </a:ext>
            </a:extLst>
          </p:cNvPr>
          <p:cNvCxnSpPr>
            <a:stCxn id="21" idx="3"/>
            <a:endCxn id="216" idx="1"/>
          </p:cNvCxnSpPr>
          <p:nvPr/>
        </p:nvCxnSpPr>
        <p:spPr>
          <a:xfrm flipV="1">
            <a:off x="4402584" y="1216644"/>
            <a:ext cx="1302243" cy="40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53B8F1DC-4C30-4291-942A-82A00AF6D7C7}"/>
              </a:ext>
            </a:extLst>
          </p:cNvPr>
          <p:cNvCxnSpPr>
            <a:stCxn id="20" idx="3"/>
            <a:endCxn id="216" idx="1"/>
          </p:cNvCxnSpPr>
          <p:nvPr/>
        </p:nvCxnSpPr>
        <p:spPr>
          <a:xfrm flipV="1">
            <a:off x="4402584" y="1216644"/>
            <a:ext cx="1302243" cy="465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B47014AF-B540-45E3-A55C-ACE1B278CF2F}"/>
              </a:ext>
            </a:extLst>
          </p:cNvPr>
          <p:cNvCxnSpPr>
            <a:stCxn id="19" idx="3"/>
            <a:endCxn id="216" idx="1"/>
          </p:cNvCxnSpPr>
          <p:nvPr/>
        </p:nvCxnSpPr>
        <p:spPr>
          <a:xfrm flipV="1">
            <a:off x="4402584" y="1216644"/>
            <a:ext cx="1302243" cy="523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8CB51EB5-5FED-4101-ADAA-482BA6323532}"/>
              </a:ext>
            </a:extLst>
          </p:cNvPr>
          <p:cNvCxnSpPr>
            <a:stCxn id="93" idx="1"/>
            <a:endCxn id="216" idx="3"/>
          </p:cNvCxnSpPr>
          <p:nvPr/>
        </p:nvCxnSpPr>
        <p:spPr>
          <a:xfrm flipH="1" flipV="1">
            <a:off x="6244827" y="1216644"/>
            <a:ext cx="1302243" cy="46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de flecha 227">
            <a:extLst>
              <a:ext uri="{FF2B5EF4-FFF2-40B4-BE49-F238E27FC236}">
                <a16:creationId xmlns:a16="http://schemas.microsoft.com/office/drawing/2014/main" id="{685BDD29-BF3A-4521-B920-9E1BA5694371}"/>
              </a:ext>
            </a:extLst>
          </p:cNvPr>
          <p:cNvCxnSpPr>
            <a:stCxn id="84" idx="1"/>
            <a:endCxn id="216" idx="3"/>
          </p:cNvCxnSpPr>
          <p:nvPr/>
        </p:nvCxnSpPr>
        <p:spPr>
          <a:xfrm flipH="1" flipV="1">
            <a:off x="6244827" y="1216644"/>
            <a:ext cx="1303345" cy="94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de flecha 228">
            <a:extLst>
              <a:ext uri="{FF2B5EF4-FFF2-40B4-BE49-F238E27FC236}">
                <a16:creationId xmlns:a16="http://schemas.microsoft.com/office/drawing/2014/main" id="{E5E25E55-8E32-440A-AA41-950FD9A630CB}"/>
              </a:ext>
            </a:extLst>
          </p:cNvPr>
          <p:cNvCxnSpPr>
            <a:stCxn id="83" idx="1"/>
            <a:endCxn id="216" idx="3"/>
          </p:cNvCxnSpPr>
          <p:nvPr/>
        </p:nvCxnSpPr>
        <p:spPr>
          <a:xfrm flipH="1" flipV="1">
            <a:off x="6244827" y="1216644"/>
            <a:ext cx="1302243" cy="142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87F53F4A-D7F2-462A-862E-E60EEF28CD5D}"/>
              </a:ext>
            </a:extLst>
          </p:cNvPr>
          <p:cNvCxnSpPr>
            <a:stCxn id="81" idx="1"/>
            <a:endCxn id="216" idx="3"/>
          </p:cNvCxnSpPr>
          <p:nvPr/>
        </p:nvCxnSpPr>
        <p:spPr>
          <a:xfrm flipH="1" flipV="1">
            <a:off x="6244827" y="1216644"/>
            <a:ext cx="1302243" cy="192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FFC7B957-DDF5-4E69-8879-1B1789EE3320}"/>
              </a:ext>
            </a:extLst>
          </p:cNvPr>
          <p:cNvCxnSpPr>
            <a:stCxn id="77" idx="1"/>
            <a:endCxn id="216" idx="3"/>
          </p:cNvCxnSpPr>
          <p:nvPr/>
        </p:nvCxnSpPr>
        <p:spPr>
          <a:xfrm flipH="1" flipV="1">
            <a:off x="6244827" y="1216644"/>
            <a:ext cx="1302243" cy="24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D18D04E1-5268-492A-AB2C-F4E5E5C0688D}"/>
              </a:ext>
            </a:extLst>
          </p:cNvPr>
          <p:cNvCxnSpPr>
            <a:stCxn id="74" idx="1"/>
            <a:endCxn id="216" idx="3"/>
          </p:cNvCxnSpPr>
          <p:nvPr/>
        </p:nvCxnSpPr>
        <p:spPr>
          <a:xfrm flipH="1" flipV="1">
            <a:off x="6244827" y="1216644"/>
            <a:ext cx="1302243" cy="291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>
            <a:extLst>
              <a:ext uri="{FF2B5EF4-FFF2-40B4-BE49-F238E27FC236}">
                <a16:creationId xmlns:a16="http://schemas.microsoft.com/office/drawing/2014/main" id="{F3801EAC-43CD-4CAD-BDDF-8C696840F697}"/>
              </a:ext>
            </a:extLst>
          </p:cNvPr>
          <p:cNvCxnSpPr>
            <a:stCxn id="68" idx="1"/>
            <a:endCxn id="216" idx="3"/>
          </p:cNvCxnSpPr>
          <p:nvPr/>
        </p:nvCxnSpPr>
        <p:spPr>
          <a:xfrm flipH="1" flipV="1">
            <a:off x="6244827" y="1216644"/>
            <a:ext cx="1303345" cy="340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5D54C885-7872-4DBE-A054-270CF66A6872}"/>
              </a:ext>
            </a:extLst>
          </p:cNvPr>
          <p:cNvCxnSpPr>
            <a:stCxn id="67" idx="1"/>
            <a:endCxn id="216" idx="3"/>
          </p:cNvCxnSpPr>
          <p:nvPr/>
        </p:nvCxnSpPr>
        <p:spPr>
          <a:xfrm flipH="1" flipV="1">
            <a:off x="6244827" y="1216644"/>
            <a:ext cx="1302794" cy="389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E0C65BE6-10E6-4BE2-82C7-25298FE16A16}"/>
              </a:ext>
            </a:extLst>
          </p:cNvPr>
          <p:cNvCxnSpPr>
            <a:stCxn id="66" idx="1"/>
            <a:endCxn id="216" idx="3"/>
          </p:cNvCxnSpPr>
          <p:nvPr/>
        </p:nvCxnSpPr>
        <p:spPr>
          <a:xfrm flipH="1" flipV="1">
            <a:off x="6244827" y="1216644"/>
            <a:ext cx="1302794" cy="438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de flecha 235">
            <a:extLst>
              <a:ext uri="{FF2B5EF4-FFF2-40B4-BE49-F238E27FC236}">
                <a16:creationId xmlns:a16="http://schemas.microsoft.com/office/drawing/2014/main" id="{CC4FAEAE-3A9D-463B-803B-A0A1C15A4485}"/>
              </a:ext>
            </a:extLst>
          </p:cNvPr>
          <p:cNvCxnSpPr>
            <a:stCxn id="65" idx="1"/>
            <a:endCxn id="216" idx="3"/>
          </p:cNvCxnSpPr>
          <p:nvPr/>
        </p:nvCxnSpPr>
        <p:spPr>
          <a:xfrm flipH="1" flipV="1">
            <a:off x="6244827" y="1216644"/>
            <a:ext cx="1303345" cy="487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7355CF2D-2D8A-490E-8453-879DE7810419}"/>
              </a:ext>
            </a:extLst>
          </p:cNvPr>
          <p:cNvCxnSpPr>
            <a:stCxn id="63" idx="1"/>
            <a:endCxn id="216" idx="3"/>
          </p:cNvCxnSpPr>
          <p:nvPr/>
        </p:nvCxnSpPr>
        <p:spPr>
          <a:xfrm flipH="1" flipV="1">
            <a:off x="6244827" y="1216644"/>
            <a:ext cx="1303345" cy="537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ángulo: esquinas redondeadas 237">
            <a:extLst>
              <a:ext uri="{FF2B5EF4-FFF2-40B4-BE49-F238E27FC236}">
                <a16:creationId xmlns:a16="http://schemas.microsoft.com/office/drawing/2014/main" id="{8E07DF5E-081D-455C-83AB-66E1D3EAE735}"/>
              </a:ext>
            </a:extLst>
          </p:cNvPr>
          <p:cNvSpPr/>
          <p:nvPr/>
        </p:nvSpPr>
        <p:spPr>
          <a:xfrm>
            <a:off x="5694548" y="504968"/>
            <a:ext cx="540000" cy="43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/>
              <a:t>CVE-2019-14540, 16335</a:t>
            </a:r>
          </a:p>
        </p:txBody>
      </p:sp>
      <p:cxnSp>
        <p:nvCxnSpPr>
          <p:cNvPr id="239" name="Conector recto de flecha 238">
            <a:extLst>
              <a:ext uri="{FF2B5EF4-FFF2-40B4-BE49-F238E27FC236}">
                <a16:creationId xmlns:a16="http://schemas.microsoft.com/office/drawing/2014/main" id="{6170A787-06F5-4626-92DC-4BB20DF24CE9}"/>
              </a:ext>
            </a:extLst>
          </p:cNvPr>
          <p:cNvCxnSpPr>
            <a:stCxn id="215" idx="3"/>
            <a:endCxn id="238" idx="1"/>
          </p:cNvCxnSpPr>
          <p:nvPr/>
        </p:nvCxnSpPr>
        <p:spPr>
          <a:xfrm>
            <a:off x="4402584" y="567028"/>
            <a:ext cx="1291964" cy="15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FC961B55-CF68-47A8-B46E-C6742160ABC5}"/>
              </a:ext>
            </a:extLst>
          </p:cNvPr>
          <p:cNvCxnSpPr>
            <a:stCxn id="48" idx="3"/>
            <a:endCxn id="238" idx="1"/>
          </p:cNvCxnSpPr>
          <p:nvPr/>
        </p:nvCxnSpPr>
        <p:spPr>
          <a:xfrm flipV="1">
            <a:off x="4402584" y="720968"/>
            <a:ext cx="1291964" cy="43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4BF46F2E-3ACF-4EC9-869B-E33E118B7A5D}"/>
              </a:ext>
            </a:extLst>
          </p:cNvPr>
          <p:cNvCxnSpPr>
            <a:stCxn id="45" idx="3"/>
            <a:endCxn id="238" idx="1"/>
          </p:cNvCxnSpPr>
          <p:nvPr/>
        </p:nvCxnSpPr>
        <p:spPr>
          <a:xfrm flipV="1">
            <a:off x="4402584" y="720968"/>
            <a:ext cx="1291964" cy="102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0B48BB8A-F07B-491E-9839-A947CD6CA689}"/>
              </a:ext>
            </a:extLst>
          </p:cNvPr>
          <p:cNvCxnSpPr>
            <a:stCxn id="42" idx="3"/>
            <a:endCxn id="238" idx="1"/>
          </p:cNvCxnSpPr>
          <p:nvPr/>
        </p:nvCxnSpPr>
        <p:spPr>
          <a:xfrm flipV="1">
            <a:off x="4402584" y="720968"/>
            <a:ext cx="1291964" cy="160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de flecha 242">
            <a:extLst>
              <a:ext uri="{FF2B5EF4-FFF2-40B4-BE49-F238E27FC236}">
                <a16:creationId xmlns:a16="http://schemas.microsoft.com/office/drawing/2014/main" id="{6431C0E6-F22C-44F0-A93F-B8021473BA6F}"/>
              </a:ext>
            </a:extLst>
          </p:cNvPr>
          <p:cNvCxnSpPr>
            <a:stCxn id="40" idx="3"/>
            <a:endCxn id="238" idx="1"/>
          </p:cNvCxnSpPr>
          <p:nvPr/>
        </p:nvCxnSpPr>
        <p:spPr>
          <a:xfrm flipV="1">
            <a:off x="4402584" y="720968"/>
            <a:ext cx="1291964" cy="220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091E4885-7FCF-4B2B-BB45-782593594334}"/>
              </a:ext>
            </a:extLst>
          </p:cNvPr>
          <p:cNvCxnSpPr>
            <a:stCxn id="37" idx="3"/>
            <a:endCxn id="238" idx="1"/>
          </p:cNvCxnSpPr>
          <p:nvPr/>
        </p:nvCxnSpPr>
        <p:spPr>
          <a:xfrm flipV="1">
            <a:off x="4402584" y="720968"/>
            <a:ext cx="1291964" cy="278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de flecha 244">
            <a:extLst>
              <a:ext uri="{FF2B5EF4-FFF2-40B4-BE49-F238E27FC236}">
                <a16:creationId xmlns:a16="http://schemas.microsoft.com/office/drawing/2014/main" id="{91F92DF1-DBA5-4D62-B6A4-987C88CDADEF}"/>
              </a:ext>
            </a:extLst>
          </p:cNvPr>
          <p:cNvCxnSpPr>
            <a:stCxn id="34" idx="3"/>
            <a:endCxn id="238" idx="1"/>
          </p:cNvCxnSpPr>
          <p:nvPr/>
        </p:nvCxnSpPr>
        <p:spPr>
          <a:xfrm flipV="1">
            <a:off x="4402584" y="720968"/>
            <a:ext cx="1291964" cy="336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de flecha 245">
            <a:extLst>
              <a:ext uri="{FF2B5EF4-FFF2-40B4-BE49-F238E27FC236}">
                <a16:creationId xmlns:a16="http://schemas.microsoft.com/office/drawing/2014/main" id="{51539A2C-B634-496B-857A-1A290F4988A2}"/>
              </a:ext>
            </a:extLst>
          </p:cNvPr>
          <p:cNvCxnSpPr>
            <a:stCxn id="33" idx="3"/>
            <a:endCxn id="238" idx="1"/>
          </p:cNvCxnSpPr>
          <p:nvPr/>
        </p:nvCxnSpPr>
        <p:spPr>
          <a:xfrm flipV="1">
            <a:off x="4402584" y="720968"/>
            <a:ext cx="1291964" cy="39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2CBB720C-D397-44A1-9E05-ADC3C88808C4}"/>
              </a:ext>
            </a:extLst>
          </p:cNvPr>
          <p:cNvCxnSpPr>
            <a:stCxn id="21" idx="3"/>
            <a:endCxn id="238" idx="1"/>
          </p:cNvCxnSpPr>
          <p:nvPr/>
        </p:nvCxnSpPr>
        <p:spPr>
          <a:xfrm flipV="1">
            <a:off x="4402584" y="720968"/>
            <a:ext cx="1291964" cy="455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cto de flecha 247">
            <a:extLst>
              <a:ext uri="{FF2B5EF4-FFF2-40B4-BE49-F238E27FC236}">
                <a16:creationId xmlns:a16="http://schemas.microsoft.com/office/drawing/2014/main" id="{D46147ED-0913-4CD4-8554-CD5048EB41F7}"/>
              </a:ext>
            </a:extLst>
          </p:cNvPr>
          <p:cNvCxnSpPr>
            <a:stCxn id="20" idx="3"/>
            <a:endCxn id="238" idx="1"/>
          </p:cNvCxnSpPr>
          <p:nvPr/>
        </p:nvCxnSpPr>
        <p:spPr>
          <a:xfrm flipV="1">
            <a:off x="4402584" y="720968"/>
            <a:ext cx="1291964" cy="514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recto de flecha 248">
            <a:extLst>
              <a:ext uri="{FF2B5EF4-FFF2-40B4-BE49-F238E27FC236}">
                <a16:creationId xmlns:a16="http://schemas.microsoft.com/office/drawing/2014/main" id="{DFC60120-F8D8-48DB-9163-BD911189578D}"/>
              </a:ext>
            </a:extLst>
          </p:cNvPr>
          <p:cNvCxnSpPr>
            <a:stCxn id="19" idx="3"/>
            <a:endCxn id="238" idx="1"/>
          </p:cNvCxnSpPr>
          <p:nvPr/>
        </p:nvCxnSpPr>
        <p:spPr>
          <a:xfrm flipV="1">
            <a:off x="4402584" y="720968"/>
            <a:ext cx="1291964" cy="573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de flecha 249">
            <a:extLst>
              <a:ext uri="{FF2B5EF4-FFF2-40B4-BE49-F238E27FC236}">
                <a16:creationId xmlns:a16="http://schemas.microsoft.com/office/drawing/2014/main" id="{D6310B21-C292-4556-8763-452FAA01858B}"/>
              </a:ext>
            </a:extLst>
          </p:cNvPr>
          <p:cNvCxnSpPr>
            <a:stCxn id="63" idx="1"/>
            <a:endCxn id="238" idx="3"/>
          </p:cNvCxnSpPr>
          <p:nvPr/>
        </p:nvCxnSpPr>
        <p:spPr>
          <a:xfrm flipH="1" flipV="1">
            <a:off x="6234548" y="720968"/>
            <a:ext cx="1313624" cy="586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de flecha 250">
            <a:extLst>
              <a:ext uri="{FF2B5EF4-FFF2-40B4-BE49-F238E27FC236}">
                <a16:creationId xmlns:a16="http://schemas.microsoft.com/office/drawing/2014/main" id="{DCE1B986-4F71-4E90-9912-D77D6AF846B8}"/>
              </a:ext>
            </a:extLst>
          </p:cNvPr>
          <p:cNvCxnSpPr>
            <a:stCxn id="65" idx="1"/>
            <a:endCxn id="238" idx="3"/>
          </p:cNvCxnSpPr>
          <p:nvPr/>
        </p:nvCxnSpPr>
        <p:spPr>
          <a:xfrm flipH="1" flipV="1">
            <a:off x="6234548" y="720968"/>
            <a:ext cx="1313624" cy="537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id="{E103E192-9268-467A-B3C7-AB6EAFBA387D}"/>
              </a:ext>
            </a:extLst>
          </p:cNvPr>
          <p:cNvCxnSpPr>
            <a:stCxn id="67" idx="1"/>
            <a:endCxn id="238" idx="3"/>
          </p:cNvCxnSpPr>
          <p:nvPr/>
        </p:nvCxnSpPr>
        <p:spPr>
          <a:xfrm flipH="1" flipV="1">
            <a:off x="6234548" y="720968"/>
            <a:ext cx="1313073" cy="439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A85D4F4E-F022-4B76-B926-00202D5AF6E5}"/>
              </a:ext>
            </a:extLst>
          </p:cNvPr>
          <p:cNvCxnSpPr>
            <a:stCxn id="68" idx="1"/>
            <a:endCxn id="238" idx="3"/>
          </p:cNvCxnSpPr>
          <p:nvPr/>
        </p:nvCxnSpPr>
        <p:spPr>
          <a:xfrm flipH="1" flipV="1">
            <a:off x="6234548" y="720968"/>
            <a:ext cx="1313624" cy="389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42F7B06E-12CC-41EF-BF7C-71556A6DA2C3}"/>
              </a:ext>
            </a:extLst>
          </p:cNvPr>
          <p:cNvCxnSpPr>
            <a:stCxn id="74" idx="1"/>
            <a:endCxn id="238" idx="3"/>
          </p:cNvCxnSpPr>
          <p:nvPr/>
        </p:nvCxnSpPr>
        <p:spPr>
          <a:xfrm flipH="1" flipV="1">
            <a:off x="6234548" y="720968"/>
            <a:ext cx="1312522" cy="340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de flecha 254">
            <a:extLst>
              <a:ext uri="{FF2B5EF4-FFF2-40B4-BE49-F238E27FC236}">
                <a16:creationId xmlns:a16="http://schemas.microsoft.com/office/drawing/2014/main" id="{D7AA1CCE-7D7B-4DAF-A43C-E3D65E5E726A}"/>
              </a:ext>
            </a:extLst>
          </p:cNvPr>
          <p:cNvCxnSpPr>
            <a:stCxn id="77" idx="1"/>
            <a:endCxn id="238" idx="3"/>
          </p:cNvCxnSpPr>
          <p:nvPr/>
        </p:nvCxnSpPr>
        <p:spPr>
          <a:xfrm flipH="1" flipV="1">
            <a:off x="6234548" y="720968"/>
            <a:ext cx="1312522" cy="292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de flecha 255">
            <a:extLst>
              <a:ext uri="{FF2B5EF4-FFF2-40B4-BE49-F238E27FC236}">
                <a16:creationId xmlns:a16="http://schemas.microsoft.com/office/drawing/2014/main" id="{67DBD4A6-5218-48E3-B82B-967669B3A767}"/>
              </a:ext>
            </a:extLst>
          </p:cNvPr>
          <p:cNvCxnSpPr>
            <a:stCxn id="81" idx="1"/>
            <a:endCxn id="238" idx="3"/>
          </p:cNvCxnSpPr>
          <p:nvPr/>
        </p:nvCxnSpPr>
        <p:spPr>
          <a:xfrm flipH="1" flipV="1">
            <a:off x="6234548" y="720968"/>
            <a:ext cx="1312522" cy="24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de flecha 256">
            <a:extLst>
              <a:ext uri="{FF2B5EF4-FFF2-40B4-BE49-F238E27FC236}">
                <a16:creationId xmlns:a16="http://schemas.microsoft.com/office/drawing/2014/main" id="{24C0CD43-4342-40BD-B939-E385246BFA54}"/>
              </a:ext>
            </a:extLst>
          </p:cNvPr>
          <p:cNvCxnSpPr>
            <a:stCxn id="83" idx="1"/>
            <a:endCxn id="238" idx="3"/>
          </p:cNvCxnSpPr>
          <p:nvPr/>
        </p:nvCxnSpPr>
        <p:spPr>
          <a:xfrm flipH="1" flipV="1">
            <a:off x="6234548" y="720968"/>
            <a:ext cx="1312522" cy="192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de flecha 257">
            <a:extLst>
              <a:ext uri="{FF2B5EF4-FFF2-40B4-BE49-F238E27FC236}">
                <a16:creationId xmlns:a16="http://schemas.microsoft.com/office/drawing/2014/main" id="{3F8F316E-B484-41B5-8973-7D973EDBE0F1}"/>
              </a:ext>
            </a:extLst>
          </p:cNvPr>
          <p:cNvCxnSpPr>
            <a:stCxn id="84" idx="1"/>
            <a:endCxn id="238" idx="3"/>
          </p:cNvCxnSpPr>
          <p:nvPr/>
        </p:nvCxnSpPr>
        <p:spPr>
          <a:xfrm flipH="1" flipV="1">
            <a:off x="6234548" y="720968"/>
            <a:ext cx="1313624" cy="143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3CFCB704-AE26-4422-AD1D-A0FA30AD99D1}"/>
              </a:ext>
            </a:extLst>
          </p:cNvPr>
          <p:cNvCxnSpPr>
            <a:stCxn id="93" idx="1"/>
            <a:endCxn id="238" idx="3"/>
          </p:cNvCxnSpPr>
          <p:nvPr/>
        </p:nvCxnSpPr>
        <p:spPr>
          <a:xfrm flipH="1" flipV="1">
            <a:off x="6234548" y="720968"/>
            <a:ext cx="1312522" cy="95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recto de flecha 259">
            <a:extLst>
              <a:ext uri="{FF2B5EF4-FFF2-40B4-BE49-F238E27FC236}">
                <a16:creationId xmlns:a16="http://schemas.microsoft.com/office/drawing/2014/main" id="{AA292117-645C-4503-9DA0-A5226E059F1E}"/>
              </a:ext>
            </a:extLst>
          </p:cNvPr>
          <p:cNvCxnSpPr>
            <a:cxnSpLocks/>
            <a:stCxn id="94" idx="1"/>
            <a:endCxn id="238" idx="3"/>
          </p:cNvCxnSpPr>
          <p:nvPr/>
        </p:nvCxnSpPr>
        <p:spPr>
          <a:xfrm flipH="1" flipV="1">
            <a:off x="6234548" y="720968"/>
            <a:ext cx="1312522" cy="49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de flecha 260">
            <a:extLst>
              <a:ext uri="{FF2B5EF4-FFF2-40B4-BE49-F238E27FC236}">
                <a16:creationId xmlns:a16="http://schemas.microsoft.com/office/drawing/2014/main" id="{74D8DFFF-D7E3-4BD7-9C68-855A4DACE592}"/>
              </a:ext>
            </a:extLst>
          </p:cNvPr>
          <p:cNvCxnSpPr>
            <a:stCxn id="95" idx="1"/>
            <a:endCxn id="238" idx="3"/>
          </p:cNvCxnSpPr>
          <p:nvPr/>
        </p:nvCxnSpPr>
        <p:spPr>
          <a:xfrm flipH="1" flipV="1">
            <a:off x="6234548" y="720968"/>
            <a:ext cx="1312522" cy="1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8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Panorámica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Sánchez</dc:creator>
  <cp:lastModifiedBy>Juanjo Torres</cp:lastModifiedBy>
  <cp:revision>24</cp:revision>
  <dcterms:created xsi:type="dcterms:W3CDTF">2019-10-02T18:55:45Z</dcterms:created>
  <dcterms:modified xsi:type="dcterms:W3CDTF">2019-10-03T21:13:49Z</dcterms:modified>
</cp:coreProperties>
</file>