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1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9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8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1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6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64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0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B32-AD13-438F-B4F9-DE2B7C71742E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11651E-049E-4900-A02A-C85601D158D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1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5DB9-B844-484D-81A7-57D0AC4D9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Equipo3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6B74C-E5F2-4211-80AB-F2A55EC9B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Noel Andrew Ortiz Mitre</a:t>
            </a:r>
          </a:p>
          <a:p>
            <a:r>
              <a:rPr lang="es-MX" dirty="0" err="1"/>
              <a:t>Kebyn</a:t>
            </a:r>
            <a:r>
              <a:rPr lang="es-MX" dirty="0"/>
              <a:t> Cristopher </a:t>
            </a:r>
            <a:r>
              <a:rPr lang="es-MX" dirty="0" err="1"/>
              <a:t>Martinez</a:t>
            </a:r>
            <a:endParaRPr lang="es-MX" dirty="0"/>
          </a:p>
          <a:p>
            <a:r>
              <a:rPr lang="es-MX" dirty="0"/>
              <a:t>Ricardo Sandoval Mendoza</a:t>
            </a:r>
          </a:p>
        </p:txBody>
      </p:sp>
    </p:spTree>
    <p:extLst>
      <p:ext uri="{BB962C8B-B14F-4D97-AF65-F5344CB8AC3E}">
        <p14:creationId xmlns:p14="http://schemas.microsoft.com/office/powerpoint/2010/main" val="283768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64D07-1A14-471A-8C02-19307FF1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54B7B-291E-4172-8B8D-2BB79808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40 galletas por lote</a:t>
            </a:r>
          </a:p>
          <a:p>
            <a:r>
              <a:rPr lang="es-MX" dirty="0"/>
              <a:t>5 lotes por hora (200 galletas)</a:t>
            </a:r>
          </a:p>
          <a:p>
            <a:r>
              <a:rPr lang="es-MX" dirty="0"/>
              <a:t>5 horas para hacer 1000 galletas</a:t>
            </a:r>
          </a:p>
          <a:p>
            <a:r>
              <a:rPr lang="es-MX" dirty="0"/>
              <a:t>Presupuesto de $0.05/G</a:t>
            </a:r>
          </a:p>
          <a:p>
            <a:r>
              <a:rPr lang="es-MX" dirty="0"/>
              <a:t>Presupuesto de $50/</a:t>
            </a:r>
            <a:r>
              <a:rPr lang="es-MX" dirty="0" err="1"/>
              <a:t>Ing</a:t>
            </a:r>
            <a:r>
              <a:rPr lang="es-MX" dirty="0"/>
              <a:t>, o $10 por hora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423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308EC-BE2B-4F64-ADDC-EBD2E378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40" y="180905"/>
            <a:ext cx="10515600" cy="6153634"/>
          </a:xfrm>
        </p:spPr>
        <p:txBody>
          <a:bodyPr/>
          <a:lstStyle/>
          <a:p>
            <a:r>
              <a:rPr lang="es-MX" dirty="0"/>
              <a:t>BAC= $50 x 5h</a:t>
            </a:r>
          </a:p>
          <a:p>
            <a:r>
              <a:rPr lang="es-MX" dirty="0"/>
              <a:t>BCWS = 10 x 1h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			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3000" dirty="0"/>
              <a:t>			-----|-----|-----|-----|-----|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D8959D9-7BD6-4573-AADA-AF21641A38BA}"/>
              </a:ext>
            </a:extLst>
          </p:cNvPr>
          <p:cNvSpPr/>
          <p:nvPr/>
        </p:nvSpPr>
        <p:spPr>
          <a:xfrm rot="16200000">
            <a:off x="3690731" y="3783495"/>
            <a:ext cx="596347" cy="636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15F14E-0D4C-479D-8608-1BF17B6CB6AA}"/>
              </a:ext>
            </a:extLst>
          </p:cNvPr>
          <p:cNvSpPr txBox="1"/>
          <p:nvPr/>
        </p:nvSpPr>
        <p:spPr>
          <a:xfrm>
            <a:off x="3597965" y="4532243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A576222-A836-45F0-A425-147A03AB472F}"/>
              </a:ext>
            </a:extLst>
          </p:cNvPr>
          <p:cNvSpPr txBox="1"/>
          <p:nvPr/>
        </p:nvSpPr>
        <p:spPr>
          <a:xfrm>
            <a:off x="6758610" y="3059668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A16407-3790-4BEA-ADA5-B0746CE67983}"/>
              </a:ext>
            </a:extLst>
          </p:cNvPr>
          <p:cNvSpPr txBox="1"/>
          <p:nvPr/>
        </p:nvSpPr>
        <p:spPr>
          <a:xfrm>
            <a:off x="5314122" y="3070468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PV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A5A8E4-F41A-4206-B5F3-DF929F9582A9}"/>
              </a:ext>
            </a:extLst>
          </p:cNvPr>
          <p:cNvSpPr txBox="1"/>
          <p:nvPr/>
        </p:nvSpPr>
        <p:spPr>
          <a:xfrm>
            <a:off x="6029740" y="3059668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PV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198C10-6CA4-4916-A6C6-9DB9E5EE789E}"/>
              </a:ext>
            </a:extLst>
          </p:cNvPr>
          <p:cNvSpPr txBox="1"/>
          <p:nvPr/>
        </p:nvSpPr>
        <p:spPr>
          <a:xfrm>
            <a:off x="4598504" y="3070468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563FD4-843F-4583-9FA6-1D0A6BE16D9F}"/>
              </a:ext>
            </a:extLst>
          </p:cNvPr>
          <p:cNvSpPr txBox="1"/>
          <p:nvPr/>
        </p:nvSpPr>
        <p:spPr>
          <a:xfrm>
            <a:off x="3869634" y="3059668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PV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9AA4224B-E992-4B06-B438-9C92EBD4E56A}"/>
              </a:ext>
            </a:extLst>
          </p:cNvPr>
          <p:cNvSpPr/>
          <p:nvPr/>
        </p:nvSpPr>
        <p:spPr>
          <a:xfrm rot="16200000">
            <a:off x="5446643" y="2690189"/>
            <a:ext cx="596347" cy="2822715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5045C99-800A-4DEA-ADD6-2BF547E1B078}"/>
              </a:ext>
            </a:extLst>
          </p:cNvPr>
          <p:cNvSpPr txBox="1"/>
          <p:nvPr/>
        </p:nvSpPr>
        <p:spPr>
          <a:xfrm>
            <a:off x="5353877" y="4589426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ETC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5645D216-1C7A-479E-91C2-0F70F617C567}"/>
              </a:ext>
            </a:extLst>
          </p:cNvPr>
          <p:cNvSpPr/>
          <p:nvPr/>
        </p:nvSpPr>
        <p:spPr>
          <a:xfrm rot="5400000">
            <a:off x="3644347" y="2469945"/>
            <a:ext cx="596347" cy="636105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9BDB50-0B6C-4970-9AA1-1B5BADE430E6}"/>
              </a:ext>
            </a:extLst>
          </p:cNvPr>
          <p:cNvSpPr txBox="1"/>
          <p:nvPr/>
        </p:nvSpPr>
        <p:spPr>
          <a:xfrm>
            <a:off x="3551581" y="2065060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AC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3DD1AAB0-370A-4AF7-9F3A-C86FCF64F2AC}"/>
              </a:ext>
            </a:extLst>
          </p:cNvPr>
          <p:cNvSpPr/>
          <p:nvPr/>
        </p:nvSpPr>
        <p:spPr>
          <a:xfrm rot="5400000">
            <a:off x="5022573" y="261369"/>
            <a:ext cx="596347" cy="3670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889583-9229-4907-B557-6A3F325E2B2D}"/>
              </a:ext>
            </a:extLst>
          </p:cNvPr>
          <p:cNvSpPr txBox="1"/>
          <p:nvPr/>
        </p:nvSpPr>
        <p:spPr>
          <a:xfrm>
            <a:off x="4714460" y="1389869"/>
            <a:ext cx="12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BAC= $50</a:t>
            </a:r>
          </a:p>
        </p:txBody>
      </p:sp>
    </p:spTree>
    <p:extLst>
      <p:ext uri="{BB962C8B-B14F-4D97-AF65-F5344CB8AC3E}">
        <p14:creationId xmlns:p14="http://schemas.microsoft.com/office/powerpoint/2010/main" val="391454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7D057-7D32-4B11-8198-92CED53A8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2400" dirty="0"/>
              <a:t>PV esperado x hora = 20% de las galletas hechas, $10 en presupuesto en ingredientes</a:t>
            </a:r>
          </a:p>
          <a:p>
            <a:r>
              <a:rPr lang="es-MX" sz="2400" dirty="0"/>
              <a:t>AC = 15% de galletas hechas, $7.5 tomando en cuenta que el presupuesto total es de $50.</a:t>
            </a:r>
          </a:p>
          <a:p>
            <a:r>
              <a:rPr lang="es-MX" sz="2400" dirty="0"/>
              <a:t>Costo por galleta= $.05</a:t>
            </a:r>
          </a:p>
          <a:p>
            <a:r>
              <a:rPr lang="es-MX" sz="2400" dirty="0"/>
              <a:t>PV verdadero x hora = 20% de las galletas hechas, $9 en presupuesto en ingredientes.</a:t>
            </a:r>
          </a:p>
          <a:p>
            <a:r>
              <a:rPr lang="es-MX" sz="2400" dirty="0"/>
              <a:t>AC = 15% de galletas hechas, $6.75 tomando en cuenta que ahora el presupuesto total es de $45.</a:t>
            </a:r>
          </a:p>
          <a:p>
            <a:r>
              <a:rPr lang="es-MX" sz="2400" dirty="0"/>
              <a:t>Costo por galleta= $.045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868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E10A8-293A-4C29-9578-58B920D7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TCPI= (BAC-BCWP)/(BAC-ACWP)</a:t>
            </a:r>
          </a:p>
          <a:p>
            <a:r>
              <a:rPr lang="es-MX" dirty="0"/>
              <a:t>=45-9/45-2.25</a:t>
            </a:r>
          </a:p>
          <a:p>
            <a:r>
              <a:rPr lang="es-MX" dirty="0"/>
              <a:t>=6.75</a:t>
            </a:r>
          </a:p>
          <a:p>
            <a:r>
              <a:rPr lang="es-MX" dirty="0"/>
              <a:t>BAC=$50</a:t>
            </a:r>
          </a:p>
          <a:p>
            <a:r>
              <a:rPr lang="es-MX" dirty="0"/>
              <a:t>BCWS=$10</a:t>
            </a:r>
          </a:p>
          <a:p>
            <a:r>
              <a:rPr lang="es-MX" dirty="0"/>
              <a:t>ACWB=$9</a:t>
            </a:r>
          </a:p>
          <a:p>
            <a:r>
              <a:rPr lang="es-MX" dirty="0"/>
              <a:t>BCWP= $7.50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856EAA-2C70-48F3-8FA9-93AF12D07093}"/>
              </a:ext>
            </a:extLst>
          </p:cNvPr>
          <p:cNvSpPr txBox="1"/>
          <p:nvPr/>
        </p:nvSpPr>
        <p:spPr>
          <a:xfrm>
            <a:off x="1934817" y="251791"/>
            <a:ext cx="639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BCWP= es el valor de lo que se ha hacho hasta el momento (150)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7F3A6B-D983-4511-9F3B-E4CD65AE79EE}"/>
              </a:ext>
            </a:extLst>
          </p:cNvPr>
          <p:cNvSpPr txBox="1"/>
          <p:nvPr/>
        </p:nvSpPr>
        <p:spPr>
          <a:xfrm>
            <a:off x="1451579" y="1192696"/>
            <a:ext cx="577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ACWP = LO QUE SE HA HECHO HASTA EL MOMENTO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D49DDD-6911-4836-AF65-89C2ACD584F1}"/>
              </a:ext>
            </a:extLst>
          </p:cNvPr>
          <p:cNvSpPr txBox="1"/>
          <p:nvPr/>
        </p:nvSpPr>
        <p:spPr>
          <a:xfrm>
            <a:off x="2009769" y="663309"/>
            <a:ext cx="277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BAC = valor general (1000)</a:t>
            </a:r>
          </a:p>
        </p:txBody>
      </p:sp>
    </p:spTree>
    <p:extLst>
      <p:ext uri="{BB962C8B-B14F-4D97-AF65-F5344CB8AC3E}">
        <p14:creationId xmlns:p14="http://schemas.microsoft.com/office/powerpoint/2010/main" val="49492399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302</TotalTime>
  <Words>224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Equipo3</vt:lpstr>
      <vt:lpstr>Planes: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Equipo3</dc:title>
  <dc:creator>Noel AndreW</dc:creator>
  <cp:lastModifiedBy>Noel AndreW</cp:lastModifiedBy>
  <cp:revision>7</cp:revision>
  <dcterms:created xsi:type="dcterms:W3CDTF">2019-10-10T22:57:12Z</dcterms:created>
  <dcterms:modified xsi:type="dcterms:W3CDTF">2019-10-10T23:29:52Z</dcterms:modified>
</cp:coreProperties>
</file>