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5DC"/>
    <a:srgbClr val="D7A9D2"/>
    <a:srgbClr val="AC50A1"/>
    <a:srgbClr val="7A006C"/>
    <a:srgbClr val="C1C0FD"/>
    <a:srgbClr val="41719C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8"/>
        <p:guide pos="37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oup 40"/>
          <p:cNvGrpSpPr/>
          <p:nvPr/>
        </p:nvGrpSpPr>
        <p:grpSpPr>
          <a:xfrm>
            <a:off x="3964940" y="999490"/>
            <a:ext cx="4638675" cy="5521325"/>
            <a:chOff x="5604" y="1380"/>
            <a:chExt cx="6593" cy="7847"/>
          </a:xfrm>
        </p:grpSpPr>
        <p:sp>
          <p:nvSpPr>
            <p:cNvPr id="35" name="Freeform 34"/>
            <p:cNvSpPr/>
            <p:nvPr/>
          </p:nvSpPr>
          <p:spPr>
            <a:xfrm>
              <a:off x="5605" y="1380"/>
              <a:ext cx="5611" cy="2582"/>
            </a:xfrm>
            <a:custGeom>
              <a:avLst/>
              <a:gdLst>
                <a:gd name="connisteX0" fmla="*/ 647065 w 3563620"/>
                <a:gd name="connsiteY0" fmla="*/ 1683385 h 1683385"/>
                <a:gd name="connisteX1" fmla="*/ 3563620 w 3563620"/>
                <a:gd name="connsiteY1" fmla="*/ 0 h 1683385"/>
                <a:gd name="connisteX2" fmla="*/ 2820670 w 3563620"/>
                <a:gd name="connsiteY2" fmla="*/ 0 h 1683385"/>
                <a:gd name="connisteX3" fmla="*/ 0 w 3563620"/>
                <a:gd name="connsiteY3" fmla="*/ 1628775 h 1683385"/>
                <a:gd name="connisteX4" fmla="*/ 723265 w 3563620"/>
                <a:gd name="connsiteY4" fmla="*/ 1628775 h 1683385"/>
                <a:gd name="connisteX5" fmla="*/ 723265 w 3563620"/>
                <a:gd name="connsiteY5" fmla="*/ 1607185 h 16833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3563620" h="1683385">
                  <a:moveTo>
                    <a:pt x="647065" y="1683385"/>
                  </a:moveTo>
                  <a:lnTo>
                    <a:pt x="3563620" y="0"/>
                  </a:lnTo>
                  <a:lnTo>
                    <a:pt x="2820670" y="0"/>
                  </a:lnTo>
                  <a:lnTo>
                    <a:pt x="0" y="1628775"/>
                  </a:lnTo>
                  <a:lnTo>
                    <a:pt x="723265" y="1628775"/>
                  </a:lnTo>
                  <a:lnTo>
                    <a:pt x="723265" y="1607185"/>
                  </a:lnTo>
                </a:path>
              </a:pathLst>
            </a:custGeom>
            <a:solidFill>
              <a:srgbClr val="AAC5DC"/>
            </a:solidFill>
            <a:ln w="50800">
              <a:solidFill>
                <a:srgbClr val="7A00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5604" y="3859"/>
              <a:ext cx="1152" cy="5368"/>
            </a:xfrm>
            <a:prstGeom prst="rect">
              <a:avLst/>
            </a:prstGeom>
            <a:solidFill>
              <a:srgbClr val="AAC5DC"/>
            </a:solidFill>
            <a:ln w="50800">
              <a:solidFill>
                <a:srgbClr val="7A00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5831" y="2026"/>
              <a:ext cx="6367" cy="6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7A006C"/>
              </a:solidFill>
            </a:ln>
            <a:scene3d>
              <a:camera prst="isometricRightUp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374650" y="-1025525"/>
            <a:ext cx="6304852" cy="6035675"/>
            <a:chOff x="910" y="-595"/>
            <a:chExt cx="11032" cy="10561"/>
          </a:xfrm>
          <a:scene3d>
            <a:camera prst="isometricRightUp"/>
            <a:lightRig rig="threePt" dir="t"/>
          </a:scene3d>
        </p:grpSpPr>
        <p:sp>
          <p:nvSpPr>
            <p:cNvPr id="42" name="Rectangles 41"/>
            <p:cNvSpPr/>
            <p:nvPr/>
          </p:nvSpPr>
          <p:spPr>
            <a:xfrm>
              <a:off x="910" y="3462"/>
              <a:ext cx="6367" cy="6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41719C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093" y="6355"/>
              <a:ext cx="5936" cy="0"/>
            </a:xfrm>
            <a:prstGeom prst="straightConnector1">
              <a:avLst/>
            </a:prstGeom>
            <a:ln w="63500">
              <a:solidFill>
                <a:srgbClr val="7A00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093" y="881"/>
              <a:ext cx="0" cy="5474"/>
            </a:xfrm>
            <a:prstGeom prst="straightConnector1">
              <a:avLst/>
            </a:prstGeom>
            <a:ln w="63500">
              <a:solidFill>
                <a:srgbClr val="7A00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 Box 48"/>
                <p:cNvSpPr txBox="1"/>
                <p:nvPr/>
              </p:nvSpPr>
              <p:spPr>
                <a:xfrm>
                  <a:off x="10029" y="5629"/>
                  <a:ext cx="1913" cy="161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5400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49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9" y="5629"/>
                  <a:ext cx="1913" cy="1613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 Box 49"/>
                <p:cNvSpPr txBox="1"/>
                <p:nvPr/>
              </p:nvSpPr>
              <p:spPr>
                <a:xfrm>
                  <a:off x="3101" y="-595"/>
                  <a:ext cx="1986" cy="164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5400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50" name="Text 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" y="-595"/>
                  <a:ext cx="1986" cy="164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7299325" y="500380"/>
            <a:ext cx="5554916" cy="5705475"/>
            <a:chOff x="11305" y="817"/>
            <a:chExt cx="9720" cy="9983"/>
          </a:xfrm>
          <a:scene3d>
            <a:camera prst="isometricRightUp"/>
            <a:lightRig rig="threePt" dir="t"/>
          </a:scene3d>
        </p:grpSpPr>
        <p:sp>
          <p:nvSpPr>
            <p:cNvPr id="53" name="Rectangles 52"/>
            <p:cNvSpPr/>
            <p:nvPr/>
          </p:nvSpPr>
          <p:spPr>
            <a:xfrm>
              <a:off x="11305" y="4296"/>
              <a:ext cx="6367" cy="6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41719C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4488" y="7189"/>
              <a:ext cx="4624" cy="1925"/>
            </a:xfrm>
            <a:prstGeom prst="straightConnector1">
              <a:avLst/>
            </a:prstGeom>
            <a:ln w="63500">
              <a:solidFill>
                <a:srgbClr val="7A00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4488" y="2293"/>
              <a:ext cx="2170" cy="4896"/>
            </a:xfrm>
            <a:prstGeom prst="straightConnector1">
              <a:avLst/>
            </a:prstGeom>
            <a:ln w="63500">
              <a:solidFill>
                <a:srgbClr val="7A00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 Box 55"/>
                <p:cNvSpPr txBox="1"/>
                <p:nvPr/>
              </p:nvSpPr>
              <p:spPr>
                <a:xfrm>
                  <a:off x="19112" y="8400"/>
                  <a:ext cx="1913" cy="161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𝐸</m:t>
                            </m:r>
                            <m: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5400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56" name="Text 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2" y="8400"/>
                  <a:ext cx="1913" cy="1613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 Box 56"/>
                <p:cNvSpPr txBox="1"/>
                <p:nvPr/>
              </p:nvSpPr>
              <p:spPr>
                <a:xfrm>
                  <a:off x="16053" y="817"/>
                  <a:ext cx="1986" cy="164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𝐸</m:t>
                            </m:r>
                            <m: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US" sz="5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5400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57" name="Text 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3" y="817"/>
                  <a:ext cx="1986" cy="164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Straight Arrow Connector 58"/>
          <p:cNvCxnSpPr/>
          <p:nvPr/>
        </p:nvCxnSpPr>
        <p:spPr>
          <a:xfrm>
            <a:off x="2558415" y="3348355"/>
            <a:ext cx="1283335" cy="206375"/>
          </a:xfrm>
          <a:prstGeom prst="straightConnector1">
            <a:avLst/>
          </a:prstGeom>
          <a:ln w="31750">
            <a:solidFill>
              <a:srgbClr val="7A006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523990" y="3852545"/>
            <a:ext cx="1283335" cy="206375"/>
          </a:xfrm>
          <a:prstGeom prst="straightConnector1">
            <a:avLst/>
          </a:prstGeom>
          <a:ln w="31750">
            <a:solidFill>
              <a:srgbClr val="7A006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Presentation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DejaVu Math TeX Gyre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notebook</dc:creator>
  <cp:lastModifiedBy>notebook</cp:lastModifiedBy>
  <cp:revision>8</cp:revision>
  <dcterms:created xsi:type="dcterms:W3CDTF">2022-07-21T16:39:29Z</dcterms:created>
  <dcterms:modified xsi:type="dcterms:W3CDTF">2022-07-21T16:39:29Z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