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1BE14-C53D-0861-4E1D-406D0C4E55B4}" v="10" dt="2022-02-05T23:55:44.51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elChettiar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5saN1EEf/pizzabo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GitHub Repository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 Board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495C9A-1786-4F9E-B163-E0ECA6801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52475"/>
            <a:ext cx="6315297" cy="37934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36196848"/>
              </p:ext>
            </p:extLst>
          </p:nvPr>
        </p:nvGraphicFramePr>
        <p:xfrm>
          <a:off x="194742" y="3819012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names from list of names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0F5BDA1-BB99-4410-ABF5-CE41E6399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42" y="1017725"/>
            <a:ext cx="4930150" cy="19168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F559EE-C641-4734-AA53-B3E1AD432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43" y="3062177"/>
            <a:ext cx="4930150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293</Words>
  <Application>Microsoft Office PowerPoint</Application>
  <PresentationFormat>On-screen Show (16:9)</PresentationFormat>
  <Paragraphs>21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Noel Chettiar</cp:lastModifiedBy>
  <cp:revision>6</cp:revision>
  <dcterms:modified xsi:type="dcterms:W3CDTF">2022-02-14T00:02:16Z</dcterms:modified>
</cp:coreProperties>
</file>