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1BE14-C53D-0861-4E1D-406D0C4E55B4}" v="10" dt="2022-02-05T23:55:44.511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143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6953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elChettiar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5saN1EEf/pizzabo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>
                <a:solidFill>
                  <a:srgbClr val="274E13"/>
                </a:solidFill>
                <a:hlinkClick r:id="rId3"/>
              </a:rPr>
              <a:t>GitHub Repository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Trello Board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495C9A-1786-4F9E-B163-E0ECA6801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52475"/>
            <a:ext cx="6315297" cy="37934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8330A8-9D87-40D4-8B54-0A0C13C40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" y="1295609"/>
            <a:ext cx="6931432" cy="15843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5EE70F-31B2-43D5-BB5E-411F0A108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87" y="3076575"/>
            <a:ext cx="6931432" cy="19419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D678F6-1D1D-463A-A3C0-44F2A75DBD02}"/>
              </a:ext>
            </a:extLst>
          </p:cNvPr>
          <p:cNvSpPr txBox="1"/>
          <p:nvPr/>
        </p:nvSpPr>
        <p:spPr>
          <a:xfrm>
            <a:off x="7623544" y="1933875"/>
            <a:ext cx="1839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1</a:t>
            </a:r>
            <a:endParaRPr lang="en-NZ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CE6FAC-0D2A-4626-86E7-A8663759AD6F}"/>
              </a:ext>
            </a:extLst>
          </p:cNvPr>
          <p:cNvSpPr txBox="1"/>
          <p:nvPr/>
        </p:nvSpPr>
        <p:spPr>
          <a:xfrm>
            <a:off x="7612912" y="3940475"/>
            <a:ext cx="1219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2</a:t>
            </a:r>
          </a:p>
          <a:p>
            <a:endParaRPr lang="en-N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836196848"/>
              </p:ext>
            </p:extLst>
          </p:nvPr>
        </p:nvGraphicFramePr>
        <p:xfrm>
          <a:off x="194742" y="3819012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names from list of names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0F5BDA1-BB99-4410-ABF5-CE41E6399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42" y="1017725"/>
            <a:ext cx="4930150" cy="19168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F559EE-C641-4734-AA53-B3E1AD432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43" y="3062177"/>
            <a:ext cx="4930150" cy="676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343166171"/>
              </p:ext>
            </p:extLst>
          </p:nvPr>
        </p:nvGraphicFramePr>
        <p:xfrm>
          <a:off x="194742" y="3819012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names from list of names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953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731096259"/>
              </p:ext>
            </p:extLst>
          </p:nvPr>
        </p:nvGraphicFramePr>
        <p:xfrm>
          <a:off x="311700" y="3671539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36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96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Main and welcome run correctly. Welcome message prints with random name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1CB1BCF-0F00-42B2-BAE0-E41FBA402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920165"/>
            <a:ext cx="6812097" cy="20994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930335-8C41-4C18-90B5-5EAF98914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3088418"/>
            <a:ext cx="47625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46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355</Words>
  <Application>Microsoft Office PowerPoint</Application>
  <PresentationFormat>On-screen Show (16:9)</PresentationFormat>
  <Paragraphs>33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Version 1 - Test Plan (and screenshot)</vt:lpstr>
      <vt:lpstr>Component 1 Version 2 - Test Plan (and screenshot)</vt:lpstr>
      <vt:lpstr>Version Control Evidence</vt:lpstr>
      <vt:lpstr>Component 1 Version 2 - Test Plan (and screenshot)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Noel Chettiar</cp:lastModifiedBy>
  <cp:revision>7</cp:revision>
  <dcterms:modified xsi:type="dcterms:W3CDTF">2022-02-14T21:53:05Z</dcterms:modified>
</cp:coreProperties>
</file>