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77" r:id="rId5"/>
    <p:sldId id="278" r:id="rId6"/>
    <p:sldId id="280" r:id="rId7"/>
    <p:sldId id="279" r:id="rId8"/>
    <p:sldId id="275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83" r:id="rId21"/>
    <p:sldId id="274" r:id="rId22"/>
    <p:sldId id="281" r:id="rId23"/>
    <p:sldId id="282" r:id="rId24"/>
    <p:sldId id="284" r:id="rId2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994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581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89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516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040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139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080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037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15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232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3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3A21-BA0F-49FA-BA78-178AAAC93E83}" type="datetimeFigureOut">
              <a:rPr lang="es-CL" smtClean="0"/>
              <a:t>04-06-2014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19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297" y="1511991"/>
            <a:ext cx="9144000" cy="33123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/>
              <a:t>PLATAFORMA DE PRUEBA PARA </a:t>
            </a:r>
          </a:p>
          <a:p>
            <a:pPr algn="ctr"/>
            <a:r>
              <a:rPr lang="es-ES" sz="3600" b="1" dirty="0" smtClean="0"/>
              <a:t>LA SEGUNDA ITERACION DE THE BEAN 2</a:t>
            </a:r>
            <a:endParaRPr lang="es-CL" sz="36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3275856" y="407707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chemeClr val="bg1"/>
                </a:solidFill>
              </a:rPr>
              <a:t>Wladimir</a:t>
            </a:r>
            <a:r>
              <a:rPr lang="es-ES" sz="2800" dirty="0" smtClean="0">
                <a:solidFill>
                  <a:schemeClr val="bg1"/>
                </a:solidFill>
              </a:rPr>
              <a:t> Araya</a:t>
            </a:r>
            <a:endParaRPr lang="es-C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416824" cy="540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DAC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400" dirty="0" smtClean="0"/>
              <a:t>DAC7554</a:t>
            </a:r>
          </a:p>
          <a:p>
            <a:endParaRPr lang="es-ES" sz="2400" dirty="0" smtClean="0"/>
          </a:p>
          <a:p>
            <a:r>
              <a:rPr lang="es-ES" sz="2400" dirty="0" smtClean="0"/>
              <a:t>Símbolo</a:t>
            </a:r>
            <a:endParaRPr lang="es-ES" sz="2400" dirty="0"/>
          </a:p>
          <a:p>
            <a:endParaRPr lang="es-ES" sz="2400" dirty="0" smtClean="0"/>
          </a:p>
          <a:p>
            <a:r>
              <a:rPr lang="es-ES" sz="2400" dirty="0"/>
              <a:t>	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0061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DAC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400" dirty="0" smtClean="0"/>
              <a:t>DAC7554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Package</a:t>
            </a:r>
            <a:endParaRPr lang="es-ES" sz="2400" dirty="0" smtClean="0"/>
          </a:p>
          <a:p>
            <a:r>
              <a:rPr lang="es-ES" sz="2400" dirty="0" smtClean="0"/>
              <a:t>MSOP10</a:t>
            </a:r>
          </a:p>
          <a:p>
            <a:r>
              <a:rPr lang="es-ES" sz="2400" dirty="0"/>
              <a:t>	</a:t>
            </a:r>
            <a:endParaRPr lang="es-CL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94076" y="1478418"/>
            <a:ext cx="5199642" cy="53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7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MUX 4:1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1700808"/>
            <a:ext cx="633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ADG774</a:t>
            </a:r>
          </a:p>
          <a:p>
            <a:r>
              <a:rPr lang="es-ES" sz="2400" dirty="0" smtClean="0"/>
              <a:t>-</a:t>
            </a:r>
            <a:r>
              <a:rPr lang="es-ES" sz="2400" dirty="0" err="1" smtClean="0"/>
              <a:t>Analog</a:t>
            </a:r>
            <a:r>
              <a:rPr lang="es-ES" sz="2400" dirty="0" smtClean="0"/>
              <a:t> </a:t>
            </a:r>
            <a:r>
              <a:rPr lang="es-ES" sz="2400" dirty="0" err="1" smtClean="0"/>
              <a:t>Device</a:t>
            </a:r>
            <a:endParaRPr lang="es-ES" sz="2400" dirty="0" smtClean="0"/>
          </a:p>
          <a:p>
            <a:pPr marL="342900" indent="-342900">
              <a:buFontTx/>
              <a:buChar char="-"/>
            </a:pPr>
            <a:r>
              <a:rPr lang="es-ES" sz="2400" dirty="0" smtClean="0"/>
              <a:t>4Mux (Emular escalones)</a:t>
            </a:r>
          </a:p>
          <a:p>
            <a:r>
              <a:rPr lang="es-ES" sz="2400" dirty="0" smtClean="0"/>
              <a:t>- </a:t>
            </a:r>
            <a:r>
              <a:rPr lang="es-ES" sz="2400" dirty="0" err="1" smtClean="0"/>
              <a:t>Switching</a:t>
            </a:r>
            <a:r>
              <a:rPr lang="es-ES" sz="2400" dirty="0" smtClean="0"/>
              <a:t> rápido(400MHz)</a:t>
            </a:r>
          </a:p>
          <a:p>
            <a:r>
              <a:rPr lang="es-ES" sz="2400" dirty="0" smtClean="0"/>
              <a:t>	ton=6ns</a:t>
            </a:r>
          </a:p>
          <a:p>
            <a:r>
              <a:rPr lang="es-ES" sz="2400" dirty="0"/>
              <a:t>	</a:t>
            </a:r>
            <a:r>
              <a:rPr lang="es-ES" sz="2400" dirty="0" err="1" smtClean="0"/>
              <a:t>toff</a:t>
            </a:r>
            <a:r>
              <a:rPr lang="es-ES" sz="2400" dirty="0" smtClean="0"/>
              <a:t>=3ns</a:t>
            </a:r>
            <a:r>
              <a:rPr lang="es-ES" sz="2400" dirty="0"/>
              <a:t>	</a:t>
            </a:r>
            <a:endParaRPr lang="es-ES" sz="2400" dirty="0" smtClean="0"/>
          </a:p>
          <a:p>
            <a:r>
              <a:rPr lang="es-ES" sz="2400" dirty="0" smtClean="0"/>
              <a:t>- </a:t>
            </a:r>
            <a:r>
              <a:rPr lang="es-ES" sz="2400" dirty="0" err="1" smtClean="0"/>
              <a:t>Package</a:t>
            </a:r>
            <a:r>
              <a:rPr lang="es-ES" sz="2400" dirty="0" smtClean="0"/>
              <a:t> 16QSSOP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11" y="1610753"/>
            <a:ext cx="428625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9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MUX 4:1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400" dirty="0" smtClean="0"/>
              <a:t>ADG774</a:t>
            </a:r>
          </a:p>
          <a:p>
            <a:endParaRPr lang="es-ES" sz="2400" dirty="0" smtClean="0"/>
          </a:p>
          <a:p>
            <a:r>
              <a:rPr lang="es-ES" sz="2400" dirty="0" smtClean="0"/>
              <a:t>Símbolo</a:t>
            </a:r>
            <a:endParaRPr lang="es-ES" sz="2400" dirty="0"/>
          </a:p>
          <a:p>
            <a:endParaRPr lang="es-ES" sz="2400" dirty="0" smtClean="0"/>
          </a:p>
          <a:p>
            <a:r>
              <a:rPr lang="es-ES" sz="2400" dirty="0"/>
              <a:t>	</a:t>
            </a:r>
            <a:endParaRPr lang="es-CL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52" y="1773204"/>
            <a:ext cx="70961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7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MUX 4:1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400" dirty="0" smtClean="0"/>
              <a:t>DAC7554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Package</a:t>
            </a:r>
            <a:endParaRPr lang="es-ES" sz="2400" dirty="0" smtClean="0"/>
          </a:p>
          <a:p>
            <a:r>
              <a:rPr lang="es-ES" sz="2400" dirty="0" smtClean="0"/>
              <a:t>QSOP-16</a:t>
            </a:r>
          </a:p>
          <a:p>
            <a:r>
              <a:rPr lang="es-ES" sz="2400" dirty="0"/>
              <a:t>	</a:t>
            </a:r>
            <a:endParaRPr lang="es-CL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87" y="1628800"/>
            <a:ext cx="5688632" cy="489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17" y="1353700"/>
            <a:ext cx="5273383" cy="256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ADC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2095688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400" dirty="0" smtClean="0"/>
              <a:t>ADS7947</a:t>
            </a:r>
          </a:p>
          <a:p>
            <a:endParaRPr lang="es-ES" sz="2400" dirty="0" smtClean="0"/>
          </a:p>
          <a:p>
            <a:r>
              <a:rPr lang="es-ES" sz="2400" dirty="0" smtClean="0"/>
              <a:t>- Texas </a:t>
            </a:r>
            <a:r>
              <a:rPr lang="es-ES" sz="2400" dirty="0" err="1" smtClean="0"/>
              <a:t>Instrument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-  Dos canales diferenciales.	</a:t>
            </a:r>
          </a:p>
          <a:p>
            <a:r>
              <a:rPr lang="es-ES" sz="2400" dirty="0" smtClean="0"/>
              <a:t>-  Soporta 10 y 12 bits</a:t>
            </a:r>
          </a:p>
          <a:p>
            <a:r>
              <a:rPr lang="es-ES" sz="2400" dirty="0" smtClean="0"/>
              <a:t>- Tasa de muestreo 2M.</a:t>
            </a:r>
            <a:br>
              <a:rPr lang="es-ES" sz="2400" dirty="0" smtClean="0"/>
            </a:br>
            <a:r>
              <a:rPr lang="es-ES" sz="2400" dirty="0" smtClean="0"/>
              <a:t>   (</a:t>
            </a:r>
            <a:r>
              <a:rPr lang="en-US" sz="2400" dirty="0" smtClean="0"/>
              <a:t>34MHz SCLK with a 16-clock frame</a:t>
            </a:r>
            <a:r>
              <a:rPr lang="es-ES" sz="2400" dirty="0" smtClean="0"/>
              <a:t>)</a:t>
            </a:r>
          </a:p>
          <a:p>
            <a:r>
              <a:rPr lang="es-ES" sz="2400" dirty="0" smtClean="0"/>
              <a:t>- </a:t>
            </a:r>
            <a:r>
              <a:rPr lang="es-ES" sz="2400" dirty="0" err="1" smtClean="0"/>
              <a:t>Package</a:t>
            </a:r>
            <a:r>
              <a:rPr lang="es-ES" sz="2400" dirty="0" smtClean="0"/>
              <a:t> WQFN16.</a:t>
            </a:r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1421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5" y="2348880"/>
            <a:ext cx="868006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ADC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400" dirty="0" smtClean="0"/>
              <a:t>ADS7947</a:t>
            </a:r>
          </a:p>
          <a:p>
            <a:endParaRPr lang="es-ES" sz="2400" dirty="0" smtClean="0"/>
          </a:p>
          <a:p>
            <a:r>
              <a:rPr lang="es-ES" sz="2400" dirty="0" smtClean="0"/>
              <a:t>Símbolo</a:t>
            </a:r>
            <a:endParaRPr lang="es-ES" sz="2400" dirty="0"/>
          </a:p>
          <a:p>
            <a:endParaRPr lang="es-ES" sz="2400" dirty="0" smtClean="0"/>
          </a:p>
          <a:p>
            <a:r>
              <a:rPr lang="es-ES" sz="2400" dirty="0"/>
              <a:t>	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7166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ADC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400" dirty="0" smtClean="0"/>
              <a:t>ADS7947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Package</a:t>
            </a:r>
            <a:endParaRPr lang="es-ES" sz="2400" dirty="0" smtClean="0"/>
          </a:p>
          <a:p>
            <a:r>
              <a:rPr lang="es-ES" sz="2400" dirty="0" smtClean="0"/>
              <a:t>WQFN16</a:t>
            </a:r>
          </a:p>
          <a:p>
            <a:r>
              <a:rPr lang="es-ES" sz="2400" dirty="0"/>
              <a:t>	</a:t>
            </a:r>
            <a:endParaRPr lang="es-CL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1"/>
          <a:stretch/>
        </p:blipFill>
        <p:spPr bwMode="auto">
          <a:xfrm>
            <a:off x="2411760" y="1480466"/>
            <a:ext cx="4392488" cy="534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2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90" y="3212976"/>
            <a:ext cx="6005485" cy="364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err="1" smtClean="0"/>
              <a:t>The</a:t>
            </a:r>
            <a:r>
              <a:rPr lang="es-ES" sz="4800" b="1" dirty="0" smtClean="0"/>
              <a:t> </a:t>
            </a:r>
            <a:r>
              <a:rPr lang="es-ES" sz="4800" b="1" dirty="0" err="1" smtClean="0"/>
              <a:t>Bean</a:t>
            </a:r>
            <a:r>
              <a:rPr lang="es-ES" sz="4800" b="1" dirty="0" smtClean="0"/>
              <a:t> 2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1700808"/>
            <a:ext cx="633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DAC7554</a:t>
            </a:r>
          </a:p>
          <a:p>
            <a:r>
              <a:rPr lang="es-ES" sz="2400" dirty="0" smtClean="0"/>
              <a:t>-Texas </a:t>
            </a:r>
            <a:r>
              <a:rPr lang="es-ES" sz="2400" dirty="0" err="1" smtClean="0"/>
              <a:t>Intrument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- 4 </a:t>
            </a:r>
            <a:r>
              <a:rPr lang="es-ES" sz="2400" dirty="0" err="1" smtClean="0"/>
              <a:t>DACs</a:t>
            </a:r>
            <a:r>
              <a:rPr lang="es-ES" sz="2400" dirty="0" smtClean="0"/>
              <a:t> (Emulan 2 diferenciales).</a:t>
            </a:r>
          </a:p>
          <a:p>
            <a:r>
              <a:rPr lang="es-ES" sz="2400" dirty="0" smtClean="0"/>
              <a:t>- 12 bits de resolución.</a:t>
            </a:r>
          </a:p>
          <a:p>
            <a:r>
              <a:rPr lang="es-ES" sz="2400" dirty="0" smtClean="0"/>
              <a:t>- Riel a Riel.</a:t>
            </a:r>
          </a:p>
          <a:p>
            <a:r>
              <a:rPr lang="es-ES" sz="2400" dirty="0" smtClean="0"/>
              <a:t>-Interfaz SPI (hasta 50MHz).</a:t>
            </a:r>
          </a:p>
          <a:p>
            <a:r>
              <a:rPr lang="es-ES" sz="2400" dirty="0" smtClean="0"/>
              <a:t>- </a:t>
            </a:r>
            <a:r>
              <a:rPr lang="es-ES" sz="2400" dirty="0" err="1" smtClean="0"/>
              <a:t>Package</a:t>
            </a:r>
            <a:r>
              <a:rPr lang="es-ES" sz="2400" dirty="0" smtClean="0"/>
              <a:t> 10MSOP</a:t>
            </a:r>
          </a:p>
        </p:txBody>
      </p:sp>
    </p:spTree>
    <p:extLst>
      <p:ext uri="{BB962C8B-B14F-4D97-AF65-F5344CB8AC3E}">
        <p14:creationId xmlns:p14="http://schemas.microsoft.com/office/powerpoint/2010/main" val="10023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05031"/>
            <a:ext cx="8970309" cy="566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err="1" smtClean="0"/>
              <a:t>The</a:t>
            </a:r>
            <a:r>
              <a:rPr lang="es-ES" sz="4800" b="1" dirty="0" smtClean="0"/>
              <a:t> </a:t>
            </a:r>
            <a:r>
              <a:rPr lang="es-ES" sz="4800" b="1" dirty="0" err="1" smtClean="0"/>
              <a:t>Bean</a:t>
            </a:r>
            <a:r>
              <a:rPr lang="es-ES" sz="4800" b="1" dirty="0" smtClean="0"/>
              <a:t> 2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Bean</a:t>
            </a:r>
            <a:r>
              <a:rPr lang="es-ES" sz="2400" dirty="0" smtClean="0"/>
              <a:t> 2</a:t>
            </a:r>
          </a:p>
          <a:p>
            <a:endParaRPr lang="es-ES" sz="2400" dirty="0" smtClean="0"/>
          </a:p>
          <a:p>
            <a:r>
              <a:rPr lang="es-ES" sz="2400" dirty="0" smtClean="0"/>
              <a:t>Símbolo</a:t>
            </a:r>
            <a:endParaRPr lang="es-ES" sz="2400" dirty="0"/>
          </a:p>
          <a:p>
            <a:endParaRPr lang="es-ES" sz="2400" dirty="0" smtClean="0"/>
          </a:p>
          <a:p>
            <a:r>
              <a:rPr lang="es-ES" sz="2400" dirty="0"/>
              <a:t>	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5755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La plataforma</a:t>
            </a:r>
            <a:endParaRPr lang="es-CL" sz="4800" b="1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55982"/>
            <a:ext cx="6575648" cy="46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err="1" smtClean="0"/>
              <a:t>The</a:t>
            </a:r>
            <a:r>
              <a:rPr lang="es-ES" sz="4800" b="1" dirty="0"/>
              <a:t> </a:t>
            </a:r>
            <a:r>
              <a:rPr lang="es-ES" sz="4800" b="1" dirty="0" err="1" smtClean="0"/>
              <a:t>Bean</a:t>
            </a:r>
            <a:r>
              <a:rPr lang="es-ES" sz="4800" b="1" dirty="0" smtClean="0"/>
              <a:t> 2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bean</a:t>
            </a:r>
            <a:r>
              <a:rPr lang="es-ES" sz="2400" dirty="0" smtClean="0"/>
              <a:t> 2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Package</a:t>
            </a:r>
            <a:endParaRPr lang="es-ES" sz="2400" dirty="0" smtClean="0"/>
          </a:p>
          <a:p>
            <a:r>
              <a:rPr lang="es-ES" sz="2400" dirty="0" smtClean="0"/>
              <a:t>QFN64</a:t>
            </a:r>
          </a:p>
          <a:p>
            <a:r>
              <a:rPr lang="es-ES" sz="2400" dirty="0"/>
              <a:t>	</a:t>
            </a:r>
            <a:endParaRPr lang="es-CL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61938"/>
            <a:ext cx="5913487" cy="500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7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VHDC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El conector</a:t>
            </a:r>
          </a:p>
          <a:p>
            <a:r>
              <a:rPr lang="es-ES" sz="2400" dirty="0" smtClean="0"/>
              <a:t>- 40 </a:t>
            </a:r>
            <a:r>
              <a:rPr lang="es-ES" sz="2400" dirty="0"/>
              <a:t>pines digitales</a:t>
            </a:r>
          </a:p>
          <a:p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	</a:t>
            </a:r>
            <a:endParaRPr lang="es-CL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628800"/>
            <a:ext cx="61626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0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VHDC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1700808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VHDC</a:t>
            </a:r>
            <a:endParaRPr lang="es-ES" sz="2400" dirty="0" smtClean="0"/>
          </a:p>
          <a:p>
            <a:pPr marL="342900" indent="-342900">
              <a:buFontTx/>
              <a:buChar char="-"/>
            </a:pPr>
            <a:r>
              <a:rPr lang="es-ES" sz="2400" dirty="0" smtClean="0"/>
              <a:t>40 pines digitales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068960"/>
            <a:ext cx="75819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8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VHDC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VHDC</a:t>
            </a: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Símbolo</a:t>
            </a:r>
            <a:endParaRPr lang="es-ES" sz="2400" dirty="0"/>
          </a:p>
          <a:p>
            <a:endParaRPr lang="es-ES" sz="2400" dirty="0" smtClean="0"/>
          </a:p>
          <a:p>
            <a:r>
              <a:rPr lang="es-ES" sz="2400" dirty="0"/>
              <a:t>	</a:t>
            </a:r>
            <a:endParaRPr lang="es-CL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02" y="1916832"/>
            <a:ext cx="72390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9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VHDC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VHDC</a:t>
            </a: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err="1"/>
              <a:t>P</a:t>
            </a:r>
            <a:r>
              <a:rPr lang="es-ES" sz="2400" dirty="0" err="1" smtClean="0"/>
              <a:t>ackage</a:t>
            </a:r>
            <a:endParaRPr lang="es-ES" sz="2400" dirty="0"/>
          </a:p>
          <a:p>
            <a:endParaRPr lang="es-ES" sz="2400" dirty="0" smtClean="0"/>
          </a:p>
          <a:p>
            <a:r>
              <a:rPr lang="es-ES" sz="2400" dirty="0"/>
              <a:t>	</a:t>
            </a:r>
            <a:endParaRPr lang="es-CL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8288791" cy="317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9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El esquemático</a:t>
            </a:r>
            <a:endParaRPr lang="es-CL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72135"/>
            <a:ext cx="50292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7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El esquemático</a:t>
            </a:r>
            <a:endParaRPr lang="es-CL" sz="4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4" y="1700808"/>
            <a:ext cx="820531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4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El esquemático</a:t>
            </a:r>
            <a:endParaRPr lang="es-CL" sz="4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8291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76009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6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41" y="908720"/>
            <a:ext cx="5521821" cy="636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El esquemático</a:t>
            </a:r>
            <a:endParaRPr lang="es-CL" sz="4800" b="1" dirty="0"/>
          </a:p>
        </p:txBody>
      </p:sp>
    </p:spTree>
    <p:extLst>
      <p:ext uri="{BB962C8B-B14F-4D97-AF65-F5344CB8AC3E}">
        <p14:creationId xmlns:p14="http://schemas.microsoft.com/office/powerpoint/2010/main" val="31847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El esquemático</a:t>
            </a:r>
            <a:endParaRPr lang="es-CL" sz="4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556792"/>
            <a:ext cx="671512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2"/>
          <a:stretch/>
        </p:blipFill>
        <p:spPr bwMode="auto">
          <a:xfrm>
            <a:off x="5292436" y="2490242"/>
            <a:ext cx="387784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DAC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726379" y="1826537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Requisitos:</a:t>
            </a:r>
          </a:p>
          <a:p>
            <a:r>
              <a:rPr lang="es-ES" sz="2400" dirty="0"/>
              <a:t>	</a:t>
            </a:r>
            <a:r>
              <a:rPr lang="es-ES" sz="2400" dirty="0" smtClean="0"/>
              <a:t>- 2 </a:t>
            </a:r>
            <a:r>
              <a:rPr lang="es-ES" sz="2400" dirty="0" err="1" smtClean="0"/>
              <a:t>DACs</a:t>
            </a:r>
            <a:endParaRPr lang="es-ES" sz="2400" dirty="0" smtClean="0"/>
          </a:p>
          <a:p>
            <a:r>
              <a:rPr lang="es-ES" sz="2400" dirty="0"/>
              <a:t>	</a:t>
            </a:r>
            <a:r>
              <a:rPr lang="es-ES" sz="2400" dirty="0" smtClean="0"/>
              <a:t>- </a:t>
            </a:r>
            <a:r>
              <a:rPr lang="es-ES" sz="2400" dirty="0"/>
              <a:t>D</a:t>
            </a:r>
            <a:r>
              <a:rPr lang="es-ES" sz="2400" dirty="0" smtClean="0"/>
              <a:t>iferenciales.</a:t>
            </a:r>
          </a:p>
          <a:p>
            <a:r>
              <a:rPr lang="es-ES" sz="2400" dirty="0"/>
              <a:t>	</a:t>
            </a:r>
            <a:r>
              <a:rPr lang="es-ES" sz="2400" dirty="0" smtClean="0"/>
              <a:t>- 12 bits de resolución.</a:t>
            </a:r>
          </a:p>
          <a:p>
            <a:r>
              <a:rPr lang="es-ES" sz="2400" dirty="0"/>
              <a:t>	</a:t>
            </a:r>
            <a:r>
              <a:rPr lang="es-ES" sz="2400" dirty="0" smtClean="0"/>
              <a:t>- Interfaz SPI.</a:t>
            </a:r>
          </a:p>
        </p:txBody>
      </p:sp>
    </p:spTree>
    <p:extLst>
      <p:ext uri="{BB962C8B-B14F-4D97-AF65-F5344CB8AC3E}">
        <p14:creationId xmlns:p14="http://schemas.microsoft.com/office/powerpoint/2010/main" val="28444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90" y="3212976"/>
            <a:ext cx="6005485" cy="364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DAC</a:t>
            </a:r>
            <a:endParaRPr lang="es-CL" sz="4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1700808"/>
            <a:ext cx="633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DAC7554</a:t>
            </a:r>
          </a:p>
          <a:p>
            <a:r>
              <a:rPr lang="es-ES" sz="2400" dirty="0" smtClean="0"/>
              <a:t>-Texas </a:t>
            </a:r>
            <a:r>
              <a:rPr lang="es-ES" sz="2400" dirty="0" err="1" smtClean="0"/>
              <a:t>Intrument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- 4 </a:t>
            </a:r>
            <a:r>
              <a:rPr lang="es-ES" sz="2400" dirty="0" err="1" smtClean="0"/>
              <a:t>DACs</a:t>
            </a:r>
            <a:r>
              <a:rPr lang="es-ES" sz="2400" dirty="0" smtClean="0"/>
              <a:t> (Emulan 2 diferenciales).</a:t>
            </a:r>
          </a:p>
          <a:p>
            <a:r>
              <a:rPr lang="es-ES" sz="2400" dirty="0" smtClean="0"/>
              <a:t>- 12 bits de resolución.</a:t>
            </a:r>
          </a:p>
          <a:p>
            <a:r>
              <a:rPr lang="es-ES" sz="2400" dirty="0" smtClean="0"/>
              <a:t>- Riel a Riel.</a:t>
            </a:r>
          </a:p>
          <a:p>
            <a:r>
              <a:rPr lang="es-ES" sz="2400" dirty="0" smtClean="0"/>
              <a:t>-Interfaz SPI (hasta 50MHz).</a:t>
            </a:r>
          </a:p>
          <a:p>
            <a:r>
              <a:rPr lang="es-ES" sz="2400" dirty="0" smtClean="0"/>
              <a:t>- </a:t>
            </a:r>
            <a:r>
              <a:rPr lang="es-ES" sz="2400" dirty="0" err="1" smtClean="0"/>
              <a:t>Package</a:t>
            </a:r>
            <a:r>
              <a:rPr lang="es-ES" sz="2400" dirty="0" smtClean="0"/>
              <a:t> 10MSOP</a:t>
            </a:r>
          </a:p>
        </p:txBody>
      </p:sp>
    </p:spTree>
    <p:extLst>
      <p:ext uri="{BB962C8B-B14F-4D97-AF65-F5344CB8AC3E}">
        <p14:creationId xmlns:p14="http://schemas.microsoft.com/office/powerpoint/2010/main" val="19691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191</Words>
  <Application>Microsoft Office PowerPoint</Application>
  <PresentationFormat>Presentación en pantalla (4:3)</PresentationFormat>
  <Paragraphs>116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Wac</dc:creator>
  <cp:lastModifiedBy>Wac</cp:lastModifiedBy>
  <cp:revision>13</cp:revision>
  <dcterms:created xsi:type="dcterms:W3CDTF">2014-06-04T05:51:10Z</dcterms:created>
  <dcterms:modified xsi:type="dcterms:W3CDTF">2014-06-04T19:50:42Z</dcterms:modified>
</cp:coreProperties>
</file>