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el William" initials="NW" lastIdx="1" clrIdx="0">
    <p:extLst>
      <p:ext uri="{19B8F6BF-5375-455C-9EA6-DF929625EA0E}">
        <p15:presenceInfo xmlns:p15="http://schemas.microsoft.com/office/powerpoint/2012/main" userId="8fba947880a8682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6" d="100"/>
          <a:sy n="86" d="100"/>
        </p:scale>
        <p:origin x="138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05T22:57:35.250" idx="1">
    <p:pos x="6196" y="1717"/>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005" indent="0" algn="ctr">
              <a:buNone/>
              <a:defRPr>
                <a:solidFill>
                  <a:schemeClr val="tx1">
                    <a:tint val="75000"/>
                  </a:schemeClr>
                </a:solidFill>
              </a:defRPr>
            </a:lvl2pPr>
            <a:lvl3pPr marL="914008" indent="0" algn="ctr">
              <a:buNone/>
              <a:defRPr>
                <a:solidFill>
                  <a:schemeClr val="tx1">
                    <a:tint val="75000"/>
                  </a:schemeClr>
                </a:solidFill>
              </a:defRPr>
            </a:lvl3pPr>
            <a:lvl4pPr marL="1371013" indent="0" algn="ctr">
              <a:buNone/>
              <a:defRPr>
                <a:solidFill>
                  <a:schemeClr val="tx1">
                    <a:tint val="75000"/>
                  </a:schemeClr>
                </a:solidFill>
              </a:defRPr>
            </a:lvl4pPr>
            <a:lvl5pPr marL="1828018" indent="0" algn="ctr">
              <a:buNone/>
              <a:defRPr>
                <a:solidFill>
                  <a:schemeClr val="tx1">
                    <a:tint val="75000"/>
                  </a:schemeClr>
                </a:solidFill>
              </a:defRPr>
            </a:lvl5pPr>
            <a:lvl6pPr marL="2285024" indent="0" algn="ctr">
              <a:buNone/>
              <a:defRPr>
                <a:solidFill>
                  <a:schemeClr val="tx1">
                    <a:tint val="75000"/>
                  </a:schemeClr>
                </a:solidFill>
              </a:defRPr>
            </a:lvl6pPr>
            <a:lvl7pPr marL="2742027" indent="0" algn="ctr">
              <a:buNone/>
              <a:defRPr>
                <a:solidFill>
                  <a:schemeClr val="tx1">
                    <a:tint val="75000"/>
                  </a:schemeClr>
                </a:solidFill>
              </a:defRPr>
            </a:lvl7pPr>
            <a:lvl8pPr marL="3199032" indent="0" algn="ctr">
              <a:buNone/>
              <a:defRPr>
                <a:solidFill>
                  <a:schemeClr val="tx1">
                    <a:tint val="75000"/>
                  </a:schemeClr>
                </a:solidFill>
              </a:defRPr>
            </a:lvl8pPr>
            <a:lvl9pPr marL="3656035"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0733536-B233-4BC2-83DB-4E5622BAA258}" type="datetimeFigureOut">
              <a:rPr lang="en-GB" smtClean="0"/>
              <a:pPr/>
              <a:t>15/04/2022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CD2470-5615-49D2-A134-05F7505E0DB3}" type="slidenum">
              <a:rPr lang="en-GB" smtClean="0"/>
              <a:pPr/>
              <a:t>‹#›</a:t>
            </a:fld>
            <a:endParaRPr lang="en-GB"/>
          </a:p>
        </p:txBody>
      </p:sp>
    </p:spTree>
    <p:extLst>
      <p:ext uri="{BB962C8B-B14F-4D97-AF65-F5344CB8AC3E}">
        <p14:creationId xmlns:p14="http://schemas.microsoft.com/office/powerpoint/2010/main" val="820094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733536-B233-4BC2-83DB-4E5622BAA258}" type="datetimeFigureOut">
              <a:rPr lang="en-GB" smtClean="0"/>
              <a:pPr/>
              <a:t>15/04/2022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CD2470-5615-49D2-A134-05F7505E0DB3}" type="slidenum">
              <a:rPr lang="en-GB" smtClean="0"/>
              <a:pPr/>
              <a:t>‹#›</a:t>
            </a:fld>
            <a:endParaRPr lang="en-GB"/>
          </a:p>
        </p:txBody>
      </p:sp>
    </p:spTree>
    <p:extLst>
      <p:ext uri="{BB962C8B-B14F-4D97-AF65-F5344CB8AC3E}">
        <p14:creationId xmlns:p14="http://schemas.microsoft.com/office/powerpoint/2010/main" val="320875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53542" y="1714500"/>
            <a:ext cx="6811961" cy="365252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514476" y="1714500"/>
            <a:ext cx="20286663" cy="3652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733536-B233-4BC2-83DB-4E5622BAA258}" type="datetimeFigureOut">
              <a:rPr lang="en-GB" smtClean="0"/>
              <a:pPr/>
              <a:t>15/04/2022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CD2470-5615-49D2-A134-05F7505E0DB3}" type="slidenum">
              <a:rPr lang="en-GB" smtClean="0"/>
              <a:pPr/>
              <a:t>‹#›</a:t>
            </a:fld>
            <a:endParaRPr lang="en-GB"/>
          </a:p>
        </p:txBody>
      </p:sp>
    </p:spTree>
    <p:extLst>
      <p:ext uri="{BB962C8B-B14F-4D97-AF65-F5344CB8AC3E}">
        <p14:creationId xmlns:p14="http://schemas.microsoft.com/office/powerpoint/2010/main" val="3772155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733536-B233-4BC2-83DB-4E5622BAA258}" type="datetimeFigureOut">
              <a:rPr lang="en-GB" smtClean="0"/>
              <a:pPr/>
              <a:t>15/04/2022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CD2470-5615-49D2-A134-05F7505E0DB3}" type="slidenum">
              <a:rPr lang="en-GB" smtClean="0"/>
              <a:pPr/>
              <a:t>‹#›</a:t>
            </a:fld>
            <a:endParaRPr lang="en-GB"/>
          </a:p>
        </p:txBody>
      </p:sp>
    </p:spTree>
    <p:extLst>
      <p:ext uri="{BB962C8B-B14F-4D97-AF65-F5344CB8AC3E}">
        <p14:creationId xmlns:p14="http://schemas.microsoft.com/office/powerpoint/2010/main" val="2340151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solidFill>
                  <a:schemeClr val="tx1">
                    <a:tint val="75000"/>
                  </a:schemeClr>
                </a:solidFill>
              </a:defRPr>
            </a:lvl1pPr>
            <a:lvl2pPr marL="457005" indent="0">
              <a:buNone/>
              <a:defRPr sz="1786">
                <a:solidFill>
                  <a:schemeClr val="tx1">
                    <a:tint val="75000"/>
                  </a:schemeClr>
                </a:solidFill>
              </a:defRPr>
            </a:lvl2pPr>
            <a:lvl3pPr marL="914008" indent="0">
              <a:buNone/>
              <a:defRPr sz="1643">
                <a:solidFill>
                  <a:schemeClr val="tx1">
                    <a:tint val="75000"/>
                  </a:schemeClr>
                </a:solidFill>
              </a:defRPr>
            </a:lvl3pPr>
            <a:lvl4pPr marL="1371013" indent="0">
              <a:buNone/>
              <a:defRPr sz="1429">
                <a:solidFill>
                  <a:schemeClr val="tx1">
                    <a:tint val="75000"/>
                  </a:schemeClr>
                </a:solidFill>
              </a:defRPr>
            </a:lvl4pPr>
            <a:lvl5pPr marL="1828018" indent="0">
              <a:buNone/>
              <a:defRPr sz="1429">
                <a:solidFill>
                  <a:schemeClr val="tx1">
                    <a:tint val="75000"/>
                  </a:schemeClr>
                </a:solidFill>
              </a:defRPr>
            </a:lvl5pPr>
            <a:lvl6pPr marL="2285024" indent="0">
              <a:buNone/>
              <a:defRPr sz="1429">
                <a:solidFill>
                  <a:schemeClr val="tx1">
                    <a:tint val="75000"/>
                  </a:schemeClr>
                </a:solidFill>
              </a:defRPr>
            </a:lvl6pPr>
            <a:lvl7pPr marL="2742027" indent="0">
              <a:buNone/>
              <a:defRPr sz="1429">
                <a:solidFill>
                  <a:schemeClr val="tx1">
                    <a:tint val="75000"/>
                  </a:schemeClr>
                </a:solidFill>
              </a:defRPr>
            </a:lvl7pPr>
            <a:lvl8pPr marL="3199032" indent="0">
              <a:buNone/>
              <a:defRPr sz="1429">
                <a:solidFill>
                  <a:schemeClr val="tx1">
                    <a:tint val="75000"/>
                  </a:schemeClr>
                </a:solidFill>
              </a:defRPr>
            </a:lvl8pPr>
            <a:lvl9pPr marL="3656035" indent="0">
              <a:buNone/>
              <a:defRPr sz="142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733536-B233-4BC2-83DB-4E5622BAA258}" type="datetimeFigureOut">
              <a:rPr lang="en-GB" smtClean="0"/>
              <a:pPr/>
              <a:t>15/04/2022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CD2470-5615-49D2-A134-05F7505E0DB3}" type="slidenum">
              <a:rPr lang="en-GB" smtClean="0"/>
              <a:pPr/>
              <a:t>‹#›</a:t>
            </a:fld>
            <a:endParaRPr lang="en-GB"/>
          </a:p>
        </p:txBody>
      </p:sp>
    </p:spTree>
    <p:extLst>
      <p:ext uri="{BB962C8B-B14F-4D97-AF65-F5344CB8AC3E}">
        <p14:creationId xmlns:p14="http://schemas.microsoft.com/office/powerpoint/2010/main" val="4173611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514479" y="9988551"/>
            <a:ext cx="13549314" cy="28251149"/>
          </a:xfrm>
        </p:spPr>
        <p:txBody>
          <a:bodyPr/>
          <a:lstStyle>
            <a:lvl1pPr>
              <a:defRPr sz="2786"/>
            </a:lvl1pPr>
            <a:lvl2pPr>
              <a:defRPr sz="2357"/>
            </a:lvl2pPr>
            <a:lvl3pPr>
              <a:defRPr sz="2000"/>
            </a:lvl3pPr>
            <a:lvl4pPr>
              <a:defRPr sz="1786"/>
            </a:lvl4pPr>
            <a:lvl5pPr>
              <a:defRPr sz="1786"/>
            </a:lvl5pPr>
            <a:lvl6pPr>
              <a:defRPr sz="1786"/>
            </a:lvl6pPr>
            <a:lvl7pPr>
              <a:defRPr sz="1786"/>
            </a:lvl7pPr>
            <a:lvl8pPr>
              <a:defRPr sz="1786"/>
            </a:lvl8pPr>
            <a:lvl9pPr>
              <a:defRPr sz="17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216188" y="9988551"/>
            <a:ext cx="13549312" cy="28251149"/>
          </a:xfrm>
        </p:spPr>
        <p:txBody>
          <a:bodyPr/>
          <a:lstStyle>
            <a:lvl1pPr>
              <a:defRPr sz="2786"/>
            </a:lvl1pPr>
            <a:lvl2pPr>
              <a:defRPr sz="2357"/>
            </a:lvl2pPr>
            <a:lvl3pPr>
              <a:defRPr sz="2000"/>
            </a:lvl3pPr>
            <a:lvl4pPr>
              <a:defRPr sz="1786"/>
            </a:lvl4pPr>
            <a:lvl5pPr>
              <a:defRPr sz="1786"/>
            </a:lvl5pPr>
            <a:lvl6pPr>
              <a:defRPr sz="1786"/>
            </a:lvl6pPr>
            <a:lvl7pPr>
              <a:defRPr sz="1786"/>
            </a:lvl7pPr>
            <a:lvl8pPr>
              <a:defRPr sz="1786"/>
            </a:lvl8pPr>
            <a:lvl9pPr>
              <a:defRPr sz="17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0733536-B233-4BC2-83DB-4E5622BAA258}" type="datetimeFigureOut">
              <a:rPr lang="en-GB" smtClean="0"/>
              <a:pPr/>
              <a:t>15/04/2022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ACD2470-5615-49D2-A134-05F7505E0DB3}" type="slidenum">
              <a:rPr lang="en-GB" smtClean="0"/>
              <a:pPr/>
              <a:t>‹#›</a:t>
            </a:fld>
            <a:endParaRPr lang="en-GB"/>
          </a:p>
        </p:txBody>
      </p:sp>
    </p:spTree>
    <p:extLst>
      <p:ext uri="{BB962C8B-B14F-4D97-AF65-F5344CB8AC3E}">
        <p14:creationId xmlns:p14="http://schemas.microsoft.com/office/powerpoint/2010/main" val="785637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2" y="1535115"/>
            <a:ext cx="4040188" cy="639762"/>
          </a:xfrm>
        </p:spPr>
        <p:txBody>
          <a:bodyPr anchor="b"/>
          <a:lstStyle>
            <a:lvl1pPr marL="0" indent="0">
              <a:buNone/>
              <a:defRPr sz="2357" b="1"/>
            </a:lvl1pPr>
            <a:lvl2pPr marL="457005" indent="0">
              <a:buNone/>
              <a:defRPr sz="2000" b="1"/>
            </a:lvl2pPr>
            <a:lvl3pPr marL="914008" indent="0">
              <a:buNone/>
              <a:defRPr sz="1786" b="1"/>
            </a:lvl3pPr>
            <a:lvl4pPr marL="1371013" indent="0">
              <a:buNone/>
              <a:defRPr sz="1643" b="1"/>
            </a:lvl4pPr>
            <a:lvl5pPr marL="1828018" indent="0">
              <a:buNone/>
              <a:defRPr sz="1643" b="1"/>
            </a:lvl5pPr>
            <a:lvl6pPr marL="2285024" indent="0">
              <a:buNone/>
              <a:defRPr sz="1643" b="1"/>
            </a:lvl6pPr>
            <a:lvl7pPr marL="2742027" indent="0">
              <a:buNone/>
              <a:defRPr sz="1643" b="1"/>
            </a:lvl7pPr>
            <a:lvl8pPr marL="3199032" indent="0">
              <a:buNone/>
              <a:defRPr sz="1643" b="1"/>
            </a:lvl8pPr>
            <a:lvl9pPr marL="3656035" indent="0">
              <a:buNone/>
              <a:defRPr sz="1643" b="1"/>
            </a:lvl9pPr>
          </a:lstStyle>
          <a:p>
            <a:pPr lvl="0"/>
            <a:r>
              <a:rPr lang="en-US"/>
              <a:t>Click to edit Master text styles</a:t>
            </a:r>
          </a:p>
        </p:txBody>
      </p:sp>
      <p:sp>
        <p:nvSpPr>
          <p:cNvPr id="4" name="Content Placeholder 3"/>
          <p:cNvSpPr>
            <a:spLocks noGrp="1"/>
          </p:cNvSpPr>
          <p:nvPr>
            <p:ph sz="half" idx="2"/>
          </p:nvPr>
        </p:nvSpPr>
        <p:spPr>
          <a:xfrm>
            <a:off x="457202" y="2174874"/>
            <a:ext cx="4040188" cy="3951289"/>
          </a:xfrm>
        </p:spPr>
        <p:txBody>
          <a:bodyPr/>
          <a:lstStyle>
            <a:lvl1pPr>
              <a:defRPr sz="2357"/>
            </a:lvl1pPr>
            <a:lvl2pPr>
              <a:defRPr sz="2000"/>
            </a:lvl2pPr>
            <a:lvl3pPr>
              <a:defRPr sz="1786"/>
            </a:lvl3pPr>
            <a:lvl4pPr>
              <a:defRPr sz="1643"/>
            </a:lvl4pPr>
            <a:lvl5pPr>
              <a:defRPr sz="1643"/>
            </a:lvl5pPr>
            <a:lvl6pPr>
              <a:defRPr sz="1643"/>
            </a:lvl6pPr>
            <a:lvl7pPr>
              <a:defRPr sz="1643"/>
            </a:lvl7pPr>
            <a:lvl8pPr>
              <a:defRPr sz="1643"/>
            </a:lvl8pPr>
            <a:lvl9pPr>
              <a:defRPr sz="16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8" y="1535115"/>
            <a:ext cx="4041774" cy="639762"/>
          </a:xfrm>
        </p:spPr>
        <p:txBody>
          <a:bodyPr anchor="b"/>
          <a:lstStyle>
            <a:lvl1pPr marL="0" indent="0">
              <a:buNone/>
              <a:defRPr sz="2357" b="1"/>
            </a:lvl1pPr>
            <a:lvl2pPr marL="457005" indent="0">
              <a:buNone/>
              <a:defRPr sz="2000" b="1"/>
            </a:lvl2pPr>
            <a:lvl3pPr marL="914008" indent="0">
              <a:buNone/>
              <a:defRPr sz="1786" b="1"/>
            </a:lvl3pPr>
            <a:lvl4pPr marL="1371013" indent="0">
              <a:buNone/>
              <a:defRPr sz="1643" b="1"/>
            </a:lvl4pPr>
            <a:lvl5pPr marL="1828018" indent="0">
              <a:buNone/>
              <a:defRPr sz="1643" b="1"/>
            </a:lvl5pPr>
            <a:lvl6pPr marL="2285024" indent="0">
              <a:buNone/>
              <a:defRPr sz="1643" b="1"/>
            </a:lvl6pPr>
            <a:lvl7pPr marL="2742027" indent="0">
              <a:buNone/>
              <a:defRPr sz="1643" b="1"/>
            </a:lvl7pPr>
            <a:lvl8pPr marL="3199032" indent="0">
              <a:buNone/>
              <a:defRPr sz="1643" b="1"/>
            </a:lvl8pPr>
            <a:lvl9pPr marL="3656035" indent="0">
              <a:buNone/>
              <a:defRPr sz="1643" b="1"/>
            </a:lvl9pPr>
          </a:lstStyle>
          <a:p>
            <a:pPr lvl="0"/>
            <a:r>
              <a:rPr lang="en-US"/>
              <a:t>Click to edit Master text styles</a:t>
            </a:r>
          </a:p>
        </p:txBody>
      </p:sp>
      <p:sp>
        <p:nvSpPr>
          <p:cNvPr id="6" name="Content Placeholder 5"/>
          <p:cNvSpPr>
            <a:spLocks noGrp="1"/>
          </p:cNvSpPr>
          <p:nvPr>
            <p:ph sz="quarter" idx="4"/>
          </p:nvPr>
        </p:nvSpPr>
        <p:spPr>
          <a:xfrm>
            <a:off x="4645028" y="2174874"/>
            <a:ext cx="4041774" cy="3951289"/>
          </a:xfrm>
        </p:spPr>
        <p:txBody>
          <a:bodyPr/>
          <a:lstStyle>
            <a:lvl1pPr>
              <a:defRPr sz="2357"/>
            </a:lvl1pPr>
            <a:lvl2pPr>
              <a:defRPr sz="2000"/>
            </a:lvl2pPr>
            <a:lvl3pPr>
              <a:defRPr sz="1786"/>
            </a:lvl3pPr>
            <a:lvl4pPr>
              <a:defRPr sz="1643"/>
            </a:lvl4pPr>
            <a:lvl5pPr>
              <a:defRPr sz="1643"/>
            </a:lvl5pPr>
            <a:lvl6pPr>
              <a:defRPr sz="1643"/>
            </a:lvl6pPr>
            <a:lvl7pPr>
              <a:defRPr sz="1643"/>
            </a:lvl7pPr>
            <a:lvl8pPr>
              <a:defRPr sz="1643"/>
            </a:lvl8pPr>
            <a:lvl9pPr>
              <a:defRPr sz="16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0733536-B233-4BC2-83DB-4E5622BAA258}" type="datetimeFigureOut">
              <a:rPr lang="en-GB" smtClean="0"/>
              <a:pPr/>
              <a:t>15/04/2022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ACD2470-5615-49D2-A134-05F7505E0DB3}" type="slidenum">
              <a:rPr lang="en-GB" smtClean="0"/>
              <a:pPr/>
              <a:t>‹#›</a:t>
            </a:fld>
            <a:endParaRPr lang="en-GB"/>
          </a:p>
        </p:txBody>
      </p:sp>
    </p:spTree>
    <p:extLst>
      <p:ext uri="{BB962C8B-B14F-4D97-AF65-F5344CB8AC3E}">
        <p14:creationId xmlns:p14="http://schemas.microsoft.com/office/powerpoint/2010/main" val="2315617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0733536-B233-4BC2-83DB-4E5622BAA258}" type="datetimeFigureOut">
              <a:rPr lang="en-GB" smtClean="0"/>
              <a:pPr/>
              <a:t>15/04/2022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ACD2470-5615-49D2-A134-05F7505E0DB3}" type="slidenum">
              <a:rPr lang="en-GB" smtClean="0"/>
              <a:pPr/>
              <a:t>‹#›</a:t>
            </a:fld>
            <a:endParaRPr lang="en-GB"/>
          </a:p>
        </p:txBody>
      </p:sp>
    </p:spTree>
    <p:extLst>
      <p:ext uri="{BB962C8B-B14F-4D97-AF65-F5344CB8AC3E}">
        <p14:creationId xmlns:p14="http://schemas.microsoft.com/office/powerpoint/2010/main" val="1836381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733536-B233-4BC2-83DB-4E5622BAA258}" type="datetimeFigureOut">
              <a:rPr lang="en-GB" smtClean="0"/>
              <a:pPr/>
              <a:t>15/04/2022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ACD2470-5615-49D2-A134-05F7505E0DB3}" type="slidenum">
              <a:rPr lang="en-GB" smtClean="0"/>
              <a:pPr/>
              <a:t>‹#›</a:t>
            </a:fld>
            <a:endParaRPr lang="en-GB"/>
          </a:p>
        </p:txBody>
      </p:sp>
    </p:spTree>
    <p:extLst>
      <p:ext uri="{BB962C8B-B14F-4D97-AF65-F5344CB8AC3E}">
        <p14:creationId xmlns:p14="http://schemas.microsoft.com/office/powerpoint/2010/main" val="2781301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2" y="273051"/>
            <a:ext cx="5111749" cy="5853114"/>
          </a:xfrm>
        </p:spPr>
        <p:txBody>
          <a:bodyPr/>
          <a:lstStyle>
            <a:lvl1pPr>
              <a:defRPr sz="3143"/>
            </a:lvl1pPr>
            <a:lvl2pPr>
              <a:defRPr sz="2786"/>
            </a:lvl2pPr>
            <a:lvl3pPr>
              <a:defRPr sz="2357"/>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2" y="1435101"/>
            <a:ext cx="3008314" cy="4691063"/>
          </a:xfrm>
        </p:spPr>
        <p:txBody>
          <a:bodyPr/>
          <a:lstStyle>
            <a:lvl1pPr marL="0" indent="0">
              <a:buNone/>
              <a:defRPr sz="1429"/>
            </a:lvl1pPr>
            <a:lvl2pPr marL="457005" indent="0">
              <a:buNone/>
              <a:defRPr sz="1214"/>
            </a:lvl2pPr>
            <a:lvl3pPr marL="914008" indent="0">
              <a:buNone/>
              <a:defRPr sz="1071"/>
            </a:lvl3pPr>
            <a:lvl4pPr marL="1371013" indent="0">
              <a:buNone/>
              <a:defRPr sz="857"/>
            </a:lvl4pPr>
            <a:lvl5pPr marL="1828018" indent="0">
              <a:buNone/>
              <a:defRPr sz="857"/>
            </a:lvl5pPr>
            <a:lvl6pPr marL="2285024" indent="0">
              <a:buNone/>
              <a:defRPr sz="857"/>
            </a:lvl6pPr>
            <a:lvl7pPr marL="2742027" indent="0">
              <a:buNone/>
              <a:defRPr sz="857"/>
            </a:lvl7pPr>
            <a:lvl8pPr marL="3199032" indent="0">
              <a:buNone/>
              <a:defRPr sz="857"/>
            </a:lvl8pPr>
            <a:lvl9pPr marL="3656035" indent="0">
              <a:buNone/>
              <a:defRPr sz="857"/>
            </a:lvl9pPr>
          </a:lstStyle>
          <a:p>
            <a:pPr lvl="0"/>
            <a:r>
              <a:rPr lang="en-US"/>
              <a:t>Click to edit Master text styles</a:t>
            </a:r>
          </a:p>
        </p:txBody>
      </p:sp>
      <p:sp>
        <p:nvSpPr>
          <p:cNvPr id="5" name="Date Placeholder 4"/>
          <p:cNvSpPr>
            <a:spLocks noGrp="1"/>
          </p:cNvSpPr>
          <p:nvPr>
            <p:ph type="dt" sz="half" idx="10"/>
          </p:nvPr>
        </p:nvSpPr>
        <p:spPr/>
        <p:txBody>
          <a:bodyPr/>
          <a:lstStyle/>
          <a:p>
            <a:fld id="{D0733536-B233-4BC2-83DB-4E5622BAA258}" type="datetimeFigureOut">
              <a:rPr lang="en-GB" smtClean="0"/>
              <a:pPr/>
              <a:t>15/04/2022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ACD2470-5615-49D2-A134-05F7505E0DB3}" type="slidenum">
              <a:rPr lang="en-GB" smtClean="0"/>
              <a:pPr/>
              <a:t>‹#›</a:t>
            </a:fld>
            <a:endParaRPr lang="en-GB"/>
          </a:p>
        </p:txBody>
      </p:sp>
    </p:spTree>
    <p:extLst>
      <p:ext uri="{BB962C8B-B14F-4D97-AF65-F5344CB8AC3E}">
        <p14:creationId xmlns:p14="http://schemas.microsoft.com/office/powerpoint/2010/main" val="3843468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143"/>
            </a:lvl1pPr>
            <a:lvl2pPr marL="457005" indent="0">
              <a:buNone/>
              <a:defRPr sz="2786"/>
            </a:lvl2pPr>
            <a:lvl3pPr marL="914008" indent="0">
              <a:buNone/>
              <a:defRPr sz="2357"/>
            </a:lvl3pPr>
            <a:lvl4pPr marL="1371013" indent="0">
              <a:buNone/>
              <a:defRPr sz="2000"/>
            </a:lvl4pPr>
            <a:lvl5pPr marL="1828018" indent="0">
              <a:buNone/>
              <a:defRPr sz="2000"/>
            </a:lvl5pPr>
            <a:lvl6pPr marL="2285024" indent="0">
              <a:buNone/>
              <a:defRPr sz="2000"/>
            </a:lvl6pPr>
            <a:lvl7pPr marL="2742027" indent="0">
              <a:buNone/>
              <a:defRPr sz="2000"/>
            </a:lvl7pPr>
            <a:lvl8pPr marL="3199032" indent="0">
              <a:buNone/>
              <a:defRPr sz="2000"/>
            </a:lvl8pPr>
            <a:lvl9pPr marL="3656035" indent="0">
              <a:buNone/>
              <a:defRPr sz="2000"/>
            </a:lvl9pPr>
          </a:lstStyle>
          <a:p>
            <a:endParaRPr lang="en-GB"/>
          </a:p>
        </p:txBody>
      </p:sp>
      <p:sp>
        <p:nvSpPr>
          <p:cNvPr id="4" name="Text Placeholder 3"/>
          <p:cNvSpPr>
            <a:spLocks noGrp="1"/>
          </p:cNvSpPr>
          <p:nvPr>
            <p:ph type="body" sz="half" idx="2"/>
          </p:nvPr>
        </p:nvSpPr>
        <p:spPr>
          <a:xfrm>
            <a:off x="1792288" y="5367339"/>
            <a:ext cx="5486400" cy="804861"/>
          </a:xfrm>
        </p:spPr>
        <p:txBody>
          <a:bodyPr/>
          <a:lstStyle>
            <a:lvl1pPr marL="0" indent="0">
              <a:buNone/>
              <a:defRPr sz="1429"/>
            </a:lvl1pPr>
            <a:lvl2pPr marL="457005" indent="0">
              <a:buNone/>
              <a:defRPr sz="1214"/>
            </a:lvl2pPr>
            <a:lvl3pPr marL="914008" indent="0">
              <a:buNone/>
              <a:defRPr sz="1071"/>
            </a:lvl3pPr>
            <a:lvl4pPr marL="1371013" indent="0">
              <a:buNone/>
              <a:defRPr sz="857"/>
            </a:lvl4pPr>
            <a:lvl5pPr marL="1828018" indent="0">
              <a:buNone/>
              <a:defRPr sz="857"/>
            </a:lvl5pPr>
            <a:lvl6pPr marL="2285024" indent="0">
              <a:buNone/>
              <a:defRPr sz="857"/>
            </a:lvl6pPr>
            <a:lvl7pPr marL="2742027" indent="0">
              <a:buNone/>
              <a:defRPr sz="857"/>
            </a:lvl7pPr>
            <a:lvl8pPr marL="3199032" indent="0">
              <a:buNone/>
              <a:defRPr sz="857"/>
            </a:lvl8pPr>
            <a:lvl9pPr marL="3656035" indent="0">
              <a:buNone/>
              <a:defRPr sz="857"/>
            </a:lvl9pPr>
          </a:lstStyle>
          <a:p>
            <a:pPr lvl="0"/>
            <a:r>
              <a:rPr lang="en-US"/>
              <a:t>Click to edit Master text styles</a:t>
            </a:r>
          </a:p>
        </p:txBody>
      </p:sp>
      <p:sp>
        <p:nvSpPr>
          <p:cNvPr id="5" name="Date Placeholder 4"/>
          <p:cNvSpPr>
            <a:spLocks noGrp="1"/>
          </p:cNvSpPr>
          <p:nvPr>
            <p:ph type="dt" sz="half" idx="10"/>
          </p:nvPr>
        </p:nvSpPr>
        <p:spPr/>
        <p:txBody>
          <a:bodyPr/>
          <a:lstStyle/>
          <a:p>
            <a:fld id="{D0733536-B233-4BC2-83DB-4E5622BAA258}" type="datetimeFigureOut">
              <a:rPr lang="en-GB" smtClean="0"/>
              <a:pPr/>
              <a:t>15/04/2022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ACD2470-5615-49D2-A134-05F7505E0DB3}" type="slidenum">
              <a:rPr lang="en-GB" smtClean="0"/>
              <a:pPr/>
              <a:t>‹#›</a:t>
            </a:fld>
            <a:endParaRPr lang="en-GB"/>
          </a:p>
        </p:txBody>
      </p:sp>
    </p:spTree>
    <p:extLst>
      <p:ext uri="{BB962C8B-B14F-4D97-AF65-F5344CB8AC3E}">
        <p14:creationId xmlns:p14="http://schemas.microsoft.com/office/powerpoint/2010/main" val="1974134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127957" tIns="63979" rIns="127957" bIns="63979"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1"/>
            <a:ext cx="8229600" cy="4525963"/>
          </a:xfrm>
          <a:prstGeom prst="rect">
            <a:avLst/>
          </a:prstGeom>
        </p:spPr>
        <p:txBody>
          <a:bodyPr vert="horz" lIns="127957" tIns="63979" rIns="127957" bIns="6397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2"/>
            <a:ext cx="2133600" cy="365125"/>
          </a:xfrm>
          <a:prstGeom prst="rect">
            <a:avLst/>
          </a:prstGeom>
        </p:spPr>
        <p:txBody>
          <a:bodyPr vert="horz" lIns="127957" tIns="63979" rIns="127957" bIns="63979" rtlCol="0" anchor="ctr"/>
          <a:lstStyle>
            <a:lvl1pPr algn="l">
              <a:defRPr sz="1214">
                <a:solidFill>
                  <a:schemeClr val="tx1">
                    <a:tint val="75000"/>
                  </a:schemeClr>
                </a:solidFill>
              </a:defRPr>
            </a:lvl1pPr>
          </a:lstStyle>
          <a:p>
            <a:fld id="{D0733536-B233-4BC2-83DB-4E5622BAA258}" type="datetimeFigureOut">
              <a:rPr lang="en-GB" smtClean="0"/>
              <a:pPr/>
              <a:t>15/04/2022</a:t>
            </a:fld>
            <a:endParaRPr lang="en-GB"/>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127957" tIns="63979" rIns="127957" bIns="63979" rtlCol="0" anchor="ctr"/>
          <a:lstStyle>
            <a:lvl1pPr algn="ctr">
              <a:defRPr sz="1214">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127957" tIns="63979" rIns="127957" bIns="63979" rtlCol="0" anchor="ctr"/>
          <a:lstStyle>
            <a:lvl1pPr algn="r">
              <a:defRPr sz="1214">
                <a:solidFill>
                  <a:schemeClr val="tx1">
                    <a:tint val="75000"/>
                  </a:schemeClr>
                </a:solidFill>
              </a:defRPr>
            </a:lvl1pPr>
          </a:lstStyle>
          <a:p>
            <a:fld id="{CACD2470-5615-49D2-A134-05F7505E0DB3}" type="slidenum">
              <a:rPr lang="en-GB" smtClean="0"/>
              <a:pPr/>
              <a:t>‹#›</a:t>
            </a:fld>
            <a:endParaRPr lang="en-GB"/>
          </a:p>
        </p:txBody>
      </p:sp>
    </p:spTree>
    <p:extLst>
      <p:ext uri="{BB962C8B-B14F-4D97-AF65-F5344CB8AC3E}">
        <p14:creationId xmlns:p14="http://schemas.microsoft.com/office/powerpoint/2010/main" val="30009823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008" rtl="0" eaLnBrk="1" latinLnBrk="0" hangingPunct="1">
        <a:spcBef>
          <a:spcPct val="0"/>
        </a:spcBef>
        <a:buNone/>
        <a:defRPr sz="4357" kern="1200">
          <a:solidFill>
            <a:schemeClr val="tx1"/>
          </a:solidFill>
          <a:latin typeface="+mj-lt"/>
          <a:ea typeface="+mj-ea"/>
          <a:cs typeface="+mj-cs"/>
        </a:defRPr>
      </a:lvl1pPr>
    </p:titleStyle>
    <p:bodyStyle>
      <a:lvl1pPr marL="342753" indent="-342753" algn="l" defTabSz="914008" rtl="0" eaLnBrk="1" latinLnBrk="0" hangingPunct="1">
        <a:spcBef>
          <a:spcPct val="20000"/>
        </a:spcBef>
        <a:buFont typeface="Arial" pitchFamily="34" charset="0"/>
        <a:buChar char="•"/>
        <a:defRPr sz="3143" kern="1200">
          <a:solidFill>
            <a:schemeClr val="tx1"/>
          </a:solidFill>
          <a:latin typeface="+mn-lt"/>
          <a:ea typeface="+mn-ea"/>
          <a:cs typeface="+mn-cs"/>
        </a:defRPr>
      </a:lvl1pPr>
      <a:lvl2pPr marL="742632" indent="-285627" algn="l" defTabSz="914008" rtl="0" eaLnBrk="1" latinLnBrk="0" hangingPunct="1">
        <a:spcBef>
          <a:spcPct val="20000"/>
        </a:spcBef>
        <a:buFont typeface="Arial" pitchFamily="34" charset="0"/>
        <a:buChar char="–"/>
        <a:defRPr sz="2786" kern="1200">
          <a:solidFill>
            <a:schemeClr val="tx1"/>
          </a:solidFill>
          <a:latin typeface="+mn-lt"/>
          <a:ea typeface="+mn-ea"/>
          <a:cs typeface="+mn-cs"/>
        </a:defRPr>
      </a:lvl2pPr>
      <a:lvl3pPr marL="1142511" indent="-228502" algn="l" defTabSz="914008" rtl="0" eaLnBrk="1" latinLnBrk="0" hangingPunct="1">
        <a:spcBef>
          <a:spcPct val="20000"/>
        </a:spcBef>
        <a:buFont typeface="Arial" pitchFamily="34" charset="0"/>
        <a:buChar char="•"/>
        <a:defRPr sz="2357" kern="1200">
          <a:solidFill>
            <a:schemeClr val="tx1"/>
          </a:solidFill>
          <a:latin typeface="+mn-lt"/>
          <a:ea typeface="+mn-ea"/>
          <a:cs typeface="+mn-cs"/>
        </a:defRPr>
      </a:lvl3pPr>
      <a:lvl4pPr marL="1599516" indent="-228502" algn="l" defTabSz="91400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519" indent="-228502" algn="l" defTabSz="91400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525" indent="-228502" algn="l" defTabSz="91400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28" indent="-228502" algn="l" defTabSz="91400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533" indent="-228502" algn="l" defTabSz="91400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538" indent="-228502" algn="l" defTabSz="91400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08" rtl="0" eaLnBrk="1" latinLnBrk="0" hangingPunct="1">
        <a:defRPr sz="1786" kern="1200">
          <a:solidFill>
            <a:schemeClr val="tx1"/>
          </a:solidFill>
          <a:latin typeface="+mn-lt"/>
          <a:ea typeface="+mn-ea"/>
          <a:cs typeface="+mn-cs"/>
        </a:defRPr>
      </a:lvl1pPr>
      <a:lvl2pPr marL="457005" algn="l" defTabSz="914008" rtl="0" eaLnBrk="1" latinLnBrk="0" hangingPunct="1">
        <a:defRPr sz="1786" kern="1200">
          <a:solidFill>
            <a:schemeClr val="tx1"/>
          </a:solidFill>
          <a:latin typeface="+mn-lt"/>
          <a:ea typeface="+mn-ea"/>
          <a:cs typeface="+mn-cs"/>
        </a:defRPr>
      </a:lvl2pPr>
      <a:lvl3pPr marL="914008" algn="l" defTabSz="914008" rtl="0" eaLnBrk="1" latinLnBrk="0" hangingPunct="1">
        <a:defRPr sz="1786" kern="1200">
          <a:solidFill>
            <a:schemeClr val="tx1"/>
          </a:solidFill>
          <a:latin typeface="+mn-lt"/>
          <a:ea typeface="+mn-ea"/>
          <a:cs typeface="+mn-cs"/>
        </a:defRPr>
      </a:lvl3pPr>
      <a:lvl4pPr marL="1371013" algn="l" defTabSz="914008" rtl="0" eaLnBrk="1" latinLnBrk="0" hangingPunct="1">
        <a:defRPr sz="1786" kern="1200">
          <a:solidFill>
            <a:schemeClr val="tx1"/>
          </a:solidFill>
          <a:latin typeface="+mn-lt"/>
          <a:ea typeface="+mn-ea"/>
          <a:cs typeface="+mn-cs"/>
        </a:defRPr>
      </a:lvl4pPr>
      <a:lvl5pPr marL="1828018" algn="l" defTabSz="914008" rtl="0" eaLnBrk="1" latinLnBrk="0" hangingPunct="1">
        <a:defRPr sz="1786" kern="1200">
          <a:solidFill>
            <a:schemeClr val="tx1"/>
          </a:solidFill>
          <a:latin typeface="+mn-lt"/>
          <a:ea typeface="+mn-ea"/>
          <a:cs typeface="+mn-cs"/>
        </a:defRPr>
      </a:lvl5pPr>
      <a:lvl6pPr marL="2285024" algn="l" defTabSz="914008" rtl="0" eaLnBrk="1" latinLnBrk="0" hangingPunct="1">
        <a:defRPr sz="1786" kern="1200">
          <a:solidFill>
            <a:schemeClr val="tx1"/>
          </a:solidFill>
          <a:latin typeface="+mn-lt"/>
          <a:ea typeface="+mn-ea"/>
          <a:cs typeface="+mn-cs"/>
        </a:defRPr>
      </a:lvl6pPr>
      <a:lvl7pPr marL="2742027" algn="l" defTabSz="914008" rtl="0" eaLnBrk="1" latinLnBrk="0" hangingPunct="1">
        <a:defRPr sz="1786" kern="1200">
          <a:solidFill>
            <a:schemeClr val="tx1"/>
          </a:solidFill>
          <a:latin typeface="+mn-lt"/>
          <a:ea typeface="+mn-ea"/>
          <a:cs typeface="+mn-cs"/>
        </a:defRPr>
      </a:lvl7pPr>
      <a:lvl8pPr marL="3199032" algn="l" defTabSz="914008" rtl="0" eaLnBrk="1" latinLnBrk="0" hangingPunct="1">
        <a:defRPr sz="1786" kern="1200">
          <a:solidFill>
            <a:schemeClr val="tx1"/>
          </a:solidFill>
          <a:latin typeface="+mn-lt"/>
          <a:ea typeface="+mn-ea"/>
          <a:cs typeface="+mn-cs"/>
        </a:defRPr>
      </a:lvl8pPr>
      <a:lvl9pPr marL="3656035" algn="l" defTabSz="914008" rtl="0" eaLnBrk="1" latinLnBrk="0" hangingPunct="1">
        <a:defRPr sz="178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4401308" y="2042100"/>
            <a:ext cx="4723588" cy="1748945"/>
          </a:xfrm>
          <a:prstGeom prst="roundRect">
            <a:avLst>
              <a:gd name="adj" fmla="val 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0011" tIns="10005" rIns="20011" bIns="10005" rtlCol="0" anchor="ctr"/>
          <a:lstStyle/>
          <a:p>
            <a:pPr marL="0" marR="0" lvl="0" indent="0" algn="ctr" defTabSz="914008" rtl="0" eaLnBrk="1" fontAlgn="auto" latinLnBrk="0" hangingPunct="1">
              <a:lnSpc>
                <a:spcPct val="100000"/>
              </a:lnSpc>
              <a:spcBef>
                <a:spcPts val="0"/>
              </a:spcBef>
              <a:spcAft>
                <a:spcPts val="0"/>
              </a:spcAft>
              <a:buClrTx/>
              <a:buSzTx/>
              <a:buFontTx/>
              <a:buNone/>
              <a:tabLst/>
              <a:defRPr/>
            </a:pPr>
            <a:endParaRPr kumimoji="0" lang="en-GB" sz="1143" b="1"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Rounded Rectangle 19"/>
          <p:cNvSpPr/>
          <p:nvPr/>
        </p:nvSpPr>
        <p:spPr>
          <a:xfrm>
            <a:off x="-3285" y="4148402"/>
            <a:ext cx="4404593" cy="2008145"/>
          </a:xfrm>
          <a:prstGeom prst="roundRect">
            <a:avLst>
              <a:gd name="adj" fmla="val 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0011" tIns="10005" rIns="20011" bIns="10005" rtlCol="0" anchor="ctr"/>
          <a:lstStyle/>
          <a:p>
            <a:pPr marL="0" marR="0" algn="just">
              <a:lnSpc>
                <a:spcPts val="1500"/>
              </a:lnSpc>
              <a:spcBef>
                <a:spcPts val="900"/>
              </a:spcBef>
              <a:spcAft>
                <a:spcPts val="900"/>
              </a:spcAft>
            </a:pPr>
            <a:r>
              <a:rPr kumimoji="0" lang="en-GB" sz="1200" b="1" u="none" strike="noStrike" kern="1200" cap="none" spc="0" normalizeH="0" baseline="0" noProof="0" dirty="0">
                <a:ln>
                  <a:noFill/>
                </a:ln>
                <a:solidFill>
                  <a:schemeClr val="tx1"/>
                </a:solidFill>
                <a:effectLst/>
                <a:uLnTx/>
                <a:uFillTx/>
                <a:ea typeface="+mn-ea"/>
                <a:cs typeface="+mn-cs"/>
              </a:rPr>
              <a:t>As we are watching the technology increasing day by day, we have been thinking to use Artificial Intelligence somewhere in our daily life. </a:t>
            </a:r>
            <a:r>
              <a:rPr lang="en-IN" sz="1200" b="1" dirty="0">
                <a:solidFill>
                  <a:srgbClr val="000000"/>
                </a:solidFill>
                <a:effectLst/>
                <a:ea typeface="Times New Roman" panose="02020603050405020304" pitchFamily="18" charset="0"/>
              </a:rPr>
              <a:t>The main objective of the AI virtual mouse system is to control the mouse cursor functions by using the hand gestures instead of using a physical mouse. The proposed system can be achieved by using a webcam or a built-in camera which detects the hand gestures and hand tip and processes these frames to perform the particular mouse functions.</a:t>
            </a:r>
            <a:r>
              <a:rPr kumimoji="0" lang="en-GB" sz="1200" b="1" u="none" strike="noStrike" kern="1200" cap="none" spc="0" normalizeH="0" baseline="0" noProof="0" dirty="0">
                <a:ln>
                  <a:noFill/>
                </a:ln>
                <a:solidFill>
                  <a:schemeClr val="tx1"/>
                </a:solidFill>
                <a:effectLst/>
                <a:uLnTx/>
                <a:uFillTx/>
                <a:ea typeface="+mn-ea"/>
                <a:cs typeface="+mn-cs"/>
              </a:rPr>
              <a:t>This project uses our hand gesture to control the cursor of a mouse. We have used python programming language for this project.</a:t>
            </a:r>
            <a:endParaRPr kumimoji="0" lang="en-GB" sz="1200" b="1" u="none" strike="noStrike" kern="1200" cap="none" spc="0" normalizeH="0" baseline="0" noProof="0" dirty="0">
              <a:ln>
                <a:noFill/>
              </a:ln>
              <a:solidFill>
                <a:prstClr val="black"/>
              </a:solidFill>
              <a:effectLst/>
              <a:uLnTx/>
              <a:uFillTx/>
              <a:ea typeface="+mn-ea"/>
              <a:cs typeface="+mn-cs"/>
            </a:endParaRPr>
          </a:p>
        </p:txBody>
      </p:sp>
      <p:sp>
        <p:nvSpPr>
          <p:cNvPr id="13" name="Rectangle 12"/>
          <p:cNvSpPr/>
          <p:nvPr/>
        </p:nvSpPr>
        <p:spPr>
          <a:xfrm>
            <a:off x="4401309" y="1661635"/>
            <a:ext cx="4723588" cy="375283"/>
          </a:xfrm>
          <a:prstGeom prst="rect">
            <a:avLst/>
          </a:prstGeom>
          <a:solidFill>
            <a:srgbClr val="0072C6"/>
          </a:solidFill>
          <a:ln>
            <a:solidFill>
              <a:srgbClr val="385D8A"/>
            </a:solidFill>
          </a:ln>
        </p:spPr>
        <p:style>
          <a:lnRef idx="2">
            <a:schemeClr val="accent3">
              <a:shade val="50000"/>
            </a:schemeClr>
          </a:lnRef>
          <a:fillRef idx="1">
            <a:schemeClr val="accent3"/>
          </a:fillRef>
          <a:effectRef idx="0">
            <a:schemeClr val="accent3"/>
          </a:effectRef>
          <a:fontRef idx="minor">
            <a:schemeClr val="lt1"/>
          </a:fontRef>
        </p:style>
        <p:txBody>
          <a:bodyPr lIns="65302" tIns="32651" rIns="65302" bIns="32651" spcCol="0" rtlCol="0" anchor="ctr"/>
          <a:lstStyle/>
          <a:p>
            <a:pPr algn="ctr" defTabSz="914008">
              <a:defRPr/>
            </a:pPr>
            <a:r>
              <a:rPr lang="en-GB" sz="1400" b="1" dirty="0">
                <a:latin typeface="Calibri" panose="020F0502020204030204" pitchFamily="34" charset="0"/>
                <a:cs typeface="Calibri" panose="020F0502020204030204" pitchFamily="34" charset="0"/>
              </a:rPr>
              <a:t> </a:t>
            </a:r>
            <a:r>
              <a:rPr lang="en-GB" sz="1400" b="1" dirty="0">
                <a:solidFill>
                  <a:prstClr val="white"/>
                </a:solidFill>
              </a:rPr>
              <a:t>PROJECT DIAGRAM</a:t>
            </a:r>
          </a:p>
        </p:txBody>
      </p:sp>
      <p:sp>
        <p:nvSpPr>
          <p:cNvPr id="31" name="Rectangle 30"/>
          <p:cNvSpPr/>
          <p:nvPr/>
        </p:nvSpPr>
        <p:spPr>
          <a:xfrm>
            <a:off x="4392854" y="3791045"/>
            <a:ext cx="4732042" cy="337072"/>
          </a:xfrm>
          <a:prstGeom prst="rect">
            <a:avLst/>
          </a:prstGeom>
          <a:solidFill>
            <a:srgbClr val="0072C6"/>
          </a:solidFill>
          <a:ln>
            <a:solidFill>
              <a:srgbClr val="385D8A"/>
            </a:solidFill>
          </a:ln>
        </p:spPr>
        <p:style>
          <a:lnRef idx="2">
            <a:schemeClr val="accent3">
              <a:shade val="50000"/>
            </a:schemeClr>
          </a:lnRef>
          <a:fillRef idx="1">
            <a:schemeClr val="accent3"/>
          </a:fillRef>
          <a:effectRef idx="0">
            <a:schemeClr val="accent3"/>
          </a:effectRef>
          <a:fontRef idx="minor">
            <a:schemeClr val="lt1"/>
          </a:fontRef>
        </p:style>
        <p:txBody>
          <a:bodyPr lIns="65302" tIns="32651" rIns="65302" bIns="32651" spcCol="0" rtlCol="0" anchor="ctr"/>
          <a:lstStyle/>
          <a:p>
            <a:pPr marL="0" marR="0" lvl="0" indent="0" algn="ctr" defTabSz="914008" rtl="0" eaLnBrk="1" fontAlgn="auto" latinLnBrk="0" hangingPunct="1">
              <a:lnSpc>
                <a:spcPct val="100000"/>
              </a:lnSpc>
              <a:spcBef>
                <a:spcPts val="0"/>
              </a:spcBef>
              <a:spcAft>
                <a:spcPts val="0"/>
              </a:spcAft>
              <a:buClrTx/>
              <a:buSzTx/>
              <a:buFontTx/>
              <a:buNone/>
              <a:tabLst/>
              <a:defRPr/>
            </a:pPr>
            <a:r>
              <a:rPr kumimoji="0" lang="en-GB" sz="1429" b="1" i="0" u="none" strike="noStrike" kern="1200" cap="none" spc="0" normalizeH="0" baseline="0" noProof="0" dirty="0">
                <a:ln>
                  <a:noFill/>
                </a:ln>
                <a:solidFill>
                  <a:prstClr val="white"/>
                </a:solidFill>
                <a:effectLst/>
                <a:uLnTx/>
                <a:uFillTx/>
                <a:latin typeface="Calibri"/>
                <a:ea typeface="+mn-ea"/>
                <a:cs typeface="+mn-cs"/>
              </a:rPr>
              <a:t>OUTCOME &amp; FUTURE SCOPE</a:t>
            </a:r>
          </a:p>
        </p:txBody>
      </p:sp>
      <p:sp>
        <p:nvSpPr>
          <p:cNvPr id="33" name="Rectangle 32"/>
          <p:cNvSpPr/>
          <p:nvPr/>
        </p:nvSpPr>
        <p:spPr>
          <a:xfrm>
            <a:off x="0" y="6140824"/>
            <a:ext cx="9144000" cy="691418"/>
          </a:xfrm>
          <a:prstGeom prst="rect">
            <a:avLst/>
          </a:prstGeom>
          <a:solidFill>
            <a:srgbClr val="0072C6"/>
          </a:solidFill>
          <a:ln>
            <a:solidFill>
              <a:srgbClr val="385D8A"/>
            </a:solidFill>
          </a:ln>
        </p:spPr>
        <p:style>
          <a:lnRef idx="2">
            <a:schemeClr val="accent3">
              <a:shade val="50000"/>
            </a:schemeClr>
          </a:lnRef>
          <a:fillRef idx="1">
            <a:schemeClr val="accent3"/>
          </a:fillRef>
          <a:effectRef idx="0">
            <a:schemeClr val="accent3"/>
          </a:effectRef>
          <a:fontRef idx="minor">
            <a:schemeClr val="lt1"/>
          </a:fontRef>
        </p:style>
        <p:txBody>
          <a:bodyPr lIns="65302" tIns="32651" rIns="65302" bIns="32651" spcCol="0" rtlCol="0" anchor="ctr"/>
          <a:lstStyle/>
          <a:p>
            <a:pPr marL="0" marR="0" lvl="0" indent="0" defTabSz="914008" rtl="0" eaLnBrk="1" fontAlgn="auto" latinLnBrk="0" hangingPunct="1">
              <a:lnSpc>
                <a:spcPct val="100000"/>
              </a:lnSpc>
              <a:spcBef>
                <a:spcPts val="0"/>
              </a:spcBef>
              <a:spcAft>
                <a:spcPts val="0"/>
              </a:spcAft>
              <a:buClrTx/>
              <a:buSzTx/>
              <a:buFontTx/>
              <a:buNone/>
              <a:tabLst/>
              <a:defRPr/>
            </a:pPr>
            <a:r>
              <a:rPr kumimoji="0" lang="en-GB" sz="1429" b="1" i="0" u="none" strike="noStrike" kern="1200" cap="none" spc="0" normalizeH="0" baseline="0" noProof="0" dirty="0">
                <a:ln>
                  <a:noFill/>
                </a:ln>
                <a:solidFill>
                  <a:prstClr val="white"/>
                </a:solidFill>
                <a:effectLst/>
                <a:uLnTx/>
                <a:uFillTx/>
                <a:latin typeface="Calibri"/>
                <a:ea typeface="+mn-ea"/>
                <a:cs typeface="+mn-cs"/>
              </a:rPr>
              <a:t>GUIDED BY :                                                                                     TEAM MEMBERS :</a:t>
            </a:r>
          </a:p>
          <a:p>
            <a:pPr marL="0" marR="0" lvl="0" indent="0" defTabSz="914008" rtl="0" eaLnBrk="1" fontAlgn="auto" latinLnBrk="0" hangingPunct="1">
              <a:lnSpc>
                <a:spcPct val="100000"/>
              </a:lnSpc>
              <a:spcBef>
                <a:spcPts val="0"/>
              </a:spcBef>
              <a:spcAft>
                <a:spcPts val="0"/>
              </a:spcAft>
              <a:buClrTx/>
              <a:buSzTx/>
              <a:buFontTx/>
              <a:buNone/>
              <a:tabLst/>
              <a:defRPr/>
            </a:pPr>
            <a:r>
              <a:rPr lang="en-GB" sz="1429" b="1" dirty="0">
                <a:solidFill>
                  <a:prstClr val="white"/>
                </a:solidFill>
                <a:latin typeface="Calibri"/>
              </a:rPr>
              <a:t>Abhilasha Khandelwal                                                                  Noel William</a:t>
            </a:r>
            <a:r>
              <a:rPr kumimoji="0" lang="en-GB" sz="1429" b="1" i="0" u="none" strike="noStrike" kern="1200" cap="none" spc="0" normalizeH="0" baseline="0" noProof="0" dirty="0">
                <a:ln>
                  <a:noFill/>
                </a:ln>
                <a:solidFill>
                  <a:prstClr val="white"/>
                </a:solidFill>
                <a:effectLst/>
                <a:uLnTx/>
                <a:uFillTx/>
                <a:latin typeface="Calibri"/>
                <a:ea typeface="+mn-ea"/>
                <a:cs typeface="+mn-cs"/>
              </a:rPr>
              <a:t>,</a:t>
            </a:r>
            <a:r>
              <a:rPr kumimoji="0" lang="en-GB" sz="1429" b="1" i="0" u="none" strike="noStrike" kern="1200" cap="none" spc="0" normalizeH="0" noProof="0" dirty="0">
                <a:ln>
                  <a:noFill/>
                </a:ln>
                <a:solidFill>
                  <a:prstClr val="white"/>
                </a:solidFill>
                <a:effectLst/>
                <a:uLnTx/>
                <a:uFillTx/>
                <a:latin typeface="Calibri"/>
                <a:ea typeface="+mn-ea"/>
                <a:cs typeface="+mn-cs"/>
              </a:rPr>
              <a:t> Aditya Rai, Anirban Biswas, </a:t>
            </a:r>
            <a:r>
              <a:rPr kumimoji="0" lang="en-GB" sz="1429" b="1" i="0" u="none" strike="noStrike" kern="1200" cap="none" spc="0" normalizeH="0" noProof="0" dirty="0" err="1">
                <a:ln>
                  <a:noFill/>
                </a:ln>
                <a:solidFill>
                  <a:prstClr val="white"/>
                </a:solidFill>
                <a:effectLst/>
                <a:uLnTx/>
                <a:uFillTx/>
                <a:latin typeface="Calibri"/>
                <a:ea typeface="+mn-ea"/>
                <a:cs typeface="+mn-cs"/>
              </a:rPr>
              <a:t>Sanket</a:t>
            </a:r>
            <a:r>
              <a:rPr kumimoji="0" lang="en-GB" sz="1429" b="1" i="0" u="none" strike="noStrike" kern="1200" cap="none" spc="0" normalizeH="0" noProof="0" dirty="0">
                <a:ln>
                  <a:noFill/>
                </a:ln>
                <a:solidFill>
                  <a:prstClr val="white"/>
                </a:solidFill>
                <a:effectLst/>
                <a:uLnTx/>
                <a:uFillTx/>
                <a:latin typeface="Calibri"/>
                <a:ea typeface="+mn-ea"/>
                <a:cs typeface="+mn-cs"/>
              </a:rPr>
              <a:t> Swaroop </a:t>
            </a:r>
            <a:endParaRPr kumimoji="0" lang="en-GB" sz="1429" b="1"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Rectangle 22"/>
          <p:cNvSpPr/>
          <p:nvPr/>
        </p:nvSpPr>
        <p:spPr>
          <a:xfrm>
            <a:off x="0" y="1654447"/>
            <a:ext cx="4373750" cy="389978"/>
          </a:xfrm>
          <a:prstGeom prst="rect">
            <a:avLst/>
          </a:prstGeom>
          <a:solidFill>
            <a:srgbClr val="0072C6"/>
          </a:solidFill>
          <a:ln>
            <a:solidFill>
              <a:srgbClr val="385D8A"/>
            </a:solidFill>
          </a:ln>
        </p:spPr>
        <p:style>
          <a:lnRef idx="2">
            <a:schemeClr val="accent3">
              <a:shade val="50000"/>
            </a:schemeClr>
          </a:lnRef>
          <a:fillRef idx="1">
            <a:schemeClr val="accent3"/>
          </a:fillRef>
          <a:effectRef idx="0">
            <a:schemeClr val="accent3"/>
          </a:effectRef>
          <a:fontRef idx="minor">
            <a:schemeClr val="lt1"/>
          </a:fontRef>
        </p:style>
        <p:txBody>
          <a:bodyPr lIns="65302" tIns="32651" rIns="65302" bIns="32651" spcCol="0" rtlCol="0" anchor="ctr"/>
          <a:lstStyle/>
          <a:p>
            <a:pPr marL="0" marR="0" lvl="0" indent="0" algn="ctr" defTabSz="914008" rtl="0" eaLnBrk="1" fontAlgn="auto" latinLnBrk="0" hangingPunct="1">
              <a:lnSpc>
                <a:spcPct val="100000"/>
              </a:lnSpc>
              <a:spcBef>
                <a:spcPts val="0"/>
              </a:spcBef>
              <a:spcAft>
                <a:spcPts val="0"/>
              </a:spcAft>
              <a:buClrTx/>
              <a:buSzTx/>
              <a:buFontTx/>
              <a:buNone/>
              <a:tabLst/>
              <a:defRPr/>
            </a:pPr>
            <a:r>
              <a:rPr kumimoji="0" lang="en-GB" sz="1429" b="1" i="0" u="none" strike="noStrike" kern="1200" cap="none" spc="0" normalizeH="0" baseline="0" noProof="0" dirty="0">
                <a:ln>
                  <a:noFill/>
                </a:ln>
                <a:solidFill>
                  <a:prstClr val="white"/>
                </a:solidFill>
                <a:effectLst/>
                <a:uLnTx/>
                <a:uFillTx/>
                <a:latin typeface="Calibri"/>
                <a:ea typeface="+mn-ea"/>
                <a:cs typeface="+mn-cs"/>
              </a:rPr>
              <a:t>OBJECTIVE</a:t>
            </a:r>
          </a:p>
        </p:txBody>
      </p:sp>
      <p:sp>
        <p:nvSpPr>
          <p:cNvPr id="24" name="Rounded Rectangle 23"/>
          <p:cNvSpPr/>
          <p:nvPr/>
        </p:nvSpPr>
        <p:spPr>
          <a:xfrm>
            <a:off x="13777" y="2029420"/>
            <a:ext cx="4373751" cy="1734932"/>
          </a:xfrm>
          <a:prstGeom prst="roundRect">
            <a:avLst>
              <a:gd name="adj" fmla="val 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0011" tIns="10005" rIns="20011" bIns="10005" rtlCol="0" anchor="ctr"/>
          <a:lstStyle/>
          <a:p>
            <a:pPr marL="326578" marR="0" lvl="0" indent="-326578" algn="just" defTabSz="91400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143" b="0" i="0" u="none" strike="noStrike" kern="1200" cap="none" spc="0" normalizeH="0" baseline="0" noProof="0" dirty="0">
              <a:ln>
                <a:noFill/>
              </a:ln>
              <a:solidFill>
                <a:prstClr val="black"/>
              </a:solidFill>
              <a:effectLst/>
              <a:uLnTx/>
              <a:uFillTx/>
              <a:latin typeface="Calibri"/>
              <a:ea typeface="+mn-ea"/>
              <a:cs typeface="+mn-cs"/>
            </a:endParaRPr>
          </a:p>
        </p:txBody>
      </p:sp>
      <p:sp>
        <p:nvSpPr>
          <p:cNvPr id="37" name="Rectangle 36"/>
          <p:cNvSpPr/>
          <p:nvPr/>
        </p:nvSpPr>
        <p:spPr>
          <a:xfrm>
            <a:off x="0" y="3791045"/>
            <a:ext cx="4373751" cy="324649"/>
          </a:xfrm>
          <a:prstGeom prst="rect">
            <a:avLst/>
          </a:prstGeom>
          <a:solidFill>
            <a:srgbClr val="0072C6"/>
          </a:solidFill>
          <a:ln>
            <a:solidFill>
              <a:srgbClr val="385D8A"/>
            </a:solidFill>
          </a:ln>
        </p:spPr>
        <p:style>
          <a:lnRef idx="2">
            <a:schemeClr val="accent3">
              <a:shade val="50000"/>
            </a:schemeClr>
          </a:lnRef>
          <a:fillRef idx="1">
            <a:schemeClr val="accent3"/>
          </a:fillRef>
          <a:effectRef idx="0">
            <a:schemeClr val="accent3"/>
          </a:effectRef>
          <a:fontRef idx="minor">
            <a:schemeClr val="lt1"/>
          </a:fontRef>
        </p:style>
        <p:txBody>
          <a:bodyPr lIns="65302" tIns="32651" rIns="65302" bIns="32651" spcCol="0" rtlCol="0" anchor="ctr"/>
          <a:lstStyle/>
          <a:p>
            <a:pPr algn="ctr" defTabSz="914008">
              <a:defRPr/>
            </a:pPr>
            <a:r>
              <a:rPr lang="en-GB" sz="1429" b="1" dirty="0">
                <a:solidFill>
                  <a:prstClr val="white"/>
                </a:solidFill>
                <a:latin typeface="Calibri"/>
              </a:rPr>
              <a:t>DETAILS OF INNOVATION</a:t>
            </a:r>
          </a:p>
        </p:txBody>
      </p:sp>
      <p:sp>
        <p:nvSpPr>
          <p:cNvPr id="16" name="Rectangle 15"/>
          <p:cNvSpPr/>
          <p:nvPr/>
        </p:nvSpPr>
        <p:spPr>
          <a:xfrm>
            <a:off x="0" y="-13010"/>
            <a:ext cx="2244793" cy="1101581"/>
          </a:xfrm>
          <a:prstGeom prst="rect">
            <a:avLst/>
          </a:prstGeom>
          <a:ln>
            <a:solidFill>
              <a:schemeClr val="accent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008" rtl="0" eaLnBrk="1" fontAlgn="auto" latinLnBrk="0" hangingPunct="1">
              <a:lnSpc>
                <a:spcPct val="100000"/>
              </a:lnSpc>
              <a:spcBef>
                <a:spcPts val="0"/>
              </a:spcBef>
              <a:spcAft>
                <a:spcPts val="0"/>
              </a:spcAft>
              <a:buClrTx/>
              <a:buSzTx/>
              <a:buFontTx/>
              <a:buNone/>
              <a:tabLst/>
              <a:defRPr/>
            </a:pP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3"/>
          <p:cNvSpPr txBox="1"/>
          <p:nvPr/>
        </p:nvSpPr>
        <p:spPr>
          <a:xfrm>
            <a:off x="13354" y="2003022"/>
            <a:ext cx="4360396" cy="1931298"/>
          </a:xfrm>
          <a:prstGeom prst="rect">
            <a:avLst/>
          </a:prstGeom>
          <a:noFill/>
        </p:spPr>
        <p:txBody>
          <a:bodyPr wrap="square" rtlCol="0">
            <a:spAutoFit/>
          </a:bodyPr>
          <a:lstStyle/>
          <a:p>
            <a:pPr marL="0" marR="0" algn="just">
              <a:lnSpc>
                <a:spcPts val="1500"/>
              </a:lnSpc>
              <a:spcBef>
                <a:spcPts val="900"/>
              </a:spcBef>
              <a:spcAft>
                <a:spcPts val="900"/>
              </a:spcAft>
            </a:pPr>
            <a:r>
              <a:rPr kumimoji="0" lang="en-GB" sz="1200" b="1" u="none" strike="noStrike" kern="1200" cap="none" spc="0" normalizeH="0" baseline="0" noProof="0" dirty="0">
                <a:ln>
                  <a:noFill/>
                </a:ln>
                <a:effectLst/>
                <a:uLnTx/>
                <a:uFillTx/>
                <a:latin typeface="Calibri"/>
                <a:ea typeface="+mn-ea"/>
                <a:cs typeface="+mn-cs"/>
              </a:rPr>
              <a:t>This Project can be implemented in Seminars and Presentations as we can control the cursor from a distance, and can it also be used for multitasking and many more</a:t>
            </a:r>
            <a:r>
              <a:rPr lang="en-GB" sz="1200" b="1" dirty="0">
                <a:latin typeface="Calibri"/>
              </a:rPr>
              <a:t>. </a:t>
            </a:r>
            <a:r>
              <a:rPr lang="en-IN" sz="1200" b="1" dirty="0">
                <a:solidFill>
                  <a:srgbClr val="000000"/>
                </a:solidFill>
                <a:effectLst/>
                <a:ea typeface="Times New Roman" panose="02020603050405020304" pitchFamily="18" charset="0"/>
              </a:rPr>
              <a:t>The AI virtual mouse system is has many objectives; it can be used to reduce the space for using the physical mouse, and it can be used in situations where we cannot use the physical mouse. The system eliminates the usage of devices, and it improves the human-computer interaction.</a:t>
            </a:r>
            <a:endParaRPr lang="en-IN" sz="1200" b="1" dirty="0">
              <a:effectLst/>
              <a:ea typeface="Times New Roman" panose="02020603050405020304" pitchFamily="18" charset="0"/>
            </a:endParaRPr>
          </a:p>
          <a:p>
            <a:pPr marL="0" marR="0" lvl="0" indent="0" algn="just" defTabSz="914008" rtl="0" eaLnBrk="1" fontAlgn="base" latinLnBrk="0" hangingPunct="1">
              <a:lnSpc>
                <a:spcPct val="100000"/>
              </a:lnSpc>
              <a:spcBef>
                <a:spcPts val="0"/>
              </a:spcBef>
              <a:spcAft>
                <a:spcPts val="0"/>
              </a:spcAft>
              <a:buClrTx/>
              <a:buSzTx/>
              <a:buFontTx/>
              <a:buNone/>
              <a:tabLst/>
              <a:defRPr/>
            </a:pPr>
            <a:endParaRPr kumimoji="0" lang="en-GB" sz="1200" b="1" u="none" strike="noStrike" kern="1200" cap="none" spc="0" normalizeH="0" baseline="0" noProof="0" dirty="0">
              <a:ln>
                <a:noFill/>
              </a:ln>
              <a:effectLst/>
              <a:uLnTx/>
              <a:uFillTx/>
              <a:latin typeface="Calibri"/>
              <a:ea typeface="+mn-ea"/>
              <a:cs typeface="+mn-cs"/>
            </a:endParaRPr>
          </a:p>
        </p:txBody>
      </p:sp>
      <p:sp>
        <p:nvSpPr>
          <p:cNvPr id="29" name="Rounded Rectangle 28"/>
          <p:cNvSpPr/>
          <p:nvPr/>
        </p:nvSpPr>
        <p:spPr>
          <a:xfrm>
            <a:off x="0" y="1112259"/>
            <a:ext cx="9126245" cy="533110"/>
          </a:xfrm>
          <a:prstGeom prst="roundRect">
            <a:avLst>
              <a:gd name="adj" fmla="val 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0011" tIns="10005" rIns="20011" bIns="10005" rtlCol="0" anchor="ctr"/>
          <a:lstStyle/>
          <a:p>
            <a:pPr marL="0" marR="0" lvl="0" indent="0" algn="ctr" defTabSz="914008" rtl="0" eaLnBrk="1" fontAlgn="auto" latinLnBrk="0" hangingPunct="1">
              <a:lnSpc>
                <a:spcPct val="100000"/>
              </a:lnSpc>
              <a:spcBef>
                <a:spcPts val="0"/>
              </a:spcBef>
              <a:spcAft>
                <a:spcPts val="0"/>
              </a:spcAft>
              <a:buClrTx/>
              <a:buSzTx/>
              <a:buFontTx/>
              <a:buNone/>
              <a:tabLst/>
              <a:defRPr/>
            </a:pPr>
            <a:endParaRPr kumimoji="0" lang="en-GB" sz="1143" b="1" i="0" u="none" strike="noStrike" kern="1200" cap="none" spc="0" normalizeH="0" baseline="0" noProof="0" dirty="0">
              <a:ln>
                <a:noFill/>
              </a:ln>
              <a:solidFill>
                <a:srgbClr val="FF0000"/>
              </a:solidFill>
              <a:effectLst/>
              <a:uLnTx/>
              <a:uFillTx/>
              <a:latin typeface="Calibri"/>
              <a:ea typeface="+mn-ea"/>
              <a:cs typeface="+mn-cs"/>
            </a:endParaRPr>
          </a:p>
          <a:p>
            <a:pPr marL="0" marR="0" lvl="0" indent="0" algn="ctr" defTabSz="914008" rtl="0" eaLnBrk="1" fontAlgn="auto" latinLnBrk="0" hangingPunct="1">
              <a:lnSpc>
                <a:spcPct val="100000"/>
              </a:lnSpc>
              <a:spcBef>
                <a:spcPts val="0"/>
              </a:spcBef>
              <a:spcAft>
                <a:spcPts val="0"/>
              </a:spcAft>
              <a:buClrTx/>
              <a:buSzTx/>
              <a:buFontTx/>
              <a:buNone/>
              <a:tabLst/>
              <a:defRPr/>
            </a:pPr>
            <a:endParaRPr kumimoji="0" lang="en-GB" sz="1143"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008" rtl="0" eaLnBrk="1" fontAlgn="auto" latinLnBrk="0" hangingPunct="1">
              <a:lnSpc>
                <a:spcPct val="100000"/>
              </a:lnSpc>
              <a:spcBef>
                <a:spcPts val="0"/>
              </a:spcBef>
              <a:spcAft>
                <a:spcPts val="0"/>
              </a:spcAft>
              <a:buClrTx/>
              <a:buSzTx/>
              <a:buFontTx/>
              <a:buNone/>
              <a:tabLst/>
              <a:defRPr/>
            </a:pPr>
            <a:endParaRPr kumimoji="0" lang="en-GB" sz="1429" b="0" i="1" u="none" strike="noStrike" kern="1200" cap="none" spc="0" normalizeH="0" baseline="0" noProof="0" dirty="0">
              <a:ln>
                <a:noFill/>
              </a:ln>
              <a:solidFill>
                <a:prstClr val="white">
                  <a:lumMod val="50000"/>
                </a:prstClr>
              </a:solidFill>
              <a:effectLst/>
              <a:uLnTx/>
              <a:uFillTx/>
              <a:latin typeface="Calibri"/>
              <a:ea typeface="+mn-ea"/>
              <a:cs typeface="+mn-cs"/>
            </a:endParaRPr>
          </a:p>
          <a:p>
            <a:pPr algn="ctr"/>
            <a:r>
              <a:rPr lang="en-GB" sz="2000" b="1" dirty="0">
                <a:solidFill>
                  <a:schemeClr val="tx1"/>
                </a:solidFill>
              </a:rPr>
              <a:t>AI Gesture Controlled Mouse</a:t>
            </a:r>
          </a:p>
          <a:p>
            <a:pPr marL="0" marR="0" lvl="0" indent="0" algn="ctr" defTabSz="914008" rtl="0" eaLnBrk="1" fontAlgn="auto" latinLnBrk="0" hangingPunct="1">
              <a:lnSpc>
                <a:spcPct val="100000"/>
              </a:lnSpc>
              <a:spcBef>
                <a:spcPts val="0"/>
              </a:spcBef>
              <a:spcAft>
                <a:spcPts val="0"/>
              </a:spcAft>
              <a:buClrTx/>
              <a:buSzTx/>
              <a:buFontTx/>
              <a:buNone/>
              <a:tabLst/>
              <a:defRPr/>
            </a:pPr>
            <a:endParaRPr kumimoji="0" lang="en-GB" sz="1429" b="0" i="1" u="none" strike="noStrike" kern="1200" cap="none" spc="0" normalizeH="0" noProof="0" dirty="0">
              <a:ln>
                <a:noFill/>
              </a:ln>
              <a:solidFill>
                <a:prstClr val="white">
                  <a:lumMod val="50000"/>
                </a:prstClr>
              </a:solidFill>
              <a:effectLst/>
              <a:uLnTx/>
              <a:uFillTx/>
              <a:latin typeface="Calibri"/>
              <a:ea typeface="+mn-ea"/>
              <a:cs typeface="+mn-cs"/>
            </a:endParaRPr>
          </a:p>
          <a:p>
            <a:pPr marL="0" marR="0" lvl="0" indent="0" algn="ctr" defTabSz="914008" rtl="0" eaLnBrk="1" fontAlgn="auto" latinLnBrk="0" hangingPunct="1">
              <a:lnSpc>
                <a:spcPct val="100000"/>
              </a:lnSpc>
              <a:spcBef>
                <a:spcPts val="0"/>
              </a:spcBef>
              <a:spcAft>
                <a:spcPts val="0"/>
              </a:spcAft>
              <a:buClrTx/>
              <a:buSzTx/>
              <a:buFontTx/>
              <a:buNone/>
              <a:tabLst/>
              <a:defRPr/>
            </a:pPr>
            <a:r>
              <a:rPr lang="en-GB" sz="1429" i="1" dirty="0">
                <a:solidFill>
                  <a:prstClr val="white">
                    <a:lumMod val="50000"/>
                  </a:prstClr>
                </a:solidFill>
                <a:latin typeface="Calibri"/>
              </a:rPr>
              <a:t>     </a:t>
            </a:r>
          </a:p>
          <a:p>
            <a:pPr marL="0" marR="0" lvl="0" indent="0" algn="ctr" defTabSz="914008" rtl="0" eaLnBrk="1" fontAlgn="auto" latinLnBrk="0" hangingPunct="1">
              <a:lnSpc>
                <a:spcPct val="100000"/>
              </a:lnSpc>
              <a:spcBef>
                <a:spcPts val="0"/>
              </a:spcBef>
              <a:spcAft>
                <a:spcPts val="0"/>
              </a:spcAft>
              <a:buClrTx/>
              <a:buSzTx/>
              <a:buFontTx/>
              <a:buNone/>
              <a:tabLst/>
              <a:defRPr/>
            </a:pPr>
            <a:endParaRPr kumimoji="0" lang="en-GB" sz="1429" b="0" i="1" u="none" strike="noStrike" kern="1200" cap="none" spc="0" normalizeH="0" noProof="0" dirty="0">
              <a:ln>
                <a:noFill/>
              </a:ln>
              <a:solidFill>
                <a:prstClr val="white">
                  <a:lumMod val="50000"/>
                </a:prstClr>
              </a:solidFill>
              <a:effectLst/>
              <a:uLnTx/>
              <a:uFillTx/>
              <a:latin typeface="Calibri"/>
              <a:ea typeface="+mn-ea"/>
              <a:cs typeface="+mn-cs"/>
            </a:endParaRPr>
          </a:p>
        </p:txBody>
      </p:sp>
      <p:sp>
        <p:nvSpPr>
          <p:cNvPr id="32" name="Rounded Rectangle 31"/>
          <p:cNvSpPr/>
          <p:nvPr/>
        </p:nvSpPr>
        <p:spPr>
          <a:xfrm>
            <a:off x="4401731" y="4107016"/>
            <a:ext cx="4723588" cy="2033808"/>
          </a:xfrm>
          <a:prstGeom prst="roundRect">
            <a:avLst>
              <a:gd name="adj" fmla="val 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0011" tIns="10005" rIns="20011" bIns="10005" rtlCol="0" anchor="ctr"/>
          <a:lstStyle/>
          <a:p>
            <a:pPr lvl="0" algn="just" defTabSz="914008" fontAlgn="base">
              <a:defRPr/>
            </a:pPr>
            <a:r>
              <a:rPr lang="en-GB" sz="1200" b="1" dirty="0">
                <a:solidFill>
                  <a:schemeClr val="tx1"/>
                </a:solidFill>
              </a:rPr>
              <a:t>We have successfully completed this project and we were able to use the mouse using a camera or a webcam.</a:t>
            </a:r>
          </a:p>
          <a:p>
            <a:pPr lvl="0" algn="just" defTabSz="914008" fontAlgn="base">
              <a:defRPr/>
            </a:pPr>
            <a:r>
              <a:rPr lang="en-GB" sz="1200" b="1" dirty="0">
                <a:solidFill>
                  <a:schemeClr val="tx1"/>
                </a:solidFill>
              </a:rPr>
              <a:t>This project has high future scope, as for multitasking this project can be high innovative. If the project is upgraded, we can use other parts of the body like face, legs to control a computer for seamless multitasking.</a:t>
            </a:r>
          </a:p>
          <a:p>
            <a:pPr lvl="0" algn="just" defTabSz="914008" fontAlgn="base">
              <a:defRPr/>
            </a:pPr>
            <a:r>
              <a:rPr lang="en-GB" sz="1200" b="1" dirty="0">
                <a:solidFill>
                  <a:schemeClr val="tx1"/>
                </a:solidFill>
              </a:rPr>
              <a:t>If implemented to hardware level, we can control machines on our finger tips and we can take artificial intelligence to next level.</a:t>
            </a:r>
          </a:p>
          <a:p>
            <a:pPr lvl="0" algn="just" defTabSz="914008" fontAlgn="base">
              <a:defRPr/>
            </a:pPr>
            <a:r>
              <a:rPr lang="en-GB" sz="1200" b="1" dirty="0">
                <a:solidFill>
                  <a:schemeClr val="tx1"/>
                </a:solidFill>
              </a:rPr>
              <a:t>After some modifications, this project can be used in professional Seminars and Presentations, as the presenter can control the powerpoint slides and other visual presentations from a distance.</a:t>
            </a:r>
          </a:p>
        </p:txBody>
      </p:sp>
      <p:sp>
        <p:nvSpPr>
          <p:cNvPr id="34" name="Rectangle 33"/>
          <p:cNvSpPr/>
          <p:nvPr/>
        </p:nvSpPr>
        <p:spPr>
          <a:xfrm>
            <a:off x="6333301" y="12953"/>
            <a:ext cx="2791596" cy="1081697"/>
          </a:xfrm>
          <a:prstGeom prst="rect">
            <a:avLst/>
          </a:prstGeom>
          <a:solidFill>
            <a:srgbClr val="0072C6"/>
          </a:solidFill>
          <a:ln>
            <a:solidFill>
              <a:srgbClr val="385D8A"/>
            </a:solidFill>
          </a:ln>
        </p:spPr>
        <p:style>
          <a:lnRef idx="2">
            <a:schemeClr val="accent3">
              <a:shade val="50000"/>
            </a:schemeClr>
          </a:lnRef>
          <a:fillRef idx="1">
            <a:schemeClr val="accent3"/>
          </a:fillRef>
          <a:effectRef idx="0">
            <a:schemeClr val="accent3"/>
          </a:effectRef>
          <a:fontRef idx="minor">
            <a:schemeClr val="lt1"/>
          </a:fontRef>
        </p:style>
        <p:txBody>
          <a:bodyPr lIns="65302" tIns="32651" rIns="65302" bIns="32651" spcCol="0" rtlCol="0" anchor="ctr"/>
          <a:lstStyle/>
          <a:p>
            <a:pPr algn="ctr"/>
            <a:r>
              <a:rPr lang="en-GB" sz="1400" b="1">
                <a:solidFill>
                  <a:prstClr val="white"/>
                </a:solidFill>
                <a:latin typeface="Calibri"/>
              </a:rPr>
              <a:t>SCHOOL OF COMPUTER </a:t>
            </a:r>
          </a:p>
          <a:p>
            <a:pPr algn="ctr"/>
            <a:r>
              <a:rPr lang="en-GB" sz="1400" b="1">
                <a:solidFill>
                  <a:prstClr val="white"/>
                </a:solidFill>
                <a:latin typeface="Calibri"/>
              </a:rPr>
              <a:t>SCIENCE &amp; ENGINEERING </a:t>
            </a:r>
          </a:p>
          <a:p>
            <a:pPr algn="ctr"/>
            <a:r>
              <a:rPr lang="en-GB" sz="1400" b="1" dirty="0">
                <a:solidFill>
                  <a:prstClr val="white"/>
                </a:solidFill>
                <a:latin typeface="Calibri"/>
              </a:rPr>
              <a:t>2021-22</a:t>
            </a:r>
          </a:p>
        </p:txBody>
      </p:sp>
      <p:pic>
        <p:nvPicPr>
          <p:cNvPr id="3" name="Picture 2">
            <a:extLst>
              <a:ext uri="{FF2B5EF4-FFF2-40B4-BE49-F238E27FC236}">
                <a16:creationId xmlns:a16="http://schemas.microsoft.com/office/drawing/2014/main" id="{F1653402-C414-49AC-B1E1-2018A549D0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4794" y="-13010"/>
            <a:ext cx="4088506" cy="1083972"/>
          </a:xfrm>
          <a:prstGeom prst="rect">
            <a:avLst/>
          </a:prstGeom>
        </p:spPr>
      </p:pic>
      <p:pic>
        <p:nvPicPr>
          <p:cNvPr id="5" name="Picture 4">
            <a:extLst>
              <a:ext uri="{FF2B5EF4-FFF2-40B4-BE49-F238E27FC236}">
                <a16:creationId xmlns:a16="http://schemas.microsoft.com/office/drawing/2014/main" id="{9238F7E9-9AC4-4A95-9D75-59675FE5B3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5116" y="2063611"/>
            <a:ext cx="3337450" cy="1732616"/>
          </a:xfrm>
          <a:prstGeom prst="rect">
            <a:avLst/>
          </a:prstGeom>
        </p:spPr>
      </p:pic>
      <p:pic>
        <p:nvPicPr>
          <p:cNvPr id="9" name="Picture 8">
            <a:extLst>
              <a:ext uri="{FF2B5EF4-FFF2-40B4-BE49-F238E27FC236}">
                <a16:creationId xmlns:a16="http://schemas.microsoft.com/office/drawing/2014/main" id="{5B3CCFAF-78ED-4DEA-9E96-8DD81D6835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40" y="-611"/>
            <a:ext cx="2163396" cy="1081698"/>
          </a:xfrm>
          <a:prstGeom prst="rect">
            <a:avLst/>
          </a:prstGeom>
        </p:spPr>
      </p:pic>
    </p:spTree>
    <p:extLst>
      <p:ext uri="{BB962C8B-B14F-4D97-AF65-F5344CB8AC3E}">
        <p14:creationId xmlns:p14="http://schemas.microsoft.com/office/powerpoint/2010/main" val="186028902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3078</TotalTime>
  <Words>356</Words>
  <Application>Microsoft Office PowerPoint</Application>
  <PresentationFormat>On-screen Show (4:3)</PresentationFormat>
  <Paragraphs>21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Innes James</dc:creator>
  <cp:lastModifiedBy>Noel William</cp:lastModifiedBy>
  <cp:revision>34</cp:revision>
  <dcterms:created xsi:type="dcterms:W3CDTF">2017-11-22T09:50:57Z</dcterms:created>
  <dcterms:modified xsi:type="dcterms:W3CDTF">2022-04-15T08:42:00Z</dcterms:modified>
</cp:coreProperties>
</file>