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7" r:id="rId7"/>
    <p:sldId id="264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3881B-D751-47AE-BB87-CF85CE3916F8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F6B412-D7BF-4435-9473-DE1A8AB64F38}">
      <dgm:prSet/>
      <dgm:spPr/>
      <dgm:t>
        <a:bodyPr/>
        <a:lstStyle/>
        <a:p>
          <a:r>
            <a:rPr lang="en-US" dirty="0"/>
            <a:t>Data Ingestion</a:t>
          </a:r>
        </a:p>
      </dgm:t>
    </dgm:pt>
    <dgm:pt modelId="{7BF3D281-8CCF-45C1-B10D-BDB1CCD0C608}" type="parTrans" cxnId="{455139EB-05EA-4F96-B2F5-806D1496A73E}">
      <dgm:prSet/>
      <dgm:spPr/>
      <dgm:t>
        <a:bodyPr/>
        <a:lstStyle/>
        <a:p>
          <a:endParaRPr lang="en-US"/>
        </a:p>
      </dgm:t>
    </dgm:pt>
    <dgm:pt modelId="{8795FEB7-FCFF-4FA0-809A-F74CEECB20F2}" type="sibTrans" cxnId="{455139EB-05EA-4F96-B2F5-806D1496A73E}">
      <dgm:prSet/>
      <dgm:spPr/>
      <dgm:t>
        <a:bodyPr/>
        <a:lstStyle/>
        <a:p>
          <a:endParaRPr lang="en-US"/>
        </a:p>
      </dgm:t>
    </dgm:pt>
    <dgm:pt modelId="{81589F91-22B2-4AAE-89D2-664316E7A70F}">
      <dgm:prSet/>
      <dgm:spPr/>
      <dgm:t>
        <a:bodyPr/>
        <a:lstStyle/>
        <a:p>
          <a:r>
            <a:rPr lang="en-US" dirty="0"/>
            <a:t>Landing Zone (</a:t>
          </a:r>
          <a:r>
            <a:rPr lang="en-US" dirty="0" err="1"/>
            <a:t>CosmosDB</a:t>
          </a:r>
          <a:r>
            <a:rPr lang="en-US" dirty="0"/>
            <a:t>)</a:t>
          </a:r>
        </a:p>
      </dgm:t>
    </dgm:pt>
    <dgm:pt modelId="{BB20407C-507B-4A3C-A9E7-544CB149222F}" type="parTrans" cxnId="{41B9D148-C0D2-41EB-AA72-E1F5E555B05A}">
      <dgm:prSet/>
      <dgm:spPr/>
      <dgm:t>
        <a:bodyPr/>
        <a:lstStyle/>
        <a:p>
          <a:endParaRPr lang="en-US"/>
        </a:p>
      </dgm:t>
    </dgm:pt>
    <dgm:pt modelId="{DB4B0647-A36F-4AAC-9106-237D11610CB8}" type="sibTrans" cxnId="{41B9D148-C0D2-41EB-AA72-E1F5E555B05A}">
      <dgm:prSet/>
      <dgm:spPr/>
      <dgm:t>
        <a:bodyPr/>
        <a:lstStyle/>
        <a:p>
          <a:endParaRPr lang="en-US"/>
        </a:p>
      </dgm:t>
    </dgm:pt>
    <dgm:pt modelId="{8973582B-26FD-41D8-B08F-D4F5362EDD5B}">
      <dgm:prSet/>
      <dgm:spPr/>
      <dgm:t>
        <a:bodyPr/>
        <a:lstStyle/>
        <a:p>
          <a:r>
            <a:rPr lang="en-US" dirty="0"/>
            <a:t>Data Cleaning (using </a:t>
          </a:r>
          <a:r>
            <a:rPr lang="en-US" dirty="0" err="1"/>
            <a:t>PySpark</a:t>
          </a:r>
          <a:r>
            <a:rPr lang="en-US" dirty="0"/>
            <a:t>)</a:t>
          </a:r>
        </a:p>
      </dgm:t>
    </dgm:pt>
    <dgm:pt modelId="{6EB6054E-0533-4658-9957-14664C75DC04}" type="parTrans" cxnId="{ACB79BF8-7A83-40AD-A623-49B4D1924FCD}">
      <dgm:prSet/>
      <dgm:spPr/>
      <dgm:t>
        <a:bodyPr/>
        <a:lstStyle/>
        <a:p>
          <a:endParaRPr lang="en-US"/>
        </a:p>
      </dgm:t>
    </dgm:pt>
    <dgm:pt modelId="{1464DEFF-BA2D-48F9-AA6F-E95F438EBFCF}" type="sibTrans" cxnId="{ACB79BF8-7A83-40AD-A623-49B4D1924FCD}">
      <dgm:prSet/>
      <dgm:spPr/>
      <dgm:t>
        <a:bodyPr/>
        <a:lstStyle/>
        <a:p>
          <a:endParaRPr lang="en-US"/>
        </a:p>
      </dgm:t>
    </dgm:pt>
    <dgm:pt modelId="{5803F7AA-C618-438F-98EF-DC022CB176B6}">
      <dgm:prSet/>
      <dgm:spPr/>
      <dgm:t>
        <a:bodyPr/>
        <a:lstStyle/>
        <a:p>
          <a:r>
            <a:rPr lang="en-US" dirty="0"/>
            <a:t>Data Processing (using </a:t>
          </a:r>
          <a:r>
            <a:rPr lang="en-US" dirty="0" err="1"/>
            <a:t>PySpark</a:t>
          </a:r>
          <a:r>
            <a:rPr lang="en-US" dirty="0"/>
            <a:t>)</a:t>
          </a:r>
        </a:p>
      </dgm:t>
    </dgm:pt>
    <dgm:pt modelId="{D5199D5B-FA17-4308-82E1-99009D0F583C}" type="parTrans" cxnId="{C54546D9-98D9-4A78-BC37-FF5391CB6B11}">
      <dgm:prSet/>
      <dgm:spPr/>
      <dgm:t>
        <a:bodyPr/>
        <a:lstStyle/>
        <a:p>
          <a:endParaRPr lang="en-US"/>
        </a:p>
      </dgm:t>
    </dgm:pt>
    <dgm:pt modelId="{41EE3531-4730-4787-B26D-42BCAE226A97}" type="sibTrans" cxnId="{C54546D9-98D9-4A78-BC37-FF5391CB6B11}">
      <dgm:prSet/>
      <dgm:spPr/>
      <dgm:t>
        <a:bodyPr/>
        <a:lstStyle/>
        <a:p>
          <a:endParaRPr lang="en-US"/>
        </a:p>
      </dgm:t>
    </dgm:pt>
    <dgm:pt modelId="{D0AE117D-D09E-4108-B064-9F6954694430}">
      <dgm:prSet/>
      <dgm:spPr/>
      <dgm:t>
        <a:bodyPr/>
        <a:lstStyle/>
        <a:p>
          <a:r>
            <a:rPr lang="en-US"/>
            <a:t>Data Analysis (using SparkSQL)</a:t>
          </a:r>
        </a:p>
      </dgm:t>
    </dgm:pt>
    <dgm:pt modelId="{71206F47-A08A-4083-B5E6-7BE9ACAA558D}" type="parTrans" cxnId="{9C56AED3-C94F-48A6-A9D1-09982ADE48A4}">
      <dgm:prSet/>
      <dgm:spPr/>
      <dgm:t>
        <a:bodyPr/>
        <a:lstStyle/>
        <a:p>
          <a:endParaRPr lang="en-US"/>
        </a:p>
      </dgm:t>
    </dgm:pt>
    <dgm:pt modelId="{0EB2BB27-9988-4CA6-96A0-E03C656C3EA1}" type="sibTrans" cxnId="{9C56AED3-C94F-48A6-A9D1-09982ADE48A4}">
      <dgm:prSet/>
      <dgm:spPr/>
      <dgm:t>
        <a:bodyPr/>
        <a:lstStyle/>
        <a:p>
          <a:endParaRPr lang="en-US"/>
        </a:p>
      </dgm:t>
    </dgm:pt>
    <dgm:pt modelId="{9611C2CE-37F2-4ECB-AB85-5CC4C591F776}">
      <dgm:prSet/>
      <dgm:spPr/>
      <dgm:t>
        <a:bodyPr/>
        <a:lstStyle/>
        <a:p>
          <a:r>
            <a:rPr lang="en-US"/>
            <a:t>Data Visualization (using Databricks)</a:t>
          </a:r>
        </a:p>
      </dgm:t>
    </dgm:pt>
    <dgm:pt modelId="{D8AD5C13-6D7C-494A-8F7F-AD993B0270ED}" type="parTrans" cxnId="{A03654D9-1219-467F-81BA-244853E014A6}">
      <dgm:prSet/>
      <dgm:spPr/>
      <dgm:t>
        <a:bodyPr/>
        <a:lstStyle/>
        <a:p>
          <a:endParaRPr lang="en-US"/>
        </a:p>
      </dgm:t>
    </dgm:pt>
    <dgm:pt modelId="{99CFE10C-898F-4E26-B6F6-E9F8CB03900F}" type="sibTrans" cxnId="{A03654D9-1219-467F-81BA-244853E014A6}">
      <dgm:prSet/>
      <dgm:spPr/>
      <dgm:t>
        <a:bodyPr/>
        <a:lstStyle/>
        <a:p>
          <a:endParaRPr lang="en-US"/>
        </a:p>
      </dgm:t>
    </dgm:pt>
    <dgm:pt modelId="{F89CD62F-FA7B-451F-A25B-3B515E213BFA}" type="pres">
      <dgm:prSet presAssocID="{7243881B-D751-47AE-BB87-CF85CE3916F8}" presName="Name0" presStyleCnt="0">
        <dgm:presLayoutVars>
          <dgm:dir/>
          <dgm:resizeHandles val="exact"/>
        </dgm:presLayoutVars>
      </dgm:prSet>
      <dgm:spPr/>
    </dgm:pt>
    <dgm:pt modelId="{08E9C09E-48E2-47F5-8B57-624DFE4E7FAE}" type="pres">
      <dgm:prSet presAssocID="{D7F6B412-D7BF-4435-9473-DE1A8AB64F38}" presName="parTxOnly" presStyleLbl="node1" presStyleIdx="0" presStyleCnt="6" custScaleX="67516">
        <dgm:presLayoutVars>
          <dgm:bulletEnabled val="1"/>
        </dgm:presLayoutVars>
      </dgm:prSet>
      <dgm:spPr/>
    </dgm:pt>
    <dgm:pt modelId="{1071F463-B11B-46FC-8B97-961C9CCC67CA}" type="pres">
      <dgm:prSet presAssocID="{8795FEB7-FCFF-4FA0-809A-F74CEECB20F2}" presName="parSpace" presStyleCnt="0"/>
      <dgm:spPr/>
    </dgm:pt>
    <dgm:pt modelId="{23431A9A-1D22-46DF-9C07-344FDB4ED309}" type="pres">
      <dgm:prSet presAssocID="{81589F91-22B2-4AAE-89D2-664316E7A70F}" presName="parTxOnly" presStyleLbl="node1" presStyleIdx="1" presStyleCnt="6" custScaleX="102702">
        <dgm:presLayoutVars>
          <dgm:bulletEnabled val="1"/>
        </dgm:presLayoutVars>
      </dgm:prSet>
      <dgm:spPr/>
    </dgm:pt>
    <dgm:pt modelId="{CC10E9D8-0240-44CC-B71D-354AEB170DB9}" type="pres">
      <dgm:prSet presAssocID="{DB4B0647-A36F-4AAC-9106-237D11610CB8}" presName="parSpace" presStyleCnt="0"/>
      <dgm:spPr/>
    </dgm:pt>
    <dgm:pt modelId="{AF7CFC19-AA97-46D9-B58B-5862F3EBB6E5}" type="pres">
      <dgm:prSet presAssocID="{8973582B-26FD-41D8-B08F-D4F5362EDD5B}" presName="parTxOnly" presStyleLbl="node1" presStyleIdx="2" presStyleCnt="6" custScaleX="100404">
        <dgm:presLayoutVars>
          <dgm:bulletEnabled val="1"/>
        </dgm:presLayoutVars>
      </dgm:prSet>
      <dgm:spPr/>
    </dgm:pt>
    <dgm:pt modelId="{CA82F0D2-927C-47FD-8F60-A1003181EC8E}" type="pres">
      <dgm:prSet presAssocID="{1464DEFF-BA2D-48F9-AA6F-E95F438EBFCF}" presName="parSpace" presStyleCnt="0"/>
      <dgm:spPr/>
    </dgm:pt>
    <dgm:pt modelId="{9C65B1B5-C7C9-47E5-B571-EFE7333A8D71}" type="pres">
      <dgm:prSet presAssocID="{5803F7AA-C618-438F-98EF-DC022CB176B6}" presName="parTxOnly" presStyleLbl="node1" presStyleIdx="3" presStyleCnt="6" custScaleX="97949">
        <dgm:presLayoutVars>
          <dgm:bulletEnabled val="1"/>
        </dgm:presLayoutVars>
      </dgm:prSet>
      <dgm:spPr/>
    </dgm:pt>
    <dgm:pt modelId="{7853FF22-813B-4137-B3D0-9E86D14DF8EB}" type="pres">
      <dgm:prSet presAssocID="{41EE3531-4730-4787-B26D-42BCAE226A97}" presName="parSpace" presStyleCnt="0"/>
      <dgm:spPr/>
    </dgm:pt>
    <dgm:pt modelId="{ECE0A898-2AD9-4F00-83F6-51E327E00EE7}" type="pres">
      <dgm:prSet presAssocID="{D0AE117D-D09E-4108-B064-9F6954694430}" presName="parTxOnly" presStyleLbl="node1" presStyleIdx="4" presStyleCnt="6">
        <dgm:presLayoutVars>
          <dgm:bulletEnabled val="1"/>
        </dgm:presLayoutVars>
      </dgm:prSet>
      <dgm:spPr/>
    </dgm:pt>
    <dgm:pt modelId="{5D70F880-FC82-4022-9127-4400037EF1AC}" type="pres">
      <dgm:prSet presAssocID="{0EB2BB27-9988-4CA6-96A0-E03C656C3EA1}" presName="parSpace" presStyleCnt="0"/>
      <dgm:spPr/>
    </dgm:pt>
    <dgm:pt modelId="{3EBF5F03-1A39-4255-8926-B0D60DA2F009}" type="pres">
      <dgm:prSet presAssocID="{9611C2CE-37F2-4ECB-AB85-5CC4C591F77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0BCC00E-3F1A-470F-9D64-65D6E6BCA3A2}" type="presOf" srcId="{8973582B-26FD-41D8-B08F-D4F5362EDD5B}" destId="{AF7CFC19-AA97-46D9-B58B-5862F3EBB6E5}" srcOrd="0" destOrd="0" presId="urn:microsoft.com/office/officeart/2005/8/layout/hChevron3"/>
    <dgm:cxn modelId="{2C290011-A185-44D4-83C1-7A6875012D13}" type="presOf" srcId="{5803F7AA-C618-438F-98EF-DC022CB176B6}" destId="{9C65B1B5-C7C9-47E5-B571-EFE7333A8D71}" srcOrd="0" destOrd="0" presId="urn:microsoft.com/office/officeart/2005/8/layout/hChevron3"/>
    <dgm:cxn modelId="{50527034-E5EF-46C8-ADFB-EFFBE21415CB}" type="presOf" srcId="{81589F91-22B2-4AAE-89D2-664316E7A70F}" destId="{23431A9A-1D22-46DF-9C07-344FDB4ED309}" srcOrd="0" destOrd="0" presId="urn:microsoft.com/office/officeart/2005/8/layout/hChevron3"/>
    <dgm:cxn modelId="{905B2547-1629-4E7C-BD6C-B70BA51108FB}" type="presOf" srcId="{7243881B-D751-47AE-BB87-CF85CE3916F8}" destId="{F89CD62F-FA7B-451F-A25B-3B515E213BFA}" srcOrd="0" destOrd="0" presId="urn:microsoft.com/office/officeart/2005/8/layout/hChevron3"/>
    <dgm:cxn modelId="{39FA8248-038B-48DD-8760-461620B53785}" type="presOf" srcId="{D0AE117D-D09E-4108-B064-9F6954694430}" destId="{ECE0A898-2AD9-4F00-83F6-51E327E00EE7}" srcOrd="0" destOrd="0" presId="urn:microsoft.com/office/officeart/2005/8/layout/hChevron3"/>
    <dgm:cxn modelId="{41B9D148-C0D2-41EB-AA72-E1F5E555B05A}" srcId="{7243881B-D751-47AE-BB87-CF85CE3916F8}" destId="{81589F91-22B2-4AAE-89D2-664316E7A70F}" srcOrd="1" destOrd="0" parTransId="{BB20407C-507B-4A3C-A9E7-544CB149222F}" sibTransId="{DB4B0647-A36F-4AAC-9106-237D11610CB8}"/>
    <dgm:cxn modelId="{9C56AED3-C94F-48A6-A9D1-09982ADE48A4}" srcId="{7243881B-D751-47AE-BB87-CF85CE3916F8}" destId="{D0AE117D-D09E-4108-B064-9F6954694430}" srcOrd="4" destOrd="0" parTransId="{71206F47-A08A-4083-B5E6-7BE9ACAA558D}" sibTransId="{0EB2BB27-9988-4CA6-96A0-E03C656C3EA1}"/>
    <dgm:cxn modelId="{C54546D9-98D9-4A78-BC37-FF5391CB6B11}" srcId="{7243881B-D751-47AE-BB87-CF85CE3916F8}" destId="{5803F7AA-C618-438F-98EF-DC022CB176B6}" srcOrd="3" destOrd="0" parTransId="{D5199D5B-FA17-4308-82E1-99009D0F583C}" sibTransId="{41EE3531-4730-4787-B26D-42BCAE226A97}"/>
    <dgm:cxn modelId="{A03654D9-1219-467F-81BA-244853E014A6}" srcId="{7243881B-D751-47AE-BB87-CF85CE3916F8}" destId="{9611C2CE-37F2-4ECB-AB85-5CC4C591F776}" srcOrd="5" destOrd="0" parTransId="{D8AD5C13-6D7C-494A-8F7F-AD993B0270ED}" sibTransId="{99CFE10C-898F-4E26-B6F6-E9F8CB03900F}"/>
    <dgm:cxn modelId="{455139EB-05EA-4F96-B2F5-806D1496A73E}" srcId="{7243881B-D751-47AE-BB87-CF85CE3916F8}" destId="{D7F6B412-D7BF-4435-9473-DE1A8AB64F38}" srcOrd="0" destOrd="0" parTransId="{7BF3D281-8CCF-45C1-B10D-BDB1CCD0C608}" sibTransId="{8795FEB7-FCFF-4FA0-809A-F74CEECB20F2}"/>
    <dgm:cxn modelId="{7EB5E8EC-9D35-4DFF-AF32-D03B48030796}" type="presOf" srcId="{9611C2CE-37F2-4ECB-AB85-5CC4C591F776}" destId="{3EBF5F03-1A39-4255-8926-B0D60DA2F009}" srcOrd="0" destOrd="0" presId="urn:microsoft.com/office/officeart/2005/8/layout/hChevron3"/>
    <dgm:cxn modelId="{5C7202F5-133B-411E-AFBC-E6B0B00F2743}" type="presOf" srcId="{D7F6B412-D7BF-4435-9473-DE1A8AB64F38}" destId="{08E9C09E-48E2-47F5-8B57-624DFE4E7FAE}" srcOrd="0" destOrd="0" presId="urn:microsoft.com/office/officeart/2005/8/layout/hChevron3"/>
    <dgm:cxn modelId="{ACB79BF8-7A83-40AD-A623-49B4D1924FCD}" srcId="{7243881B-D751-47AE-BB87-CF85CE3916F8}" destId="{8973582B-26FD-41D8-B08F-D4F5362EDD5B}" srcOrd="2" destOrd="0" parTransId="{6EB6054E-0533-4658-9957-14664C75DC04}" sibTransId="{1464DEFF-BA2D-48F9-AA6F-E95F438EBFCF}"/>
    <dgm:cxn modelId="{070D1431-A812-46A1-AB5A-DC37DE4FBD55}" type="presParOf" srcId="{F89CD62F-FA7B-451F-A25B-3B515E213BFA}" destId="{08E9C09E-48E2-47F5-8B57-624DFE4E7FAE}" srcOrd="0" destOrd="0" presId="urn:microsoft.com/office/officeart/2005/8/layout/hChevron3"/>
    <dgm:cxn modelId="{AF2A3878-0331-483B-A06F-AE54D9CA986F}" type="presParOf" srcId="{F89CD62F-FA7B-451F-A25B-3B515E213BFA}" destId="{1071F463-B11B-46FC-8B97-961C9CCC67CA}" srcOrd="1" destOrd="0" presId="urn:microsoft.com/office/officeart/2005/8/layout/hChevron3"/>
    <dgm:cxn modelId="{05DC3775-B7E1-4C36-9ABA-3514D5BA5F92}" type="presParOf" srcId="{F89CD62F-FA7B-451F-A25B-3B515E213BFA}" destId="{23431A9A-1D22-46DF-9C07-344FDB4ED309}" srcOrd="2" destOrd="0" presId="urn:microsoft.com/office/officeart/2005/8/layout/hChevron3"/>
    <dgm:cxn modelId="{AFC85E26-E1D4-48B3-9F15-6C04958A42D3}" type="presParOf" srcId="{F89CD62F-FA7B-451F-A25B-3B515E213BFA}" destId="{CC10E9D8-0240-44CC-B71D-354AEB170DB9}" srcOrd="3" destOrd="0" presId="urn:microsoft.com/office/officeart/2005/8/layout/hChevron3"/>
    <dgm:cxn modelId="{FE29CE66-6500-40D2-80A8-D6B20B814299}" type="presParOf" srcId="{F89CD62F-FA7B-451F-A25B-3B515E213BFA}" destId="{AF7CFC19-AA97-46D9-B58B-5862F3EBB6E5}" srcOrd="4" destOrd="0" presId="urn:microsoft.com/office/officeart/2005/8/layout/hChevron3"/>
    <dgm:cxn modelId="{059F2BA9-6EFC-47C0-93F5-079CAFFDE452}" type="presParOf" srcId="{F89CD62F-FA7B-451F-A25B-3B515E213BFA}" destId="{CA82F0D2-927C-47FD-8F60-A1003181EC8E}" srcOrd="5" destOrd="0" presId="urn:microsoft.com/office/officeart/2005/8/layout/hChevron3"/>
    <dgm:cxn modelId="{1EEE49F1-67F2-42CA-82CD-C0F79E3EB2AD}" type="presParOf" srcId="{F89CD62F-FA7B-451F-A25B-3B515E213BFA}" destId="{9C65B1B5-C7C9-47E5-B571-EFE7333A8D71}" srcOrd="6" destOrd="0" presId="urn:microsoft.com/office/officeart/2005/8/layout/hChevron3"/>
    <dgm:cxn modelId="{BD6374E4-32BE-4769-8E04-7B7A958F557A}" type="presParOf" srcId="{F89CD62F-FA7B-451F-A25B-3B515E213BFA}" destId="{7853FF22-813B-4137-B3D0-9E86D14DF8EB}" srcOrd="7" destOrd="0" presId="urn:microsoft.com/office/officeart/2005/8/layout/hChevron3"/>
    <dgm:cxn modelId="{46FD5DBC-7F88-486A-B850-5699EE52E741}" type="presParOf" srcId="{F89CD62F-FA7B-451F-A25B-3B515E213BFA}" destId="{ECE0A898-2AD9-4F00-83F6-51E327E00EE7}" srcOrd="8" destOrd="0" presId="urn:microsoft.com/office/officeart/2005/8/layout/hChevron3"/>
    <dgm:cxn modelId="{3A1B30B4-D5F1-499F-9170-08DF2E76BD4A}" type="presParOf" srcId="{F89CD62F-FA7B-451F-A25B-3B515E213BFA}" destId="{5D70F880-FC82-4022-9127-4400037EF1AC}" srcOrd="9" destOrd="0" presId="urn:microsoft.com/office/officeart/2005/8/layout/hChevron3"/>
    <dgm:cxn modelId="{2636FC3D-A4F7-4474-ADC6-1322DD1156A1}" type="presParOf" srcId="{F89CD62F-FA7B-451F-A25B-3B515E213BFA}" destId="{3EBF5F03-1A39-4255-8926-B0D60DA2F009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17E61-E29C-49D3-91FB-C40D2D3F56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57E3B0-BB30-48AE-AD31-551791276BBA}" type="pres">
      <dgm:prSet presAssocID="{16E17E61-E29C-49D3-91FB-C40D2D3F56AE}" presName="Name0" presStyleCnt="0">
        <dgm:presLayoutVars>
          <dgm:dir/>
          <dgm:resizeHandles val="exact"/>
        </dgm:presLayoutVars>
      </dgm:prSet>
      <dgm:spPr/>
    </dgm:pt>
  </dgm:ptLst>
  <dgm:cxnLst>
    <dgm:cxn modelId="{E0711B1C-3DDB-49E8-8233-5EC32C34742A}" type="presOf" srcId="{16E17E61-E29C-49D3-91FB-C40D2D3F56AE}" destId="{6A57E3B0-BB30-48AE-AD31-551791276BB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9C09E-48E2-47F5-8B57-624DFE4E7FAE}">
      <dsp:nvSpPr>
        <dsp:cNvPr id="0" name=""/>
        <dsp:cNvSpPr/>
      </dsp:nvSpPr>
      <dsp:spPr>
        <a:xfrm>
          <a:off x="897" y="709884"/>
          <a:ext cx="1536154" cy="910098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Ingestion</a:t>
          </a:r>
        </a:p>
      </dsp:txBody>
      <dsp:txXfrm>
        <a:off x="897" y="709884"/>
        <a:ext cx="1308630" cy="910098"/>
      </dsp:txXfrm>
    </dsp:sp>
    <dsp:sp modelId="{23431A9A-1D22-46DF-9C07-344FDB4ED309}">
      <dsp:nvSpPr>
        <dsp:cNvPr id="0" name=""/>
        <dsp:cNvSpPr/>
      </dsp:nvSpPr>
      <dsp:spPr>
        <a:xfrm>
          <a:off x="1082002" y="709884"/>
          <a:ext cx="2336722" cy="91009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Landing Zone (</a:t>
          </a:r>
          <a:r>
            <a:rPr lang="en-US" sz="1400" kern="1200" dirty="0" err="1"/>
            <a:t>CosmosDB</a:t>
          </a:r>
          <a:r>
            <a:rPr lang="en-US" sz="1400" kern="1200" dirty="0"/>
            <a:t>)</a:t>
          </a:r>
        </a:p>
      </dsp:txBody>
      <dsp:txXfrm>
        <a:off x="1537051" y="709884"/>
        <a:ext cx="1426624" cy="910098"/>
      </dsp:txXfrm>
    </dsp:sp>
    <dsp:sp modelId="{AF7CFC19-AA97-46D9-B58B-5862F3EBB6E5}">
      <dsp:nvSpPr>
        <dsp:cNvPr id="0" name=""/>
        <dsp:cNvSpPr/>
      </dsp:nvSpPr>
      <dsp:spPr>
        <a:xfrm>
          <a:off x="2963676" y="709884"/>
          <a:ext cx="2284437" cy="91009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Cleaning (using </a:t>
          </a:r>
          <a:r>
            <a:rPr lang="en-US" sz="1400" kern="1200" dirty="0" err="1"/>
            <a:t>PySpark</a:t>
          </a:r>
          <a:r>
            <a:rPr lang="en-US" sz="1400" kern="1200" dirty="0"/>
            <a:t>)</a:t>
          </a:r>
        </a:p>
      </dsp:txBody>
      <dsp:txXfrm>
        <a:off x="3418725" y="709884"/>
        <a:ext cx="1374339" cy="910098"/>
      </dsp:txXfrm>
    </dsp:sp>
    <dsp:sp modelId="{9C65B1B5-C7C9-47E5-B571-EFE7333A8D71}">
      <dsp:nvSpPr>
        <dsp:cNvPr id="0" name=""/>
        <dsp:cNvSpPr/>
      </dsp:nvSpPr>
      <dsp:spPr>
        <a:xfrm>
          <a:off x="4793064" y="709884"/>
          <a:ext cx="2228579" cy="91009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Processing (using </a:t>
          </a:r>
          <a:r>
            <a:rPr lang="en-US" sz="1400" kern="1200" dirty="0" err="1"/>
            <a:t>PySpark</a:t>
          </a:r>
          <a:r>
            <a:rPr lang="en-US" sz="1400" kern="1200" dirty="0"/>
            <a:t>)</a:t>
          </a:r>
        </a:p>
      </dsp:txBody>
      <dsp:txXfrm>
        <a:off x="5248113" y="709884"/>
        <a:ext cx="1318481" cy="910098"/>
      </dsp:txXfrm>
    </dsp:sp>
    <dsp:sp modelId="{ECE0A898-2AD9-4F00-83F6-51E327E00EE7}">
      <dsp:nvSpPr>
        <dsp:cNvPr id="0" name=""/>
        <dsp:cNvSpPr/>
      </dsp:nvSpPr>
      <dsp:spPr>
        <a:xfrm>
          <a:off x="6566595" y="709884"/>
          <a:ext cx="2275245" cy="91009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Analysis (using SparkSQL)</a:t>
          </a:r>
        </a:p>
      </dsp:txBody>
      <dsp:txXfrm>
        <a:off x="7021644" y="709884"/>
        <a:ext cx="1365147" cy="910098"/>
      </dsp:txXfrm>
    </dsp:sp>
    <dsp:sp modelId="{3EBF5F03-1A39-4255-8926-B0D60DA2F009}">
      <dsp:nvSpPr>
        <dsp:cNvPr id="0" name=""/>
        <dsp:cNvSpPr/>
      </dsp:nvSpPr>
      <dsp:spPr>
        <a:xfrm>
          <a:off x="8386791" y="709884"/>
          <a:ext cx="2275245" cy="91009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Visualization (using Databricks)</a:t>
          </a:r>
        </a:p>
      </dsp:txBody>
      <dsp:txXfrm>
        <a:off x="8841840" y="709884"/>
        <a:ext cx="1365147" cy="910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E120-3DE4-45D1-B5F1-AB8F718D1C9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B73F-15B5-4814-B28F-1746D84D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8B73F-15B5-4814-B28F-1746D84D6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8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8B73F-15B5-4814-B28F-1746D84D61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A0FF-FD69-0149-8564-C8B402EBE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76C13-E235-2726-E6A0-034D6779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29DA-CD35-3833-8C6A-F23B3358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B125-860E-411C-AE71-3CD2C57C5EF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D291-BC0D-620A-041C-A886BE35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8DA5-C9E8-F7B2-8A6B-92CBECCC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BD83-FBDA-4B3E-9585-B5150EAB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7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0BF9-C6E7-CD88-8950-D537BE40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246C-4072-94AA-AFD1-B0A33F46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78A5-BB25-0098-F91E-8284B32B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B125-860E-411C-AE71-3CD2C57C5EF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C4415-45E0-A7EB-09FE-C7706663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3626-3CFB-C238-956A-21987A7D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BD83-FBDA-4B3E-9585-B5150EAB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ADE63-AA1A-902A-7076-ABB853181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61269-FFE3-BA85-91AB-80F578B3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CE400-CC74-2C11-F075-E8A39333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B125-860E-411C-AE71-3CD2C57C5EF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21F4-8DDF-252D-6611-90951BDB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5B02-7E07-2542-A7BE-7D40036D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BD83-FBDA-4B3E-9585-B5150EAB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43A8-C104-050A-4A70-4ED23613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2C34-710C-97E9-155E-4613BE54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52933-C9AF-D81B-1E80-60675C8D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B125-860E-411C-AE71-3CD2C57C5EF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A758-F9B8-87A0-D735-0F205945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ADDB-6253-B76B-7383-93E0F2E8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BD83-FBDA-4B3E-9585-B5150EAB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A3DD-7D97-FBDD-038D-693E05B0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9D63-25E1-4DF6-4263-08443922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17242-A578-8867-8BA6-2EF08C07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B125-860E-411C-AE71-3CD2C57C5EF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22DA-08C4-9BF7-FFD8-908937C6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8408-6061-51F0-D395-7E2379B4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BD83-FBDA-4B3E-9585-B5150EAB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1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9AEC-72A2-6DE5-078A-556526E2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A3AB-C2EF-EFFC-2595-6FA3AB2B7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0320-F4CA-7629-BCEB-D833920A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9BBE7-EFA1-AC72-DF28-AEF8C8AC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B125-860E-411C-AE71-3CD2C57C5EF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ECC92-31A1-596D-63F1-2A7F06B3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672A8-DAFC-D18C-79AB-A29FB146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BD83-FBDA-4B3E-9585-B5150EAB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034A-CB41-6558-D76D-DD12E924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241BE-20AA-D899-D80B-F9BC124E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95D76-B451-E5BE-EEAA-2BAD2155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585DD-3FAD-B01C-1784-01AC81061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7E23B-295B-75F7-4285-7C0AE006A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0EC34-4FB7-80E8-C851-3C81D399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B125-860E-411C-AE71-3CD2C57C5EF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DA8F1-6A8D-B224-DE17-374B31BE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7CABC-F093-EF55-FDFB-6578625A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BD83-FBDA-4B3E-9585-B5150EAB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EDB9-B88C-6FEB-F74B-FD311015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7724F-73A8-66D8-5D71-CC9A3528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B125-860E-411C-AE71-3CD2C57C5EF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FB877-C2B6-E989-9649-488A3AF1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9D327-7F8C-F670-ABB4-34FCC3A4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BD83-FBDA-4B3E-9585-B5150EAB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A1C99-2A14-1C29-FD1D-30C71019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B125-860E-411C-AE71-3CD2C57C5EF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EF46A-8802-BB78-70B2-53419E9E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6FB18-9A9C-639F-9E3E-46D25F90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BD83-FBDA-4B3E-9585-B5150EAB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4D4-CB79-EDB4-EB90-35C14613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2E1B-5258-2A5E-DF75-D7C71D6A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93173-C377-9D70-259B-99CBD1148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96F9B-DBC6-3FE6-F09D-E8E40B20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B125-860E-411C-AE71-3CD2C57C5EF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BB92-0B60-51EE-0B2F-1C889012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69252-4DD8-3059-2962-A166A93F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BD83-FBDA-4B3E-9585-B5150EAB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3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64A3-8CEA-3D48-49B0-CB260B2F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A73E1-4EE1-5C08-E8D3-C633FBA94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C02A7-58C1-7DD0-A773-8C1D1DF6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415C5-D970-74C7-7D68-4373719E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B125-860E-411C-AE71-3CD2C57C5EF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2ADEC-D7F6-C2F8-3169-5E9E8A69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D6AC0-3F73-EAEF-DFEB-85803818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BD83-FBDA-4B3E-9585-B5150EAB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6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AE5DB-F6DB-8B90-F449-8B926161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38CF0-39F8-865A-846D-68C700BE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1CD8-87BC-2441-65BE-3891D2B4C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B125-860E-411C-AE71-3CD2C57C5EF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CA98-B736-060D-6403-107FC2C5C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1CF2-3317-4619-C904-084B2F539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BD83-FBDA-4B3E-9585-B5150EAB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4C486-3894-88B1-7835-F202486B5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CAPSTONE PROJECT</a:t>
            </a:r>
            <a:br>
              <a:rPr lang="en-US" sz="4700" dirty="0"/>
            </a:br>
            <a:r>
              <a:rPr lang="en-US" sz="4800" b="1" dirty="0"/>
              <a:t>ZOMATO OPERATIONS ANALYTICS </a:t>
            </a:r>
            <a:br>
              <a:rPr lang="en-US" sz="4800" b="1" dirty="0"/>
            </a:br>
            <a:r>
              <a:rPr lang="en-US" sz="4800" b="1" dirty="0"/>
              <a:t>FOR METROPOLITAN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F0016-E7F8-5A72-76CD-FB628355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 sz="1500" dirty="0"/>
          </a:p>
          <a:p>
            <a:pPr algn="r"/>
            <a:endParaRPr lang="en-US" sz="1500" dirty="0"/>
          </a:p>
          <a:p>
            <a:pPr algn="r"/>
            <a:r>
              <a:rPr lang="en-US" sz="1500" dirty="0"/>
              <a:t>By </a:t>
            </a:r>
          </a:p>
          <a:p>
            <a:pPr algn="r"/>
            <a:r>
              <a:rPr lang="en-US" sz="1500" dirty="0"/>
              <a:t>Noel John Robert</a:t>
            </a:r>
          </a:p>
        </p:txBody>
      </p:sp>
    </p:spTree>
    <p:extLst>
      <p:ext uri="{BB962C8B-B14F-4D97-AF65-F5344CB8AC3E}">
        <p14:creationId xmlns:p14="http://schemas.microsoft.com/office/powerpoint/2010/main" val="321576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B6A9E-CAD1-4128-51EF-56B419A6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3743-DC5A-BDE8-6FCD-3951EAA8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To create a comprehensive Data Pipeline using </a:t>
            </a:r>
            <a:r>
              <a:rPr lang="en-US" b="1" dirty="0"/>
              <a:t>Azure Data Factory</a:t>
            </a:r>
            <a:r>
              <a:rPr lang="en-US" dirty="0"/>
              <a:t> &amp; </a:t>
            </a:r>
            <a:r>
              <a:rPr lang="en-US" b="1" dirty="0"/>
              <a:t>Azure Databricks</a:t>
            </a:r>
            <a:r>
              <a:rPr lang="en-US" dirty="0"/>
              <a:t> and create a dashboard for Zomato Operational Analytics in Metropolitan cities and derive useful insights.</a:t>
            </a:r>
          </a:p>
        </p:txBody>
      </p:sp>
    </p:spTree>
    <p:extLst>
      <p:ext uri="{BB962C8B-B14F-4D97-AF65-F5344CB8AC3E}">
        <p14:creationId xmlns:p14="http://schemas.microsoft.com/office/powerpoint/2010/main" val="203519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9100-D6F6-7F6A-DA44-E5B0994B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9B75-462B-B623-141D-6E25139A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Metropolitan delivery dataset -&gt; HTTP Source</a:t>
            </a:r>
          </a:p>
          <a:p>
            <a:r>
              <a:rPr lang="en-US" dirty="0"/>
              <a:t>Delivery Operational Analytics dataset -&gt; Azure Blob, SQL Table</a:t>
            </a:r>
          </a:p>
        </p:txBody>
      </p:sp>
    </p:spTree>
    <p:extLst>
      <p:ext uri="{BB962C8B-B14F-4D97-AF65-F5344CB8AC3E}">
        <p14:creationId xmlns:p14="http://schemas.microsoft.com/office/powerpoint/2010/main" val="112364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C28C8-D4E2-D454-0476-C608C88D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SOLUTION FLOW DIAGRAM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C106-FB05-540C-4367-5B76C8FF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Tech Stack:</a:t>
            </a:r>
          </a:p>
          <a:p>
            <a:r>
              <a:rPr lang="en-US" sz="2400" dirty="0"/>
              <a:t>Data Storage  -&gt; Azure Blob Storage, Azure SQL DB</a:t>
            </a:r>
          </a:p>
          <a:p>
            <a:r>
              <a:rPr lang="en-US" sz="2400" dirty="0"/>
              <a:t>Landing Zone -&gt; </a:t>
            </a:r>
            <a:r>
              <a:rPr lang="en-US" sz="2400" dirty="0" err="1"/>
              <a:t>CosmosDB</a:t>
            </a:r>
            <a:endParaRPr lang="en-US" sz="2400" dirty="0"/>
          </a:p>
          <a:p>
            <a:r>
              <a:rPr lang="en-US" sz="2400" dirty="0"/>
              <a:t>Data migration and Transformation -&gt;Azure Data Factory</a:t>
            </a:r>
          </a:p>
          <a:p>
            <a:r>
              <a:rPr lang="en-US" sz="2400" dirty="0"/>
              <a:t>Data Transformation and Aggregation -&gt; </a:t>
            </a:r>
            <a:r>
              <a:rPr lang="en-US" sz="2400" dirty="0" err="1"/>
              <a:t>PySpark</a:t>
            </a:r>
            <a:endParaRPr lang="en-US" sz="2400" dirty="0"/>
          </a:p>
          <a:p>
            <a:r>
              <a:rPr lang="en-US" sz="2400" dirty="0"/>
              <a:t>Querying -&gt; </a:t>
            </a:r>
            <a:r>
              <a:rPr lang="en-US" sz="2400" dirty="0" err="1"/>
              <a:t>SparkSQL</a:t>
            </a:r>
            <a:endParaRPr lang="en-US" sz="2400" dirty="0"/>
          </a:p>
          <a:p>
            <a:r>
              <a:rPr lang="en-US" sz="2400" dirty="0"/>
              <a:t>Visualization -&gt; Azure Databricks</a:t>
            </a:r>
          </a:p>
        </p:txBody>
      </p:sp>
    </p:spTree>
    <p:extLst>
      <p:ext uri="{BB962C8B-B14F-4D97-AF65-F5344CB8AC3E}">
        <p14:creationId xmlns:p14="http://schemas.microsoft.com/office/powerpoint/2010/main" val="63119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C28C8-D4E2-D454-0476-C608C88D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SOLUTION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C106-FB05-540C-4367-5B76C8FF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Pipeline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BAD4FA-EF72-7034-3067-99CF0286B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31648"/>
              </p:ext>
            </p:extLst>
          </p:nvPr>
        </p:nvGraphicFramePr>
        <p:xfrm>
          <a:off x="764532" y="2370039"/>
          <a:ext cx="10662934" cy="2329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46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2AFD4-303C-2126-A8D7-B864EF81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 FLOW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CDC3-2ECE-F4AF-BA12-979CBCB8D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5"/>
            <a:ext cx="6906491" cy="55273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Pipeline Runs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5C3A8-BE3E-9B92-884A-50B0DF05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08" y="1657666"/>
            <a:ext cx="7364108" cy="29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1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28C8-D4E2-D454-0476-C608C88D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C106-FB05-540C-4367-5B76C8FF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Dashboard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AB8F7CD-BC6E-9F4D-FED3-B602A768ECA0}"/>
              </a:ext>
            </a:extLst>
          </p:cNvPr>
          <p:cNvGraphicFramePr/>
          <p:nvPr/>
        </p:nvGraphicFramePr>
        <p:xfrm>
          <a:off x="3533775" y="2752724"/>
          <a:ext cx="1000126" cy="105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118CA3A-4A11-238D-1C96-40A4898632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340008"/>
            <a:ext cx="5273976" cy="3319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FA8A0E-E1C5-2E48-5ECE-4ACE7EC90B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4698" y="2319688"/>
            <a:ext cx="5273976" cy="33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2AFD4-303C-2126-A8D7-B864EF81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CDC3-2ECE-F4AF-BA12-979CBCB8D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Total number of orders for March is much higher than that for February and April</a:t>
            </a:r>
          </a:p>
          <a:p>
            <a:r>
              <a:rPr lang="en-US" sz="2400" dirty="0"/>
              <a:t>Most listed items are chicken items, followed by vegetarian items.</a:t>
            </a:r>
          </a:p>
          <a:p>
            <a:r>
              <a:rPr lang="en-US" sz="2400" dirty="0"/>
              <a:t>Number of orders is much lesser during ‘Sunny’ weather, and average time taken is also lesser during this weather.</a:t>
            </a:r>
          </a:p>
          <a:p>
            <a:r>
              <a:rPr lang="en-US" sz="2400" dirty="0"/>
              <a:t>Throughout the day, most volume of orders are between 17:00 to 23:00 and highest is at 19:00.</a:t>
            </a:r>
          </a:p>
          <a:p>
            <a:r>
              <a:rPr lang="en-US" sz="2400" dirty="0"/>
              <a:t>Delivery agents above the age of 30 years deliver the most number of orders, and they also take much longer to complete the delivery.</a:t>
            </a:r>
          </a:p>
        </p:txBody>
      </p:sp>
    </p:spTree>
    <p:extLst>
      <p:ext uri="{BB962C8B-B14F-4D97-AF65-F5344CB8AC3E}">
        <p14:creationId xmlns:p14="http://schemas.microsoft.com/office/powerpoint/2010/main" val="311339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FB9CC2-0973-5546-1CD9-85F1B268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883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244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CAPSTONE PROJECT ZOMATO OPERATIONS ANALYTICS  FOR METROPOLITAN CITIES</vt:lpstr>
      <vt:lpstr>PROBLEM OVERVIEW</vt:lpstr>
      <vt:lpstr>Data Sources</vt:lpstr>
      <vt:lpstr>SOLUTION FLOW DIAGRAM</vt:lpstr>
      <vt:lpstr>SOLUTION FLOW</vt:lpstr>
      <vt:lpstr>SOLUTION FLOW</vt:lpstr>
      <vt:lpstr>OUTPUT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ZOMATO OPERATIONS ANALYTICS  FOR METROPOLITAN CITIES</dc:title>
  <dc:creator>Noel John Robert(UST,IN)</dc:creator>
  <cp:lastModifiedBy>Noel John Robert(UST,IN)</cp:lastModifiedBy>
  <cp:revision>17</cp:revision>
  <dcterms:created xsi:type="dcterms:W3CDTF">2024-10-04T11:32:23Z</dcterms:created>
  <dcterms:modified xsi:type="dcterms:W3CDTF">2024-10-07T04:11:16Z</dcterms:modified>
</cp:coreProperties>
</file>