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58" r:id="rId2"/>
    <p:sldId id="46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4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FD054-5D47-4002-8D65-016DC090E99F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9868F-9E62-4C7B-8513-7EF83B4C1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9868F-9E62-4C7B-8513-7EF83B4C1D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9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32A2-DA99-8B4D-0373-8215B65C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E0CD-23F1-CD7C-FD2E-E95A0CFA2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2EBB-049E-3BDE-93FB-C936B746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342A-8AE8-CAD3-80D5-7A6EC90C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4DD0-20B6-C542-3A17-5CCF0F3E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0830-61D0-73C9-DC00-02E86010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F072-2200-FD5F-BEB3-1DD744A45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3BFC-47AF-BAB2-5062-4B22755C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A939-17F1-40C5-02FC-B6550F43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5BC9-7FCE-4332-8859-BC15726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2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E6FEB-2D76-9350-F517-81BD38139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DECF-BE7F-A75A-E34E-0B78E41E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8370-D00D-D1C9-E9DF-1A4FB41F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0BAD-B066-3486-3A4C-F509D94D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9526-C1A0-BC3E-46CB-44867607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9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1236-3779-340E-5AC4-4E167DBB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68B1-5031-AFE0-78AD-C98A58DF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181C-052F-4170-E092-A07E7316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8336-0261-F75B-F48C-85DFF81C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0921-A1F2-87FD-166F-2AE50942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C56A-B1F4-F052-2BCE-592AB8A9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6CA9-E47B-003B-35BF-981FD987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B7B0-7517-D198-63A5-39D7D357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565E-9D16-2323-FB43-5D119A5A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93C3-5F0E-7809-89CC-2B1711D6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3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753D-BBC6-296B-1721-23ECB423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36CD-BFD0-7469-14AF-E30FD4ED0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FD341-50CA-6E0C-D041-74E12DE8B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71FE-11D4-9413-4AAF-CC276B61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DA270-0578-2419-FB0C-1CBC66B2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B3B2-142A-1B37-7B32-225093C9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2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D049-5D71-30F1-88FD-7456BFD7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48F92-CA8D-B486-CE91-EFA720E8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7C37-E859-FA24-AD09-C191A78A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C5B18-D606-7BA0-C651-5C4549DA6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88888-6CF4-8F8E-77E8-7CC33C65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DB3DD-45B9-C306-D3C1-AAF718D8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4477B-3E4F-2524-3230-33FDDF06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BF61-D0EF-048E-FBFD-E6286768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EAC0-75DE-87BE-4D59-7398F9A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22988-E5BB-21E0-1F5B-B40E641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0B12F-F6CC-CFB9-A4E5-87C34465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3E513-74B7-9AE5-DDC9-2ECDCE36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6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C1C25-2E68-1322-B35A-77C5CC0E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AACE8-F545-9909-A7A1-2A880162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00AE-9720-1EEF-69FE-D27A436E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9839-A2E7-4442-5DD1-148A6D8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A837-2CF6-1F9C-697B-D53D1A0FC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7B149-9410-EA0D-7115-0A3D6F2B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2650-95F5-7AB1-E527-CD7BB5E6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6832-76EC-FA88-1C9F-CB64163A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1294-38CF-CDC7-C958-12C6B63D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7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E3F4-5671-EF71-9BF5-4963E569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1797-1F6B-5565-54A1-331D1423E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862B-37A3-533E-528C-67CEE1A0F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056C-38DA-22F1-7134-C1A0F22E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2B7E-6196-9417-1ECF-4E36D28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6CAC-56C5-124E-8E39-C0484428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A618-AC24-35F1-13C4-F1919F0E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C1D6-32F0-1C80-95C1-1F9DF5ED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B16A-D72D-1A49-7A43-5DCDD05E8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9B3F-1AD4-4627-BCAD-F3B6D7017C9A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BDD9-0972-FC34-9565-A5F0DE15B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75FA-B423-A7CC-E38A-551DD3AE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A1DF-C286-433E-99EF-BBD0CE63A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0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9B17BE69-93F8-DB5D-B9D3-EFA960571010}"/>
              </a:ext>
            </a:extLst>
          </p:cNvPr>
          <p:cNvSpPr txBox="1"/>
          <p:nvPr/>
        </p:nvSpPr>
        <p:spPr>
          <a:xfrm>
            <a:off x="863600" y="4120353"/>
            <a:ext cx="717859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4"/>
              </a:lnSpc>
            </a:pPr>
            <a:r>
              <a:rPr lang="en-US" sz="7765" dirty="0">
                <a:solidFill>
                  <a:srgbClr val="0078D7"/>
                </a:solidFill>
                <a:latin typeface="Open Sauce SemiBold"/>
              </a:rPr>
              <a:t>Azure</a:t>
            </a:r>
          </a:p>
          <a:p>
            <a:pPr>
              <a:lnSpc>
                <a:spcPts val="9085"/>
              </a:lnSpc>
            </a:pPr>
            <a:r>
              <a:rPr lang="en-US" sz="7765" dirty="0">
                <a:solidFill>
                  <a:srgbClr val="000000"/>
                </a:solidFill>
                <a:latin typeface="Open Sauce SemiBold"/>
              </a:rPr>
              <a:t>Cosmos DB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6EAE1579-4A32-1C86-7D9E-E705A449F0E4}"/>
              </a:ext>
            </a:extLst>
          </p:cNvPr>
          <p:cNvSpPr/>
          <p:nvPr/>
        </p:nvSpPr>
        <p:spPr>
          <a:xfrm>
            <a:off x="685800" y="3594597"/>
            <a:ext cx="0" cy="2069603"/>
          </a:xfrm>
          <a:prstGeom prst="line">
            <a:avLst/>
          </a:prstGeom>
          <a:ln w="152400" cap="flat">
            <a:solidFill>
              <a:srgbClr val="0078D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06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35562-62EE-A8BC-2B5F-E34F4EEF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8" y="729000"/>
            <a:ext cx="108173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457E9-D7D1-AFB4-D56E-D7F4CB5E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6" y="729000"/>
            <a:ext cx="108057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FE7A5-BA83-7DF9-9066-CD3DF205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09" y="729000"/>
            <a:ext cx="1124598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E5EB0-F627-57CB-4C40-FFED9161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04" y="620786"/>
            <a:ext cx="4023709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B6C15-B512-7905-8154-3F4C307D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1" y="729000"/>
            <a:ext cx="1129493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A7E0F-DE2C-1F34-1192-42AC2F86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3" y="729000"/>
            <a:ext cx="112450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BB0AF-1672-6EFA-A131-0E5D0CD0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14" y="729000"/>
            <a:ext cx="114581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6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9B17BE69-93F8-DB5D-B9D3-EFA960571010}"/>
              </a:ext>
            </a:extLst>
          </p:cNvPr>
          <p:cNvSpPr txBox="1"/>
          <p:nvPr/>
        </p:nvSpPr>
        <p:spPr>
          <a:xfrm>
            <a:off x="863600" y="4120353"/>
            <a:ext cx="717859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4"/>
              </a:lnSpc>
            </a:pPr>
            <a:r>
              <a:rPr lang="en-US" sz="7765" dirty="0">
                <a:solidFill>
                  <a:srgbClr val="0078D7"/>
                </a:solidFill>
                <a:latin typeface="Open Sauce SemiBold"/>
              </a:rPr>
              <a:t>Happy</a:t>
            </a:r>
          </a:p>
          <a:p>
            <a:pPr>
              <a:lnSpc>
                <a:spcPts val="9085"/>
              </a:lnSpc>
            </a:pPr>
            <a:r>
              <a:rPr lang="en-US" sz="7765" dirty="0">
                <a:solidFill>
                  <a:srgbClr val="000000"/>
                </a:solidFill>
                <a:latin typeface="Open Sauce SemiBold"/>
              </a:rPr>
              <a:t>Learning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6EAE1579-4A32-1C86-7D9E-E705A449F0E4}"/>
              </a:ext>
            </a:extLst>
          </p:cNvPr>
          <p:cNvSpPr/>
          <p:nvPr/>
        </p:nvSpPr>
        <p:spPr>
          <a:xfrm>
            <a:off x="685800" y="3594597"/>
            <a:ext cx="0" cy="2069603"/>
          </a:xfrm>
          <a:prstGeom prst="line">
            <a:avLst/>
          </a:prstGeom>
          <a:ln w="152400" cap="flat">
            <a:solidFill>
              <a:srgbClr val="0078D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064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">
            <a:extLst>
              <a:ext uri="{FF2B5EF4-FFF2-40B4-BE49-F238E27FC236}">
                <a16:creationId xmlns:a16="http://schemas.microsoft.com/office/drawing/2014/main" id="{9B17BE69-93F8-DB5D-B9D3-EFA960571010}"/>
              </a:ext>
            </a:extLst>
          </p:cNvPr>
          <p:cNvSpPr txBox="1"/>
          <p:nvPr/>
        </p:nvSpPr>
        <p:spPr>
          <a:xfrm>
            <a:off x="863600" y="4120353"/>
            <a:ext cx="717859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4"/>
              </a:lnSpc>
            </a:pPr>
            <a:r>
              <a:rPr lang="en-US" sz="7765" dirty="0">
                <a:solidFill>
                  <a:srgbClr val="0078D7"/>
                </a:solidFill>
                <a:latin typeface="Open Sauce SemiBold"/>
              </a:rPr>
              <a:t>Insert Data Into</a:t>
            </a:r>
          </a:p>
          <a:p>
            <a:pPr>
              <a:lnSpc>
                <a:spcPts val="9085"/>
              </a:lnSpc>
            </a:pPr>
            <a:r>
              <a:rPr lang="en-US" sz="7765" dirty="0">
                <a:solidFill>
                  <a:srgbClr val="000000"/>
                </a:solidFill>
                <a:latin typeface="Open Sauce SemiBold"/>
              </a:rPr>
              <a:t>Cosmos DB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E197468D-0728-F6AB-45B4-CE2FA47508F9}"/>
              </a:ext>
            </a:extLst>
          </p:cNvPr>
          <p:cNvSpPr/>
          <p:nvPr/>
        </p:nvSpPr>
        <p:spPr>
          <a:xfrm>
            <a:off x="685800" y="3594597"/>
            <a:ext cx="0" cy="2069603"/>
          </a:xfrm>
          <a:prstGeom prst="line">
            <a:avLst/>
          </a:prstGeom>
          <a:ln w="152400" cap="flat">
            <a:solidFill>
              <a:srgbClr val="0078D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063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1EEF5-E98E-2C20-359B-4B1235CF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6" y="729000"/>
            <a:ext cx="1087572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16BD1-3749-5638-F76F-BDC6A745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00" y="729000"/>
            <a:ext cx="108522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AF63A-CB5F-ACBA-1E76-99324683C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"/>
          <a:stretch/>
        </p:blipFill>
        <p:spPr>
          <a:xfrm>
            <a:off x="705330" y="729000"/>
            <a:ext cx="1078133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3C55F-BDEB-29CE-E40F-50483852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0" y="729000"/>
            <a:ext cx="108232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4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052C2-F2F4-CB5D-734D-635CD53B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1" y="729000"/>
            <a:ext cx="1075379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7A577-1C3C-E055-0610-6D08F83B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8" y="729000"/>
            <a:ext cx="1081738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90F0E-7937-1675-D2AF-243B7ADF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9" y="729000"/>
            <a:ext cx="108290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Sauce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Mishra</dc:creator>
  <cp:lastModifiedBy>Amit Mishra</cp:lastModifiedBy>
  <cp:revision>4</cp:revision>
  <dcterms:created xsi:type="dcterms:W3CDTF">2024-07-18T19:30:23Z</dcterms:created>
  <dcterms:modified xsi:type="dcterms:W3CDTF">2024-09-20T09:26:39Z</dcterms:modified>
</cp:coreProperties>
</file>