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2"/>
  </p:notesMasterIdLst>
  <p:sldIdLst>
    <p:sldId id="408" r:id="rId2"/>
    <p:sldId id="257" r:id="rId3"/>
    <p:sldId id="453" r:id="rId4"/>
    <p:sldId id="454" r:id="rId5"/>
    <p:sldId id="452" r:id="rId6"/>
    <p:sldId id="438" r:id="rId7"/>
    <p:sldId id="439" r:id="rId8"/>
    <p:sldId id="442" r:id="rId9"/>
    <p:sldId id="435" r:id="rId10"/>
    <p:sldId id="436" r:id="rId11"/>
    <p:sldId id="434" r:id="rId12"/>
    <p:sldId id="443" r:id="rId13"/>
    <p:sldId id="444" r:id="rId14"/>
    <p:sldId id="445" r:id="rId15"/>
    <p:sldId id="446" r:id="rId16"/>
    <p:sldId id="447" r:id="rId17"/>
    <p:sldId id="448" r:id="rId18"/>
    <p:sldId id="449" r:id="rId19"/>
    <p:sldId id="451" r:id="rId20"/>
    <p:sldId id="414" r:id="rId21"/>
    <p:sldId id="431" r:id="rId22"/>
    <p:sldId id="432" r:id="rId23"/>
    <p:sldId id="433" r:id="rId24"/>
    <p:sldId id="450" r:id="rId25"/>
    <p:sldId id="276" r:id="rId26"/>
    <p:sldId id="410" r:id="rId27"/>
    <p:sldId id="411" r:id="rId28"/>
    <p:sldId id="412" r:id="rId29"/>
    <p:sldId id="413" r:id="rId30"/>
    <p:sldId id="455" r:id="rId31"/>
  </p:sldIdLst>
  <p:sldSz cx="18288000" cy="10287000"/>
  <p:notesSz cx="6858000" cy="9144000"/>
  <p:embeddedFontLst>
    <p:embeddedFont>
      <p:font typeface="Britannic Bold" panose="020B0903060703020204" pitchFamily="34" charset="0"/>
      <p:regular r:id="rId33"/>
    </p:embeddedFont>
    <p:embeddedFont>
      <p:font typeface="Canva Sans" panose="020B0604020202020204" charset="0"/>
      <p:regular r:id="rId34"/>
    </p:embeddedFont>
    <p:embeddedFont>
      <p:font typeface="Montserrat Classic" panose="020B0604020202020204" charset="0"/>
      <p:regular r:id="rId35"/>
    </p:embeddedFont>
    <p:embeddedFont>
      <p:font typeface="Open Sans SemiBold" panose="020B0706030804020204" pitchFamily="34" charset="0"/>
      <p:bold r:id="rId36"/>
      <p:boldItalic r:id="rId37"/>
    </p:embeddedFont>
    <p:embeddedFont>
      <p:font typeface="Open Sauce SemiBold" panose="020B0604020202020204" charset="0"/>
      <p:regular r:id="rId38"/>
    </p:embeddedFont>
    <p:embeddedFont>
      <p:font typeface="Segoe UI" panose="020B0502040204020203" pitchFamily="34" charset="0"/>
      <p:regular r:id="rId39"/>
      <p:bold r:id="rId40"/>
      <p:italic r:id="rId41"/>
      <p:boldItalic r:id="rId4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52D"/>
    <a:srgbClr val="0078D7"/>
    <a:srgbClr val="0052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564" autoAdjust="0"/>
  </p:normalViewPr>
  <p:slideViewPr>
    <p:cSldViewPr>
      <p:cViewPr varScale="1">
        <p:scale>
          <a:sx n="54" d="100"/>
          <a:sy n="54" d="100"/>
        </p:scale>
        <p:origin x="754"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FC1D93-EE05-434D-853B-A7213DA5C7F6}" type="datetimeFigureOut">
              <a:rPr lang="en-IN" smtClean="0"/>
              <a:t>14-07-2024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10E6B3-881E-484C-9562-500BA045C04C}" type="slidenum">
              <a:rPr lang="en-IN" smtClean="0"/>
              <a:t>‹#›</a:t>
            </a:fld>
            <a:endParaRPr lang="en-IN"/>
          </a:p>
        </p:txBody>
      </p:sp>
    </p:spTree>
    <p:extLst>
      <p:ext uri="{BB962C8B-B14F-4D97-AF65-F5344CB8AC3E}">
        <p14:creationId xmlns:p14="http://schemas.microsoft.com/office/powerpoint/2010/main" val="25232672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10E6B3-881E-484C-9562-500BA045C04C}" type="slidenum">
              <a:rPr lang="en-IN" smtClean="0"/>
              <a:t>4</a:t>
            </a:fld>
            <a:endParaRPr lang="en-IN"/>
          </a:p>
        </p:txBody>
      </p:sp>
    </p:spTree>
    <p:extLst>
      <p:ext uri="{BB962C8B-B14F-4D97-AF65-F5344CB8AC3E}">
        <p14:creationId xmlns:p14="http://schemas.microsoft.com/office/powerpoint/2010/main" val="2802248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10E6B3-881E-484C-9562-500BA045C04C}" type="slidenum">
              <a:rPr lang="en-IN" smtClean="0"/>
              <a:t>25</a:t>
            </a:fld>
            <a:endParaRPr lang="en-IN"/>
          </a:p>
        </p:txBody>
      </p:sp>
    </p:spTree>
    <p:extLst>
      <p:ext uri="{BB962C8B-B14F-4D97-AF65-F5344CB8AC3E}">
        <p14:creationId xmlns:p14="http://schemas.microsoft.com/office/powerpoint/2010/main" val="3010543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10E6B3-881E-484C-9562-500BA045C04C}" type="slidenum">
              <a:rPr lang="en-IN" smtClean="0"/>
              <a:t>28</a:t>
            </a:fld>
            <a:endParaRPr lang="en-IN"/>
          </a:p>
        </p:txBody>
      </p:sp>
    </p:spTree>
    <p:extLst>
      <p:ext uri="{BB962C8B-B14F-4D97-AF65-F5344CB8AC3E}">
        <p14:creationId xmlns:p14="http://schemas.microsoft.com/office/powerpoint/2010/main" val="1373046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10E6B3-881E-484C-9562-500BA045C04C}" type="slidenum">
              <a:rPr lang="en-IN" smtClean="0"/>
              <a:t>29</a:t>
            </a:fld>
            <a:endParaRPr lang="en-IN"/>
          </a:p>
        </p:txBody>
      </p:sp>
    </p:spTree>
    <p:extLst>
      <p:ext uri="{BB962C8B-B14F-4D97-AF65-F5344CB8AC3E}">
        <p14:creationId xmlns:p14="http://schemas.microsoft.com/office/powerpoint/2010/main" val="1429573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2.svg"/></Relationships>
</file>

<file path=ppt/slides/_rels/slide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5">
            <a:extLst>
              <a:ext uri="{FF2B5EF4-FFF2-40B4-BE49-F238E27FC236}">
                <a16:creationId xmlns:a16="http://schemas.microsoft.com/office/drawing/2014/main" id="{9B17BE69-93F8-DB5D-B9D3-EFA960571010}"/>
              </a:ext>
            </a:extLst>
          </p:cNvPr>
          <p:cNvSpPr txBox="1"/>
          <p:nvPr/>
        </p:nvSpPr>
        <p:spPr>
          <a:xfrm>
            <a:off x="1295400" y="6180529"/>
            <a:ext cx="10767892" cy="2603277"/>
          </a:xfrm>
          <a:prstGeom prst="rect">
            <a:avLst/>
          </a:prstGeom>
        </p:spPr>
        <p:txBody>
          <a:bodyPr lIns="0" tIns="0" rIns="0" bIns="0" rtlCol="0" anchor="t">
            <a:spAutoFit/>
          </a:bodyPr>
          <a:lstStyle/>
          <a:p>
            <a:pPr>
              <a:lnSpc>
                <a:spcPts val="6726"/>
              </a:lnSpc>
            </a:pPr>
            <a:r>
              <a:rPr lang="en-US" sz="11647" dirty="0">
                <a:solidFill>
                  <a:srgbClr val="0078D7"/>
                </a:solidFill>
                <a:latin typeface="Open Sauce SemiBold"/>
              </a:rPr>
              <a:t>Cloud</a:t>
            </a:r>
          </a:p>
          <a:p>
            <a:pPr>
              <a:lnSpc>
                <a:spcPts val="13627"/>
              </a:lnSpc>
            </a:pPr>
            <a:r>
              <a:rPr lang="en-US" sz="11647" dirty="0">
                <a:solidFill>
                  <a:srgbClr val="000000"/>
                </a:solidFill>
                <a:latin typeface="Open Sauce SemiBold"/>
              </a:rPr>
              <a:t>Fundamentals</a:t>
            </a:r>
          </a:p>
        </p:txBody>
      </p:sp>
      <p:sp>
        <p:nvSpPr>
          <p:cNvPr id="16" name="AutoShape 8">
            <a:extLst>
              <a:ext uri="{FF2B5EF4-FFF2-40B4-BE49-F238E27FC236}">
                <a16:creationId xmlns:a16="http://schemas.microsoft.com/office/drawing/2014/main" id="{6EAE1579-4A32-1C86-7D9E-E705A449F0E4}"/>
              </a:ext>
            </a:extLst>
          </p:cNvPr>
          <p:cNvSpPr/>
          <p:nvPr/>
        </p:nvSpPr>
        <p:spPr>
          <a:xfrm>
            <a:off x="1028700" y="5391895"/>
            <a:ext cx="0" cy="3104405"/>
          </a:xfrm>
          <a:prstGeom prst="line">
            <a:avLst/>
          </a:prstGeom>
          <a:ln w="152400" cap="flat">
            <a:solidFill>
              <a:srgbClr val="0078D7"/>
            </a:solidFill>
            <a:prstDash val="solid"/>
            <a:headEnd type="none" w="sm" len="sm"/>
            <a:tailEnd type="none" w="sm" len="sm"/>
          </a:ln>
        </p:spPr>
        <p:txBody>
          <a:bodyPr/>
          <a:lstStyle/>
          <a:p>
            <a:endParaRPr lang="en-IN" dirty="0"/>
          </a:p>
        </p:txBody>
      </p:sp>
    </p:spTree>
    <p:extLst>
      <p:ext uri="{BB962C8B-B14F-4D97-AF65-F5344CB8AC3E}">
        <p14:creationId xmlns:p14="http://schemas.microsoft.com/office/powerpoint/2010/main" val="369757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6">
            <a:extLst>
              <a:ext uri="{FF2B5EF4-FFF2-40B4-BE49-F238E27FC236}">
                <a16:creationId xmlns:a16="http://schemas.microsoft.com/office/drawing/2014/main" id="{B154C501-1390-DD0F-E51C-86583D279ED0}"/>
              </a:ext>
            </a:extLst>
          </p:cNvPr>
          <p:cNvSpPr/>
          <p:nvPr/>
        </p:nvSpPr>
        <p:spPr>
          <a:xfrm>
            <a:off x="1050396" y="1664260"/>
            <a:ext cx="15854411" cy="0"/>
          </a:xfrm>
          <a:prstGeom prst="line">
            <a:avLst/>
          </a:prstGeom>
          <a:ln w="19050" cap="flat">
            <a:solidFill>
              <a:srgbClr val="949494"/>
            </a:solidFill>
            <a:prstDash val="solid"/>
            <a:headEnd type="none" w="sm" len="sm"/>
            <a:tailEnd type="none" w="sm" len="sm"/>
          </a:ln>
        </p:spPr>
      </p:sp>
      <p:sp>
        <p:nvSpPr>
          <p:cNvPr id="12" name="TextBox 5">
            <a:extLst>
              <a:ext uri="{FF2B5EF4-FFF2-40B4-BE49-F238E27FC236}">
                <a16:creationId xmlns:a16="http://schemas.microsoft.com/office/drawing/2014/main" id="{96241C8C-3908-0D68-68D5-A6D025DA7502}"/>
              </a:ext>
            </a:extLst>
          </p:cNvPr>
          <p:cNvSpPr txBox="1"/>
          <p:nvPr/>
        </p:nvSpPr>
        <p:spPr>
          <a:xfrm>
            <a:off x="1026939" y="886956"/>
            <a:ext cx="15877833" cy="679673"/>
          </a:xfrm>
          <a:prstGeom prst="rect">
            <a:avLst/>
          </a:prstGeom>
        </p:spPr>
        <p:txBody>
          <a:bodyPr lIns="0" tIns="0" rIns="0" bIns="0" rtlCol="0" anchor="t">
            <a:spAutoFit/>
          </a:bodyPr>
          <a:lstStyle/>
          <a:p>
            <a:pPr>
              <a:lnSpc>
                <a:spcPts val="5265"/>
              </a:lnSpc>
            </a:pPr>
            <a:r>
              <a:rPr lang="en-US" sz="4500" dirty="0">
                <a:solidFill>
                  <a:srgbClr val="000000"/>
                </a:solidFill>
                <a:latin typeface="Open Sans SemiBold" panose="020B0706030804020204" pitchFamily="34" charset="0"/>
                <a:ea typeface="Open Sans SemiBold" panose="020B0706030804020204" pitchFamily="34" charset="0"/>
                <a:cs typeface="Open Sans SemiBold" panose="020B0706030804020204" pitchFamily="34" charset="0"/>
              </a:rPr>
              <a:t>Cloud Services: IaaS, PaaS, serverless and SaaS</a:t>
            </a:r>
            <a:endParaRPr lang="en-US" sz="2600" dirty="0">
              <a:solidFill>
                <a:srgbClr val="000000"/>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13" name="Freeform 2">
            <a:extLst>
              <a:ext uri="{FF2B5EF4-FFF2-40B4-BE49-F238E27FC236}">
                <a16:creationId xmlns:a16="http://schemas.microsoft.com/office/drawing/2014/main" id="{0DF17216-F796-3BC7-5C8F-84B1207340C6}"/>
              </a:ext>
            </a:extLst>
          </p:cNvPr>
          <p:cNvSpPr/>
          <p:nvPr/>
        </p:nvSpPr>
        <p:spPr>
          <a:xfrm>
            <a:off x="13716000" y="-2709811"/>
            <a:ext cx="5261959" cy="5419621"/>
          </a:xfrm>
          <a:custGeom>
            <a:avLst/>
            <a:gdLst/>
            <a:ahLst/>
            <a:cxnLst/>
            <a:rect l="l" t="t" r="r" b="b"/>
            <a:pathLst>
              <a:path w="5261959" h="5419621">
                <a:moveTo>
                  <a:pt x="0" y="0"/>
                </a:moveTo>
                <a:lnTo>
                  <a:pt x="5261960" y="0"/>
                </a:lnTo>
                <a:lnTo>
                  <a:pt x="5261960" y="5419622"/>
                </a:lnTo>
                <a:lnTo>
                  <a:pt x="0" y="541962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 name="object 6">
            <a:extLst>
              <a:ext uri="{FF2B5EF4-FFF2-40B4-BE49-F238E27FC236}">
                <a16:creationId xmlns:a16="http://schemas.microsoft.com/office/drawing/2014/main" id="{F0B516FD-3212-B92F-B496-D3B798BCF2B1}"/>
              </a:ext>
            </a:extLst>
          </p:cNvPr>
          <p:cNvSpPr txBox="1"/>
          <p:nvPr/>
        </p:nvSpPr>
        <p:spPr>
          <a:xfrm>
            <a:off x="1026938" y="2552700"/>
            <a:ext cx="16194261" cy="1906291"/>
          </a:xfrm>
          <a:prstGeom prst="rect">
            <a:avLst/>
          </a:prstGeom>
        </p:spPr>
        <p:txBody>
          <a:bodyPr vert="horz" wrap="square" lIns="0" tIns="59055" rIns="0" bIns="0" rtlCol="0">
            <a:spAutoFit/>
          </a:bodyPr>
          <a:lstStyle/>
          <a:p>
            <a:r>
              <a:rPr lang="en-US" sz="2400" dirty="0">
                <a:latin typeface="Canva Sans" panose="020B0604020202020204" charset="0"/>
              </a:rPr>
              <a:t>Most cloud computing services fall into four broad categories: infrastructure as a service (IaaS), platform as a service (PaaS), serverless, and software as a service (SaaS). These are sometimes called the cloud computing "stack" because they build on top of one another. Knowing what they are and how they’re different makes it easier to accomplish your business goals.</a:t>
            </a:r>
          </a:p>
          <a:p>
            <a:endParaRPr lang="en-US" sz="2400" dirty="0">
              <a:latin typeface="Canva Sans" panose="020B0604020202020204" charset="0"/>
            </a:endParaRPr>
          </a:p>
        </p:txBody>
      </p:sp>
      <p:pic>
        <p:nvPicPr>
          <p:cNvPr id="4" name="Picture 3">
            <a:extLst>
              <a:ext uri="{FF2B5EF4-FFF2-40B4-BE49-F238E27FC236}">
                <a16:creationId xmlns:a16="http://schemas.microsoft.com/office/drawing/2014/main" id="{8D99B23A-B635-0C4B-8BDB-B3DF347E478F}"/>
              </a:ext>
            </a:extLst>
          </p:cNvPr>
          <p:cNvPicPr>
            <a:picLocks noChangeAspect="1"/>
          </p:cNvPicPr>
          <p:nvPr/>
        </p:nvPicPr>
        <p:blipFill>
          <a:blip r:embed="rId4"/>
          <a:stretch>
            <a:fillRect/>
          </a:stretch>
        </p:blipFill>
        <p:spPr>
          <a:xfrm>
            <a:off x="3200400" y="5762625"/>
            <a:ext cx="12192000" cy="4105275"/>
          </a:xfrm>
          <a:prstGeom prst="rect">
            <a:avLst/>
          </a:prstGeom>
        </p:spPr>
      </p:pic>
    </p:spTree>
    <p:extLst>
      <p:ext uri="{BB962C8B-B14F-4D97-AF65-F5344CB8AC3E}">
        <p14:creationId xmlns:p14="http://schemas.microsoft.com/office/powerpoint/2010/main" val="2167337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030679" y="413922"/>
            <a:ext cx="7324101" cy="696344"/>
          </a:xfrm>
          <a:prstGeom prst="rect">
            <a:avLst/>
          </a:prstGeom>
        </p:spPr>
        <p:txBody>
          <a:bodyPr vert="horz" wrap="square" lIns="0" tIns="19050" rIns="0" bIns="0" rtlCol="0" anchor="ctr">
            <a:spAutoFit/>
          </a:bodyPr>
          <a:lstStyle/>
          <a:p>
            <a:pPr marL="19050" algn="l">
              <a:spcBef>
                <a:spcPts val="150"/>
              </a:spcBef>
            </a:pPr>
            <a:r>
              <a:rPr lang="en-US" sz="4400" dirty="0">
                <a:solidFill>
                  <a:srgbClr val="000000"/>
                </a:solidFill>
                <a:latin typeface="Open Sans SemiBold" panose="020B0706030804020204" pitchFamily="34" charset="0"/>
                <a:ea typeface="Open Sans SemiBold" panose="020B0706030804020204" pitchFamily="34" charset="0"/>
                <a:cs typeface="Open Sans SemiBold" panose="020B0706030804020204" pitchFamily="34" charset="0"/>
              </a:rPr>
              <a:t>Cloud Computing Models</a:t>
            </a:r>
            <a:endParaRPr lang="en-IN" dirty="0">
              <a:latin typeface="Canva Sans" panose="020B0604020202020204" charset="0"/>
            </a:endParaRPr>
          </a:p>
        </p:txBody>
      </p:sp>
      <p:grpSp>
        <p:nvGrpSpPr>
          <p:cNvPr id="7" name="object 7"/>
          <p:cNvGrpSpPr/>
          <p:nvPr/>
        </p:nvGrpSpPr>
        <p:grpSpPr>
          <a:xfrm>
            <a:off x="5229225" y="2807207"/>
            <a:ext cx="3344988" cy="6670740"/>
            <a:chOff x="3486150" y="1871471"/>
            <a:chExt cx="2229992" cy="4447160"/>
          </a:xfrm>
        </p:grpSpPr>
        <p:sp>
          <p:nvSpPr>
            <p:cNvPr id="8" name="object 8"/>
            <p:cNvSpPr/>
            <p:nvPr/>
          </p:nvSpPr>
          <p:spPr>
            <a:xfrm>
              <a:off x="3637788" y="5393436"/>
              <a:ext cx="1813560" cy="422275"/>
            </a:xfrm>
            <a:custGeom>
              <a:avLst/>
              <a:gdLst/>
              <a:ahLst/>
              <a:cxnLst/>
              <a:rect l="l" t="t" r="r" b="b"/>
              <a:pathLst>
                <a:path w="1813560" h="422275">
                  <a:moveTo>
                    <a:pt x="1813560" y="0"/>
                  </a:moveTo>
                  <a:lnTo>
                    <a:pt x="0" y="0"/>
                  </a:lnTo>
                  <a:lnTo>
                    <a:pt x="0" y="422147"/>
                  </a:lnTo>
                  <a:lnTo>
                    <a:pt x="1813560" y="422147"/>
                  </a:lnTo>
                  <a:lnTo>
                    <a:pt x="1813560" y="0"/>
                  </a:lnTo>
                  <a:close/>
                </a:path>
              </a:pathLst>
            </a:custGeom>
            <a:solidFill>
              <a:srgbClr val="FF752D"/>
            </a:solidFill>
          </p:spPr>
          <p:txBody>
            <a:bodyPr wrap="square" lIns="0" tIns="0" rIns="0" bIns="0" rtlCol="0"/>
            <a:lstStyle/>
            <a:p>
              <a:endParaRPr sz="2700">
                <a:latin typeface="Canva Sans" panose="020B0604020202020204" charset="0"/>
              </a:endParaRPr>
            </a:p>
          </p:txBody>
        </p:sp>
        <p:sp>
          <p:nvSpPr>
            <p:cNvPr id="9" name="object 9"/>
            <p:cNvSpPr/>
            <p:nvPr/>
          </p:nvSpPr>
          <p:spPr>
            <a:xfrm>
              <a:off x="4156837" y="5501639"/>
              <a:ext cx="780415" cy="225425"/>
            </a:xfrm>
            <a:custGeom>
              <a:avLst/>
              <a:gdLst/>
              <a:ahLst/>
              <a:cxnLst/>
              <a:rect l="l" t="t" r="r" b="b"/>
              <a:pathLst>
                <a:path w="780414" h="225425">
                  <a:moveTo>
                    <a:pt x="0" y="139560"/>
                  </a:moveTo>
                  <a:lnTo>
                    <a:pt x="0" y="162547"/>
                  </a:lnTo>
                  <a:lnTo>
                    <a:pt x="2159" y="164020"/>
                  </a:lnTo>
                  <a:lnTo>
                    <a:pt x="4952" y="165354"/>
                  </a:lnTo>
                  <a:lnTo>
                    <a:pt x="8636" y="166547"/>
                  </a:lnTo>
                  <a:lnTo>
                    <a:pt x="12191" y="167754"/>
                  </a:lnTo>
                  <a:lnTo>
                    <a:pt x="38988" y="172059"/>
                  </a:lnTo>
                  <a:lnTo>
                    <a:pt x="49529" y="172059"/>
                  </a:lnTo>
                  <a:lnTo>
                    <a:pt x="88518" y="158407"/>
                  </a:lnTo>
                  <a:lnTo>
                    <a:pt x="92137" y="154533"/>
                  </a:lnTo>
                  <a:lnTo>
                    <a:pt x="41148" y="154533"/>
                  </a:lnTo>
                  <a:lnTo>
                    <a:pt x="37337" y="154190"/>
                  </a:lnTo>
                  <a:lnTo>
                    <a:pt x="2539" y="141884"/>
                  </a:lnTo>
                  <a:lnTo>
                    <a:pt x="0" y="139560"/>
                  </a:lnTo>
                  <a:close/>
                </a:path>
                <a:path w="780414" h="225425">
                  <a:moveTo>
                    <a:pt x="58038" y="0"/>
                  </a:moveTo>
                  <a:lnTo>
                    <a:pt x="50800" y="0"/>
                  </a:lnTo>
                  <a:lnTo>
                    <a:pt x="43687" y="889"/>
                  </a:lnTo>
                  <a:lnTo>
                    <a:pt x="8509" y="19050"/>
                  </a:lnTo>
                  <a:lnTo>
                    <a:pt x="126" y="36957"/>
                  </a:lnTo>
                  <a:lnTo>
                    <a:pt x="126" y="50673"/>
                  </a:lnTo>
                  <a:lnTo>
                    <a:pt x="1270" y="56134"/>
                  </a:lnTo>
                  <a:lnTo>
                    <a:pt x="3428" y="60706"/>
                  </a:lnTo>
                  <a:lnTo>
                    <a:pt x="5461" y="65278"/>
                  </a:lnTo>
                  <a:lnTo>
                    <a:pt x="8382" y="69469"/>
                  </a:lnTo>
                  <a:lnTo>
                    <a:pt x="12191" y="73025"/>
                  </a:lnTo>
                  <a:lnTo>
                    <a:pt x="15875" y="76708"/>
                  </a:lnTo>
                  <a:lnTo>
                    <a:pt x="20192" y="80010"/>
                  </a:lnTo>
                  <a:lnTo>
                    <a:pt x="25273" y="83058"/>
                  </a:lnTo>
                  <a:lnTo>
                    <a:pt x="30225" y="86106"/>
                  </a:lnTo>
                  <a:lnTo>
                    <a:pt x="35687" y="89027"/>
                  </a:lnTo>
                  <a:lnTo>
                    <a:pt x="46989" y="94754"/>
                  </a:lnTo>
                  <a:lnTo>
                    <a:pt x="56896" y="99923"/>
                  </a:lnTo>
                  <a:lnTo>
                    <a:pt x="61595" y="102438"/>
                  </a:lnTo>
                  <a:lnTo>
                    <a:pt x="65786" y="105067"/>
                  </a:lnTo>
                  <a:lnTo>
                    <a:pt x="69214" y="107810"/>
                  </a:lnTo>
                  <a:lnTo>
                    <a:pt x="72771" y="110553"/>
                  </a:lnTo>
                  <a:lnTo>
                    <a:pt x="75437" y="113601"/>
                  </a:lnTo>
                  <a:lnTo>
                    <a:pt x="77470" y="116928"/>
                  </a:lnTo>
                  <a:lnTo>
                    <a:pt x="79375" y="120256"/>
                  </a:lnTo>
                  <a:lnTo>
                    <a:pt x="80390" y="124155"/>
                  </a:lnTo>
                  <a:lnTo>
                    <a:pt x="80390" y="137007"/>
                  </a:lnTo>
                  <a:lnTo>
                    <a:pt x="44576" y="154533"/>
                  </a:lnTo>
                  <a:lnTo>
                    <a:pt x="92137" y="154533"/>
                  </a:lnTo>
                  <a:lnTo>
                    <a:pt x="92837" y="153784"/>
                  </a:lnTo>
                  <a:lnTo>
                    <a:pt x="99187" y="142405"/>
                  </a:lnTo>
                  <a:lnTo>
                    <a:pt x="100837" y="135458"/>
                  </a:lnTo>
                  <a:lnTo>
                    <a:pt x="100837" y="121069"/>
                  </a:lnTo>
                  <a:lnTo>
                    <a:pt x="68325" y="83566"/>
                  </a:lnTo>
                  <a:lnTo>
                    <a:pt x="45720" y="72136"/>
                  </a:lnTo>
                  <a:lnTo>
                    <a:pt x="36829" y="67310"/>
                  </a:lnTo>
                  <a:lnTo>
                    <a:pt x="20574" y="46990"/>
                  </a:lnTo>
                  <a:lnTo>
                    <a:pt x="20574" y="38227"/>
                  </a:lnTo>
                  <a:lnTo>
                    <a:pt x="51815" y="17653"/>
                  </a:lnTo>
                  <a:lnTo>
                    <a:pt x="93852" y="17653"/>
                  </a:lnTo>
                  <a:lnTo>
                    <a:pt x="93852" y="5969"/>
                  </a:lnTo>
                  <a:lnTo>
                    <a:pt x="87399" y="3375"/>
                  </a:lnTo>
                  <a:lnTo>
                    <a:pt x="79279" y="1508"/>
                  </a:lnTo>
                  <a:lnTo>
                    <a:pt x="69492" y="379"/>
                  </a:lnTo>
                  <a:lnTo>
                    <a:pt x="58038" y="0"/>
                  </a:lnTo>
                  <a:close/>
                </a:path>
                <a:path w="780414" h="225425">
                  <a:moveTo>
                    <a:pt x="93852" y="17653"/>
                  </a:moveTo>
                  <a:lnTo>
                    <a:pt x="56007" y="17653"/>
                  </a:lnTo>
                  <a:lnTo>
                    <a:pt x="67028" y="18295"/>
                  </a:lnTo>
                  <a:lnTo>
                    <a:pt x="77025" y="20224"/>
                  </a:lnTo>
                  <a:lnTo>
                    <a:pt x="85975" y="23439"/>
                  </a:lnTo>
                  <a:lnTo>
                    <a:pt x="93852" y="27940"/>
                  </a:lnTo>
                  <a:lnTo>
                    <a:pt x="93852" y="17653"/>
                  </a:lnTo>
                  <a:close/>
                </a:path>
                <a:path w="780414" h="225425">
                  <a:moveTo>
                    <a:pt x="149225" y="66675"/>
                  </a:moveTo>
                  <a:lnTo>
                    <a:pt x="130175" y="66675"/>
                  </a:lnTo>
                  <a:lnTo>
                    <a:pt x="130175" y="137007"/>
                  </a:lnTo>
                  <a:lnTo>
                    <a:pt x="132127" y="152242"/>
                  </a:lnTo>
                  <a:lnTo>
                    <a:pt x="137985" y="163125"/>
                  </a:lnTo>
                  <a:lnTo>
                    <a:pt x="147748" y="169654"/>
                  </a:lnTo>
                  <a:lnTo>
                    <a:pt x="161416" y="171831"/>
                  </a:lnTo>
                  <a:lnTo>
                    <a:pt x="168783" y="171831"/>
                  </a:lnTo>
                  <a:lnTo>
                    <a:pt x="174751" y="170599"/>
                  </a:lnTo>
                  <a:lnTo>
                    <a:pt x="179197" y="168122"/>
                  </a:lnTo>
                  <a:lnTo>
                    <a:pt x="179197" y="155816"/>
                  </a:lnTo>
                  <a:lnTo>
                    <a:pt x="160527" y="155816"/>
                  </a:lnTo>
                  <a:lnTo>
                    <a:pt x="155955" y="154114"/>
                  </a:lnTo>
                  <a:lnTo>
                    <a:pt x="150622" y="147294"/>
                  </a:lnTo>
                  <a:lnTo>
                    <a:pt x="149225" y="141617"/>
                  </a:lnTo>
                  <a:lnTo>
                    <a:pt x="149225" y="66675"/>
                  </a:lnTo>
                  <a:close/>
                </a:path>
                <a:path w="780414" h="225425">
                  <a:moveTo>
                    <a:pt x="179197" y="151866"/>
                  </a:moveTo>
                  <a:lnTo>
                    <a:pt x="175640" y="154495"/>
                  </a:lnTo>
                  <a:lnTo>
                    <a:pt x="171576" y="155816"/>
                  </a:lnTo>
                  <a:lnTo>
                    <a:pt x="179197" y="155816"/>
                  </a:lnTo>
                  <a:lnTo>
                    <a:pt x="179197" y="151866"/>
                  </a:lnTo>
                  <a:close/>
                </a:path>
                <a:path w="780414" h="225425">
                  <a:moveTo>
                    <a:pt x="179197" y="50419"/>
                  </a:moveTo>
                  <a:lnTo>
                    <a:pt x="109727" y="50419"/>
                  </a:lnTo>
                  <a:lnTo>
                    <a:pt x="109727" y="66675"/>
                  </a:lnTo>
                  <a:lnTo>
                    <a:pt x="179197" y="66675"/>
                  </a:lnTo>
                  <a:lnTo>
                    <a:pt x="179197" y="50419"/>
                  </a:lnTo>
                  <a:close/>
                </a:path>
                <a:path w="780414" h="225425">
                  <a:moveTo>
                    <a:pt x="149225" y="15240"/>
                  </a:moveTo>
                  <a:lnTo>
                    <a:pt x="130175" y="21336"/>
                  </a:lnTo>
                  <a:lnTo>
                    <a:pt x="130175" y="50419"/>
                  </a:lnTo>
                  <a:lnTo>
                    <a:pt x="149225" y="50419"/>
                  </a:lnTo>
                  <a:lnTo>
                    <a:pt x="149225" y="15240"/>
                  </a:lnTo>
                  <a:close/>
                </a:path>
                <a:path w="780414" h="225425">
                  <a:moveTo>
                    <a:pt x="255777" y="47625"/>
                  </a:moveTo>
                  <a:lnTo>
                    <a:pt x="211582" y="64516"/>
                  </a:lnTo>
                  <a:lnTo>
                    <a:pt x="195199" y="111239"/>
                  </a:lnTo>
                  <a:lnTo>
                    <a:pt x="196177" y="124314"/>
                  </a:lnTo>
                  <a:lnTo>
                    <a:pt x="219444" y="162694"/>
                  </a:lnTo>
                  <a:lnTo>
                    <a:pt x="252984" y="172059"/>
                  </a:lnTo>
                  <a:lnTo>
                    <a:pt x="265818" y="170990"/>
                  </a:lnTo>
                  <a:lnTo>
                    <a:pt x="277272" y="167781"/>
                  </a:lnTo>
                  <a:lnTo>
                    <a:pt x="287345" y="162431"/>
                  </a:lnTo>
                  <a:lnTo>
                    <a:pt x="294755" y="156044"/>
                  </a:lnTo>
                  <a:lnTo>
                    <a:pt x="254380" y="156044"/>
                  </a:lnTo>
                  <a:lnTo>
                    <a:pt x="245784" y="155282"/>
                  </a:lnTo>
                  <a:lnTo>
                    <a:pt x="217360" y="129430"/>
                  </a:lnTo>
                  <a:lnTo>
                    <a:pt x="214677" y="111239"/>
                  </a:lnTo>
                  <a:lnTo>
                    <a:pt x="214704" y="109385"/>
                  </a:lnTo>
                  <a:lnTo>
                    <a:pt x="231128" y="70645"/>
                  </a:lnTo>
                  <a:lnTo>
                    <a:pt x="254380" y="63627"/>
                  </a:lnTo>
                  <a:lnTo>
                    <a:pt x="296869" y="63627"/>
                  </a:lnTo>
                  <a:lnTo>
                    <a:pt x="289067" y="56840"/>
                  </a:lnTo>
                  <a:lnTo>
                    <a:pt x="279400" y="51720"/>
                  </a:lnTo>
                  <a:lnTo>
                    <a:pt x="268303" y="48648"/>
                  </a:lnTo>
                  <a:lnTo>
                    <a:pt x="255777" y="47625"/>
                  </a:lnTo>
                  <a:close/>
                </a:path>
                <a:path w="780414" h="225425">
                  <a:moveTo>
                    <a:pt x="296869" y="63627"/>
                  </a:moveTo>
                  <a:lnTo>
                    <a:pt x="254380" y="63627"/>
                  </a:lnTo>
                  <a:lnTo>
                    <a:pt x="263074" y="64387"/>
                  </a:lnTo>
                  <a:lnTo>
                    <a:pt x="270684" y="66659"/>
                  </a:lnTo>
                  <a:lnTo>
                    <a:pt x="292096" y="99573"/>
                  </a:lnTo>
                  <a:lnTo>
                    <a:pt x="292693" y="109385"/>
                  </a:lnTo>
                  <a:lnTo>
                    <a:pt x="292663" y="111239"/>
                  </a:lnTo>
                  <a:lnTo>
                    <a:pt x="277223" y="149320"/>
                  </a:lnTo>
                  <a:lnTo>
                    <a:pt x="254380" y="156044"/>
                  </a:lnTo>
                  <a:lnTo>
                    <a:pt x="294755" y="156044"/>
                  </a:lnTo>
                  <a:lnTo>
                    <a:pt x="312165" y="109385"/>
                  </a:lnTo>
                  <a:lnTo>
                    <a:pt x="311237" y="95665"/>
                  </a:lnTo>
                  <a:lnTo>
                    <a:pt x="308451" y="83534"/>
                  </a:lnTo>
                  <a:lnTo>
                    <a:pt x="303807" y="72984"/>
                  </a:lnTo>
                  <a:lnTo>
                    <a:pt x="297307" y="64008"/>
                  </a:lnTo>
                  <a:lnTo>
                    <a:pt x="296869" y="63627"/>
                  </a:lnTo>
                  <a:close/>
                </a:path>
                <a:path w="780414" h="225425">
                  <a:moveTo>
                    <a:pt x="361061" y="50419"/>
                  </a:moveTo>
                  <a:lnTo>
                    <a:pt x="342011" y="50419"/>
                  </a:lnTo>
                  <a:lnTo>
                    <a:pt x="342011" y="169278"/>
                  </a:lnTo>
                  <a:lnTo>
                    <a:pt x="361061" y="169278"/>
                  </a:lnTo>
                  <a:lnTo>
                    <a:pt x="361061" y="108686"/>
                  </a:lnTo>
                  <a:lnTo>
                    <a:pt x="361563" y="99277"/>
                  </a:lnTo>
                  <a:lnTo>
                    <a:pt x="363077" y="90909"/>
                  </a:lnTo>
                  <a:lnTo>
                    <a:pt x="365615" y="83594"/>
                  </a:lnTo>
                  <a:lnTo>
                    <a:pt x="369188" y="77343"/>
                  </a:lnTo>
                  <a:lnTo>
                    <a:pt x="370918" y="74930"/>
                  </a:lnTo>
                  <a:lnTo>
                    <a:pt x="361061" y="74930"/>
                  </a:lnTo>
                  <a:lnTo>
                    <a:pt x="361061" y="50419"/>
                  </a:lnTo>
                  <a:close/>
                </a:path>
                <a:path w="780414" h="225425">
                  <a:moveTo>
                    <a:pt x="397510" y="48260"/>
                  </a:moveTo>
                  <a:lnTo>
                    <a:pt x="385699" y="48260"/>
                  </a:lnTo>
                  <a:lnTo>
                    <a:pt x="379475" y="50673"/>
                  </a:lnTo>
                  <a:lnTo>
                    <a:pt x="368300" y="60071"/>
                  </a:lnTo>
                  <a:lnTo>
                    <a:pt x="364236" y="66548"/>
                  </a:lnTo>
                  <a:lnTo>
                    <a:pt x="361441" y="74930"/>
                  </a:lnTo>
                  <a:lnTo>
                    <a:pt x="370918" y="74930"/>
                  </a:lnTo>
                  <a:lnTo>
                    <a:pt x="374650" y="69723"/>
                  </a:lnTo>
                  <a:lnTo>
                    <a:pt x="381380" y="65786"/>
                  </a:lnTo>
                  <a:lnTo>
                    <a:pt x="403987" y="65786"/>
                  </a:lnTo>
                  <a:lnTo>
                    <a:pt x="403987" y="49911"/>
                  </a:lnTo>
                  <a:lnTo>
                    <a:pt x="401320" y="48895"/>
                  </a:lnTo>
                  <a:lnTo>
                    <a:pt x="397510" y="48260"/>
                  </a:lnTo>
                  <a:close/>
                </a:path>
                <a:path w="780414" h="225425">
                  <a:moveTo>
                    <a:pt x="403987" y="65786"/>
                  </a:moveTo>
                  <a:lnTo>
                    <a:pt x="395859" y="65786"/>
                  </a:lnTo>
                  <a:lnTo>
                    <a:pt x="400685" y="67183"/>
                  </a:lnTo>
                  <a:lnTo>
                    <a:pt x="403987" y="69723"/>
                  </a:lnTo>
                  <a:lnTo>
                    <a:pt x="403987" y="65786"/>
                  </a:lnTo>
                  <a:close/>
                </a:path>
                <a:path w="780414" h="225425">
                  <a:moveTo>
                    <a:pt x="501719" y="63627"/>
                  </a:moveTo>
                  <a:lnTo>
                    <a:pt x="465836" y="63627"/>
                  </a:lnTo>
                  <a:lnTo>
                    <a:pt x="476577" y="65529"/>
                  </a:lnTo>
                  <a:lnTo>
                    <a:pt x="484235" y="71226"/>
                  </a:lnTo>
                  <a:lnTo>
                    <a:pt x="488821" y="80702"/>
                  </a:lnTo>
                  <a:lnTo>
                    <a:pt x="490347" y="93941"/>
                  </a:lnTo>
                  <a:lnTo>
                    <a:pt x="454660" y="98933"/>
                  </a:lnTo>
                  <a:lnTo>
                    <a:pt x="437491" y="103400"/>
                  </a:lnTo>
                  <a:lnTo>
                    <a:pt x="425227" y="111352"/>
                  </a:lnTo>
                  <a:lnTo>
                    <a:pt x="417869" y="122787"/>
                  </a:lnTo>
                  <a:lnTo>
                    <a:pt x="415416" y="137706"/>
                  </a:lnTo>
                  <a:lnTo>
                    <a:pt x="416055" y="145095"/>
                  </a:lnTo>
                  <a:lnTo>
                    <a:pt x="444880" y="171473"/>
                  </a:lnTo>
                  <a:lnTo>
                    <a:pt x="453263" y="172059"/>
                  </a:lnTo>
                  <a:lnTo>
                    <a:pt x="464621" y="170725"/>
                  </a:lnTo>
                  <a:lnTo>
                    <a:pt x="474503" y="166724"/>
                  </a:lnTo>
                  <a:lnTo>
                    <a:pt x="482909" y="160052"/>
                  </a:lnTo>
                  <a:lnTo>
                    <a:pt x="485882" y="156044"/>
                  </a:lnTo>
                  <a:lnTo>
                    <a:pt x="450850" y="156044"/>
                  </a:lnTo>
                  <a:lnTo>
                    <a:pt x="445262" y="154203"/>
                  </a:lnTo>
                  <a:lnTo>
                    <a:pt x="441198" y="150533"/>
                  </a:lnTo>
                  <a:lnTo>
                    <a:pt x="437007" y="146850"/>
                  </a:lnTo>
                  <a:lnTo>
                    <a:pt x="434975" y="142113"/>
                  </a:lnTo>
                  <a:lnTo>
                    <a:pt x="435006" y="128265"/>
                  </a:lnTo>
                  <a:lnTo>
                    <a:pt x="437134" y="122783"/>
                  </a:lnTo>
                  <a:lnTo>
                    <a:pt x="441705" y="119646"/>
                  </a:lnTo>
                  <a:lnTo>
                    <a:pt x="446150" y="116522"/>
                  </a:lnTo>
                  <a:lnTo>
                    <a:pt x="452882" y="114338"/>
                  </a:lnTo>
                  <a:lnTo>
                    <a:pt x="490347" y="109143"/>
                  </a:lnTo>
                  <a:lnTo>
                    <a:pt x="509397" y="109143"/>
                  </a:lnTo>
                  <a:lnTo>
                    <a:pt x="509397" y="91960"/>
                  </a:lnTo>
                  <a:lnTo>
                    <a:pt x="506777" y="72544"/>
                  </a:lnTo>
                  <a:lnTo>
                    <a:pt x="501719" y="63627"/>
                  </a:lnTo>
                  <a:close/>
                </a:path>
                <a:path w="780414" h="225425">
                  <a:moveTo>
                    <a:pt x="509397" y="150710"/>
                  </a:moveTo>
                  <a:lnTo>
                    <a:pt x="490347" y="150710"/>
                  </a:lnTo>
                  <a:lnTo>
                    <a:pt x="490347" y="169278"/>
                  </a:lnTo>
                  <a:lnTo>
                    <a:pt x="509397" y="169278"/>
                  </a:lnTo>
                  <a:lnTo>
                    <a:pt x="509397" y="150710"/>
                  </a:lnTo>
                  <a:close/>
                </a:path>
                <a:path w="780414" h="225425">
                  <a:moveTo>
                    <a:pt x="509397" y="109143"/>
                  </a:moveTo>
                  <a:lnTo>
                    <a:pt x="490347" y="109143"/>
                  </a:lnTo>
                  <a:lnTo>
                    <a:pt x="490347" y="120992"/>
                  </a:lnTo>
                  <a:lnTo>
                    <a:pt x="489773" y="128265"/>
                  </a:lnTo>
                  <a:lnTo>
                    <a:pt x="467105" y="156044"/>
                  </a:lnTo>
                  <a:lnTo>
                    <a:pt x="485882" y="156044"/>
                  </a:lnTo>
                  <a:lnTo>
                    <a:pt x="489838" y="150710"/>
                  </a:lnTo>
                  <a:lnTo>
                    <a:pt x="509397" y="150710"/>
                  </a:lnTo>
                  <a:lnTo>
                    <a:pt x="509397" y="109143"/>
                  </a:lnTo>
                  <a:close/>
                </a:path>
                <a:path w="780414" h="225425">
                  <a:moveTo>
                    <a:pt x="467487" y="47625"/>
                  </a:moveTo>
                  <a:lnTo>
                    <a:pt x="456390" y="48317"/>
                  </a:lnTo>
                  <a:lnTo>
                    <a:pt x="445960" y="50403"/>
                  </a:lnTo>
                  <a:lnTo>
                    <a:pt x="436197" y="53893"/>
                  </a:lnTo>
                  <a:lnTo>
                    <a:pt x="427100" y="58801"/>
                  </a:lnTo>
                  <a:lnTo>
                    <a:pt x="427100" y="78232"/>
                  </a:lnTo>
                  <a:lnTo>
                    <a:pt x="435957" y="71878"/>
                  </a:lnTo>
                  <a:lnTo>
                    <a:pt x="445373" y="67309"/>
                  </a:lnTo>
                  <a:lnTo>
                    <a:pt x="455336" y="64551"/>
                  </a:lnTo>
                  <a:lnTo>
                    <a:pt x="465836" y="63627"/>
                  </a:lnTo>
                  <a:lnTo>
                    <a:pt x="501719" y="63627"/>
                  </a:lnTo>
                  <a:lnTo>
                    <a:pt x="498919" y="58691"/>
                  </a:lnTo>
                  <a:lnTo>
                    <a:pt x="485822" y="50389"/>
                  </a:lnTo>
                  <a:lnTo>
                    <a:pt x="467487" y="47625"/>
                  </a:lnTo>
                  <a:close/>
                </a:path>
                <a:path w="780414" h="225425">
                  <a:moveTo>
                    <a:pt x="544957" y="197840"/>
                  </a:moveTo>
                  <a:lnTo>
                    <a:pt x="544957" y="216877"/>
                  </a:lnTo>
                  <a:lnTo>
                    <a:pt x="553505" y="220535"/>
                  </a:lnTo>
                  <a:lnTo>
                    <a:pt x="562768" y="223146"/>
                  </a:lnTo>
                  <a:lnTo>
                    <a:pt x="572746" y="224712"/>
                  </a:lnTo>
                  <a:lnTo>
                    <a:pt x="583438" y="225234"/>
                  </a:lnTo>
                  <a:lnTo>
                    <a:pt x="610868" y="221141"/>
                  </a:lnTo>
                  <a:lnTo>
                    <a:pt x="630293" y="208978"/>
                  </a:lnTo>
                  <a:lnTo>
                    <a:pt x="583184" y="208978"/>
                  </a:lnTo>
                  <a:lnTo>
                    <a:pt x="573996" y="208282"/>
                  </a:lnTo>
                  <a:lnTo>
                    <a:pt x="564546" y="206195"/>
                  </a:lnTo>
                  <a:lnTo>
                    <a:pt x="554859" y="202715"/>
                  </a:lnTo>
                  <a:lnTo>
                    <a:pt x="544957" y="197840"/>
                  </a:lnTo>
                  <a:close/>
                </a:path>
                <a:path w="780414" h="225425">
                  <a:moveTo>
                    <a:pt x="646176" y="149313"/>
                  </a:moveTo>
                  <a:lnTo>
                    <a:pt x="627126" y="149313"/>
                  </a:lnTo>
                  <a:lnTo>
                    <a:pt x="627013" y="163154"/>
                  </a:lnTo>
                  <a:lnTo>
                    <a:pt x="624385" y="182730"/>
                  </a:lnTo>
                  <a:lnTo>
                    <a:pt x="616156" y="197311"/>
                  </a:lnTo>
                  <a:lnTo>
                    <a:pt x="602426" y="206061"/>
                  </a:lnTo>
                  <a:lnTo>
                    <a:pt x="583184" y="208978"/>
                  </a:lnTo>
                  <a:lnTo>
                    <a:pt x="630293" y="208978"/>
                  </a:lnTo>
                  <a:lnTo>
                    <a:pt x="630475" y="208864"/>
                  </a:lnTo>
                  <a:lnTo>
                    <a:pt x="642248" y="188404"/>
                  </a:lnTo>
                  <a:lnTo>
                    <a:pt x="646176" y="159766"/>
                  </a:lnTo>
                  <a:lnTo>
                    <a:pt x="646176" y="149313"/>
                  </a:lnTo>
                  <a:close/>
                </a:path>
                <a:path w="780414" h="225425">
                  <a:moveTo>
                    <a:pt x="590930" y="47625"/>
                  </a:moveTo>
                  <a:lnTo>
                    <a:pt x="551052" y="65532"/>
                  </a:lnTo>
                  <a:lnTo>
                    <a:pt x="536655" y="112395"/>
                  </a:lnTo>
                  <a:lnTo>
                    <a:pt x="536697" y="115531"/>
                  </a:lnTo>
                  <a:lnTo>
                    <a:pt x="550037" y="156222"/>
                  </a:lnTo>
                  <a:lnTo>
                    <a:pt x="585724" y="172059"/>
                  </a:lnTo>
                  <a:lnTo>
                    <a:pt x="598507" y="170637"/>
                  </a:lnTo>
                  <a:lnTo>
                    <a:pt x="609600" y="166373"/>
                  </a:lnTo>
                  <a:lnTo>
                    <a:pt x="618978" y="159265"/>
                  </a:lnTo>
                  <a:lnTo>
                    <a:pt x="621450" y="156044"/>
                  </a:lnTo>
                  <a:lnTo>
                    <a:pt x="590930" y="156044"/>
                  </a:lnTo>
                  <a:lnTo>
                    <a:pt x="583481" y="155301"/>
                  </a:lnTo>
                  <a:lnTo>
                    <a:pt x="556603" y="121824"/>
                  </a:lnTo>
                  <a:lnTo>
                    <a:pt x="556005" y="112395"/>
                  </a:lnTo>
                  <a:lnTo>
                    <a:pt x="556627" y="101482"/>
                  </a:lnTo>
                  <a:lnTo>
                    <a:pt x="577913" y="66849"/>
                  </a:lnTo>
                  <a:lnTo>
                    <a:pt x="593598" y="63627"/>
                  </a:lnTo>
                  <a:lnTo>
                    <a:pt x="624041" y="63627"/>
                  </a:lnTo>
                  <a:lnTo>
                    <a:pt x="620041" y="58501"/>
                  </a:lnTo>
                  <a:lnTo>
                    <a:pt x="611917" y="52466"/>
                  </a:lnTo>
                  <a:lnTo>
                    <a:pt x="602222" y="48837"/>
                  </a:lnTo>
                  <a:lnTo>
                    <a:pt x="590930" y="47625"/>
                  </a:lnTo>
                  <a:close/>
                </a:path>
                <a:path w="780414" h="225425">
                  <a:moveTo>
                    <a:pt x="624041" y="63627"/>
                  </a:moveTo>
                  <a:lnTo>
                    <a:pt x="593598" y="63627"/>
                  </a:lnTo>
                  <a:lnTo>
                    <a:pt x="600454" y="64267"/>
                  </a:lnTo>
                  <a:lnTo>
                    <a:pt x="606726" y="66182"/>
                  </a:lnTo>
                  <a:lnTo>
                    <a:pt x="627126" y="98005"/>
                  </a:lnTo>
                  <a:lnTo>
                    <a:pt x="627126" y="115531"/>
                  </a:lnTo>
                  <a:lnTo>
                    <a:pt x="605536" y="153198"/>
                  </a:lnTo>
                  <a:lnTo>
                    <a:pt x="590930" y="156044"/>
                  </a:lnTo>
                  <a:lnTo>
                    <a:pt x="621450" y="156044"/>
                  </a:lnTo>
                  <a:lnTo>
                    <a:pt x="626617" y="149313"/>
                  </a:lnTo>
                  <a:lnTo>
                    <a:pt x="646176" y="149313"/>
                  </a:lnTo>
                  <a:lnTo>
                    <a:pt x="646176" y="66929"/>
                  </a:lnTo>
                  <a:lnTo>
                    <a:pt x="626617" y="66929"/>
                  </a:lnTo>
                  <a:lnTo>
                    <a:pt x="624041" y="63627"/>
                  </a:lnTo>
                  <a:close/>
                </a:path>
                <a:path w="780414" h="225425">
                  <a:moveTo>
                    <a:pt x="646176" y="50419"/>
                  </a:moveTo>
                  <a:lnTo>
                    <a:pt x="627126" y="50419"/>
                  </a:lnTo>
                  <a:lnTo>
                    <a:pt x="627126" y="66929"/>
                  </a:lnTo>
                  <a:lnTo>
                    <a:pt x="646176" y="66929"/>
                  </a:lnTo>
                  <a:lnTo>
                    <a:pt x="646176" y="50419"/>
                  </a:lnTo>
                  <a:close/>
                </a:path>
                <a:path w="780414" h="225425">
                  <a:moveTo>
                    <a:pt x="731520" y="47625"/>
                  </a:moveTo>
                  <a:lnTo>
                    <a:pt x="692530" y="65151"/>
                  </a:lnTo>
                  <a:lnTo>
                    <a:pt x="676783" y="110312"/>
                  </a:lnTo>
                  <a:lnTo>
                    <a:pt x="677685" y="124168"/>
                  </a:lnTo>
                  <a:lnTo>
                    <a:pt x="699039" y="162951"/>
                  </a:lnTo>
                  <a:lnTo>
                    <a:pt x="730758" y="172059"/>
                  </a:lnTo>
                  <a:lnTo>
                    <a:pt x="742995" y="171349"/>
                  </a:lnTo>
                  <a:lnTo>
                    <a:pt x="753983" y="169219"/>
                  </a:lnTo>
                  <a:lnTo>
                    <a:pt x="763708" y="165667"/>
                  </a:lnTo>
                  <a:lnTo>
                    <a:pt x="772160" y="160693"/>
                  </a:lnTo>
                  <a:lnTo>
                    <a:pt x="772160" y="156044"/>
                  </a:lnTo>
                  <a:lnTo>
                    <a:pt x="735202" y="156044"/>
                  </a:lnTo>
                  <a:lnTo>
                    <a:pt x="726799" y="155370"/>
                  </a:lnTo>
                  <a:lnTo>
                    <a:pt x="697349" y="123963"/>
                  </a:lnTo>
                  <a:lnTo>
                    <a:pt x="696467" y="114604"/>
                  </a:lnTo>
                  <a:lnTo>
                    <a:pt x="780414" y="114604"/>
                  </a:lnTo>
                  <a:lnTo>
                    <a:pt x="780414" y="104622"/>
                  </a:lnTo>
                  <a:lnTo>
                    <a:pt x="780022" y="98463"/>
                  </a:lnTo>
                  <a:lnTo>
                    <a:pt x="696722" y="98463"/>
                  </a:lnTo>
                  <a:lnTo>
                    <a:pt x="698295" y="91066"/>
                  </a:lnTo>
                  <a:lnTo>
                    <a:pt x="722249" y="63627"/>
                  </a:lnTo>
                  <a:lnTo>
                    <a:pt x="768189" y="63627"/>
                  </a:lnTo>
                  <a:lnTo>
                    <a:pt x="767588" y="62738"/>
                  </a:lnTo>
                  <a:lnTo>
                    <a:pt x="760559" y="56143"/>
                  </a:lnTo>
                  <a:lnTo>
                    <a:pt x="752220" y="51419"/>
                  </a:lnTo>
                  <a:lnTo>
                    <a:pt x="742549" y="48575"/>
                  </a:lnTo>
                  <a:lnTo>
                    <a:pt x="731520" y="47625"/>
                  </a:lnTo>
                  <a:close/>
                </a:path>
                <a:path w="780414" h="225425">
                  <a:moveTo>
                    <a:pt x="772160" y="142811"/>
                  </a:moveTo>
                  <a:lnTo>
                    <a:pt x="763563" y="148602"/>
                  </a:lnTo>
                  <a:lnTo>
                    <a:pt x="754538" y="152738"/>
                  </a:lnTo>
                  <a:lnTo>
                    <a:pt x="745085" y="155218"/>
                  </a:lnTo>
                  <a:lnTo>
                    <a:pt x="735202" y="156044"/>
                  </a:lnTo>
                  <a:lnTo>
                    <a:pt x="772160" y="156044"/>
                  </a:lnTo>
                  <a:lnTo>
                    <a:pt x="772160" y="142811"/>
                  </a:lnTo>
                  <a:close/>
                </a:path>
                <a:path w="780414" h="225425">
                  <a:moveTo>
                    <a:pt x="768189" y="63627"/>
                  </a:moveTo>
                  <a:lnTo>
                    <a:pt x="740537" y="63627"/>
                  </a:lnTo>
                  <a:lnTo>
                    <a:pt x="747776" y="66675"/>
                  </a:lnTo>
                  <a:lnTo>
                    <a:pt x="752983" y="72771"/>
                  </a:lnTo>
                  <a:lnTo>
                    <a:pt x="756410" y="77812"/>
                  </a:lnTo>
                  <a:lnTo>
                    <a:pt x="758872" y="83783"/>
                  </a:lnTo>
                  <a:lnTo>
                    <a:pt x="760358" y="90671"/>
                  </a:lnTo>
                  <a:lnTo>
                    <a:pt x="760857" y="98463"/>
                  </a:lnTo>
                  <a:lnTo>
                    <a:pt x="780022" y="98463"/>
                  </a:lnTo>
                  <a:lnTo>
                    <a:pt x="779607" y="91945"/>
                  </a:lnTo>
                  <a:lnTo>
                    <a:pt x="777192" y="80737"/>
                  </a:lnTo>
                  <a:lnTo>
                    <a:pt x="773181" y="71000"/>
                  </a:lnTo>
                  <a:lnTo>
                    <a:pt x="768189" y="63627"/>
                  </a:lnTo>
                  <a:close/>
                </a:path>
              </a:pathLst>
            </a:custGeom>
            <a:solidFill>
              <a:srgbClr val="FFFFFF">
                <a:alpha val="98823"/>
              </a:srgbClr>
            </a:solidFill>
          </p:spPr>
          <p:txBody>
            <a:bodyPr wrap="square" lIns="0" tIns="0" rIns="0" bIns="0" rtlCol="0"/>
            <a:lstStyle/>
            <a:p>
              <a:endParaRPr sz="2700">
                <a:latin typeface="Canva Sans" panose="020B0604020202020204" charset="0"/>
              </a:endParaRPr>
            </a:p>
          </p:txBody>
        </p:sp>
        <p:sp>
          <p:nvSpPr>
            <p:cNvPr id="10" name="object 10"/>
            <p:cNvSpPr/>
            <p:nvPr/>
          </p:nvSpPr>
          <p:spPr>
            <a:xfrm>
              <a:off x="3637788" y="4890516"/>
              <a:ext cx="1813560" cy="421005"/>
            </a:xfrm>
            <a:custGeom>
              <a:avLst/>
              <a:gdLst/>
              <a:ahLst/>
              <a:cxnLst/>
              <a:rect l="l" t="t" r="r" b="b"/>
              <a:pathLst>
                <a:path w="1813560" h="421004">
                  <a:moveTo>
                    <a:pt x="1813560" y="0"/>
                  </a:moveTo>
                  <a:lnTo>
                    <a:pt x="0" y="0"/>
                  </a:lnTo>
                  <a:lnTo>
                    <a:pt x="0" y="420623"/>
                  </a:lnTo>
                  <a:lnTo>
                    <a:pt x="1813560" y="420623"/>
                  </a:lnTo>
                  <a:lnTo>
                    <a:pt x="1813560" y="0"/>
                  </a:lnTo>
                  <a:close/>
                </a:path>
              </a:pathLst>
            </a:custGeom>
            <a:solidFill>
              <a:srgbClr val="FF752D"/>
            </a:solidFill>
          </p:spPr>
          <p:txBody>
            <a:bodyPr wrap="square" lIns="0" tIns="0" rIns="0" bIns="0" rtlCol="0"/>
            <a:lstStyle/>
            <a:p>
              <a:endParaRPr sz="2700">
                <a:latin typeface="Canva Sans" panose="020B0604020202020204" charset="0"/>
              </a:endParaRPr>
            </a:p>
          </p:txBody>
        </p:sp>
        <p:sp>
          <p:nvSpPr>
            <p:cNvPr id="11" name="object 11"/>
            <p:cNvSpPr/>
            <p:nvPr/>
          </p:nvSpPr>
          <p:spPr>
            <a:xfrm>
              <a:off x="4176649" y="4998466"/>
              <a:ext cx="741680" cy="172085"/>
            </a:xfrm>
            <a:custGeom>
              <a:avLst/>
              <a:gdLst/>
              <a:ahLst/>
              <a:cxnLst/>
              <a:rect l="l" t="t" r="r" b="b"/>
              <a:pathLst>
                <a:path w="741679" h="172085">
                  <a:moveTo>
                    <a:pt x="0" y="139445"/>
                  </a:moveTo>
                  <a:lnTo>
                    <a:pt x="0" y="162432"/>
                  </a:lnTo>
                  <a:lnTo>
                    <a:pt x="2159" y="163956"/>
                  </a:lnTo>
                  <a:lnTo>
                    <a:pt x="31876" y="171322"/>
                  </a:lnTo>
                  <a:lnTo>
                    <a:pt x="35813" y="171830"/>
                  </a:lnTo>
                  <a:lnTo>
                    <a:pt x="38988" y="171957"/>
                  </a:lnTo>
                  <a:lnTo>
                    <a:pt x="49529" y="171957"/>
                  </a:lnTo>
                  <a:lnTo>
                    <a:pt x="88518" y="158368"/>
                  </a:lnTo>
                  <a:lnTo>
                    <a:pt x="92136" y="154431"/>
                  </a:lnTo>
                  <a:lnTo>
                    <a:pt x="41148" y="154431"/>
                  </a:lnTo>
                  <a:lnTo>
                    <a:pt x="37337" y="154177"/>
                  </a:lnTo>
                  <a:lnTo>
                    <a:pt x="33274" y="153415"/>
                  </a:lnTo>
                  <a:lnTo>
                    <a:pt x="29210" y="152780"/>
                  </a:lnTo>
                  <a:lnTo>
                    <a:pt x="25146" y="151764"/>
                  </a:lnTo>
                  <a:lnTo>
                    <a:pt x="2666" y="141858"/>
                  </a:lnTo>
                  <a:lnTo>
                    <a:pt x="0" y="139445"/>
                  </a:lnTo>
                  <a:close/>
                </a:path>
                <a:path w="741679" h="172085">
                  <a:moveTo>
                    <a:pt x="58038" y="0"/>
                  </a:moveTo>
                  <a:lnTo>
                    <a:pt x="50800" y="0"/>
                  </a:lnTo>
                  <a:lnTo>
                    <a:pt x="43814" y="888"/>
                  </a:lnTo>
                  <a:lnTo>
                    <a:pt x="8509" y="19049"/>
                  </a:lnTo>
                  <a:lnTo>
                    <a:pt x="253" y="36829"/>
                  </a:lnTo>
                  <a:lnTo>
                    <a:pt x="253" y="50672"/>
                  </a:lnTo>
                  <a:lnTo>
                    <a:pt x="1270" y="56006"/>
                  </a:lnTo>
                  <a:lnTo>
                    <a:pt x="3428" y="60578"/>
                  </a:lnTo>
                  <a:lnTo>
                    <a:pt x="5587" y="65277"/>
                  </a:lnTo>
                  <a:lnTo>
                    <a:pt x="35687" y="88899"/>
                  </a:lnTo>
                  <a:lnTo>
                    <a:pt x="52197" y="97281"/>
                  </a:lnTo>
                  <a:lnTo>
                    <a:pt x="56896" y="99821"/>
                  </a:lnTo>
                  <a:lnTo>
                    <a:pt x="80390" y="124078"/>
                  </a:lnTo>
                  <a:lnTo>
                    <a:pt x="80390" y="136905"/>
                  </a:lnTo>
                  <a:lnTo>
                    <a:pt x="44703" y="154431"/>
                  </a:lnTo>
                  <a:lnTo>
                    <a:pt x="92136" y="154431"/>
                  </a:lnTo>
                  <a:lnTo>
                    <a:pt x="92837" y="153669"/>
                  </a:lnTo>
                  <a:lnTo>
                    <a:pt x="96012" y="148081"/>
                  </a:lnTo>
                  <a:lnTo>
                    <a:pt x="99187" y="142366"/>
                  </a:lnTo>
                  <a:lnTo>
                    <a:pt x="100837" y="135381"/>
                  </a:lnTo>
                  <a:lnTo>
                    <a:pt x="100837" y="121030"/>
                  </a:lnTo>
                  <a:lnTo>
                    <a:pt x="99695" y="115569"/>
                  </a:lnTo>
                  <a:lnTo>
                    <a:pt x="97161" y="110489"/>
                  </a:lnTo>
                  <a:lnTo>
                    <a:pt x="94996" y="105917"/>
                  </a:lnTo>
                  <a:lnTo>
                    <a:pt x="62737" y="80390"/>
                  </a:lnTo>
                  <a:lnTo>
                    <a:pt x="50926" y="74675"/>
                  </a:lnTo>
                  <a:lnTo>
                    <a:pt x="45847" y="72008"/>
                  </a:lnTo>
                  <a:lnTo>
                    <a:pt x="36956" y="67182"/>
                  </a:lnTo>
                  <a:lnTo>
                    <a:pt x="33147" y="64769"/>
                  </a:lnTo>
                  <a:lnTo>
                    <a:pt x="30099" y="62229"/>
                  </a:lnTo>
                  <a:lnTo>
                    <a:pt x="26924" y="59689"/>
                  </a:lnTo>
                  <a:lnTo>
                    <a:pt x="24637" y="56768"/>
                  </a:lnTo>
                  <a:lnTo>
                    <a:pt x="22987" y="53720"/>
                  </a:lnTo>
                  <a:lnTo>
                    <a:pt x="21462" y="50672"/>
                  </a:lnTo>
                  <a:lnTo>
                    <a:pt x="20700" y="46989"/>
                  </a:lnTo>
                  <a:lnTo>
                    <a:pt x="20700" y="38099"/>
                  </a:lnTo>
                  <a:lnTo>
                    <a:pt x="51815" y="17652"/>
                  </a:lnTo>
                  <a:lnTo>
                    <a:pt x="93852" y="17652"/>
                  </a:lnTo>
                  <a:lnTo>
                    <a:pt x="93852" y="5841"/>
                  </a:lnTo>
                  <a:lnTo>
                    <a:pt x="87399" y="3268"/>
                  </a:lnTo>
                  <a:lnTo>
                    <a:pt x="79279" y="1444"/>
                  </a:lnTo>
                  <a:lnTo>
                    <a:pt x="69492" y="359"/>
                  </a:lnTo>
                  <a:lnTo>
                    <a:pt x="58038" y="0"/>
                  </a:lnTo>
                  <a:close/>
                </a:path>
                <a:path w="741679" h="172085">
                  <a:moveTo>
                    <a:pt x="93852" y="17652"/>
                  </a:moveTo>
                  <a:lnTo>
                    <a:pt x="56006" y="17652"/>
                  </a:lnTo>
                  <a:lnTo>
                    <a:pt x="67081" y="18276"/>
                  </a:lnTo>
                  <a:lnTo>
                    <a:pt x="77073" y="20161"/>
                  </a:lnTo>
                  <a:lnTo>
                    <a:pt x="85992" y="23332"/>
                  </a:lnTo>
                  <a:lnTo>
                    <a:pt x="93852" y="27812"/>
                  </a:lnTo>
                  <a:lnTo>
                    <a:pt x="93852" y="17652"/>
                  </a:lnTo>
                  <a:close/>
                </a:path>
                <a:path w="741679" h="172085">
                  <a:moveTo>
                    <a:pt x="178308" y="47497"/>
                  </a:moveTo>
                  <a:lnTo>
                    <a:pt x="139318" y="65023"/>
                  </a:lnTo>
                  <a:lnTo>
                    <a:pt x="123571" y="110235"/>
                  </a:lnTo>
                  <a:lnTo>
                    <a:pt x="124473" y="124092"/>
                  </a:lnTo>
                  <a:lnTo>
                    <a:pt x="145827" y="162903"/>
                  </a:lnTo>
                  <a:lnTo>
                    <a:pt x="177546" y="171957"/>
                  </a:lnTo>
                  <a:lnTo>
                    <a:pt x="189783" y="171245"/>
                  </a:lnTo>
                  <a:lnTo>
                    <a:pt x="200771" y="169116"/>
                  </a:lnTo>
                  <a:lnTo>
                    <a:pt x="210496" y="165582"/>
                  </a:lnTo>
                  <a:lnTo>
                    <a:pt x="218948" y="160654"/>
                  </a:lnTo>
                  <a:lnTo>
                    <a:pt x="218948" y="155955"/>
                  </a:lnTo>
                  <a:lnTo>
                    <a:pt x="182117" y="155955"/>
                  </a:lnTo>
                  <a:lnTo>
                    <a:pt x="173640" y="155287"/>
                  </a:lnTo>
                  <a:lnTo>
                    <a:pt x="144137" y="123908"/>
                  </a:lnTo>
                  <a:lnTo>
                    <a:pt x="143255" y="114553"/>
                  </a:lnTo>
                  <a:lnTo>
                    <a:pt x="227202" y="114553"/>
                  </a:lnTo>
                  <a:lnTo>
                    <a:pt x="227202" y="104520"/>
                  </a:lnTo>
                  <a:lnTo>
                    <a:pt x="226822" y="98424"/>
                  </a:lnTo>
                  <a:lnTo>
                    <a:pt x="143510" y="98424"/>
                  </a:lnTo>
                  <a:lnTo>
                    <a:pt x="145085" y="90993"/>
                  </a:lnTo>
                  <a:lnTo>
                    <a:pt x="169037" y="63626"/>
                  </a:lnTo>
                  <a:lnTo>
                    <a:pt x="215182" y="63626"/>
                  </a:lnTo>
                  <a:lnTo>
                    <a:pt x="214502" y="62610"/>
                  </a:lnTo>
                  <a:lnTo>
                    <a:pt x="207454" y="56016"/>
                  </a:lnTo>
                  <a:lnTo>
                    <a:pt x="199072" y="51292"/>
                  </a:lnTo>
                  <a:lnTo>
                    <a:pt x="189356" y="48448"/>
                  </a:lnTo>
                  <a:lnTo>
                    <a:pt x="178308" y="47497"/>
                  </a:lnTo>
                  <a:close/>
                </a:path>
                <a:path w="741679" h="172085">
                  <a:moveTo>
                    <a:pt x="218948" y="142747"/>
                  </a:moveTo>
                  <a:lnTo>
                    <a:pt x="210353" y="148508"/>
                  </a:lnTo>
                  <a:lnTo>
                    <a:pt x="201342" y="152638"/>
                  </a:lnTo>
                  <a:lnTo>
                    <a:pt x="191926" y="155124"/>
                  </a:lnTo>
                  <a:lnTo>
                    <a:pt x="182117" y="155955"/>
                  </a:lnTo>
                  <a:lnTo>
                    <a:pt x="218948" y="155955"/>
                  </a:lnTo>
                  <a:lnTo>
                    <a:pt x="218948" y="142747"/>
                  </a:lnTo>
                  <a:close/>
                </a:path>
                <a:path w="741679" h="172085">
                  <a:moveTo>
                    <a:pt x="215182" y="63626"/>
                  </a:moveTo>
                  <a:lnTo>
                    <a:pt x="187325" y="63626"/>
                  </a:lnTo>
                  <a:lnTo>
                    <a:pt x="194563" y="66674"/>
                  </a:lnTo>
                  <a:lnTo>
                    <a:pt x="199771" y="72770"/>
                  </a:lnTo>
                  <a:lnTo>
                    <a:pt x="203200" y="77797"/>
                  </a:lnTo>
                  <a:lnTo>
                    <a:pt x="205676" y="83740"/>
                  </a:lnTo>
                  <a:lnTo>
                    <a:pt x="207200" y="90612"/>
                  </a:lnTo>
                  <a:lnTo>
                    <a:pt x="207772" y="98424"/>
                  </a:lnTo>
                  <a:lnTo>
                    <a:pt x="226822" y="98424"/>
                  </a:lnTo>
                  <a:lnTo>
                    <a:pt x="226415" y="91900"/>
                  </a:lnTo>
                  <a:lnTo>
                    <a:pt x="224043" y="80708"/>
                  </a:lnTo>
                  <a:lnTo>
                    <a:pt x="220077" y="70945"/>
                  </a:lnTo>
                  <a:lnTo>
                    <a:pt x="215182" y="63626"/>
                  </a:lnTo>
                  <a:close/>
                </a:path>
                <a:path w="741679" h="172085">
                  <a:moveTo>
                    <a:pt x="275716" y="50291"/>
                  </a:moveTo>
                  <a:lnTo>
                    <a:pt x="256666" y="50291"/>
                  </a:lnTo>
                  <a:lnTo>
                    <a:pt x="256666" y="169163"/>
                  </a:lnTo>
                  <a:lnTo>
                    <a:pt x="275716" y="169163"/>
                  </a:lnTo>
                  <a:lnTo>
                    <a:pt x="275716" y="108584"/>
                  </a:lnTo>
                  <a:lnTo>
                    <a:pt x="276219" y="99200"/>
                  </a:lnTo>
                  <a:lnTo>
                    <a:pt x="277733" y="90852"/>
                  </a:lnTo>
                  <a:lnTo>
                    <a:pt x="280271" y="83528"/>
                  </a:lnTo>
                  <a:lnTo>
                    <a:pt x="283845" y="77215"/>
                  </a:lnTo>
                  <a:lnTo>
                    <a:pt x="285574" y="74802"/>
                  </a:lnTo>
                  <a:lnTo>
                    <a:pt x="275716" y="74802"/>
                  </a:lnTo>
                  <a:lnTo>
                    <a:pt x="275716" y="50291"/>
                  </a:lnTo>
                  <a:close/>
                </a:path>
                <a:path w="741679" h="172085">
                  <a:moveTo>
                    <a:pt x="312165" y="48259"/>
                  </a:moveTo>
                  <a:lnTo>
                    <a:pt x="300354" y="48259"/>
                  </a:lnTo>
                  <a:lnTo>
                    <a:pt x="294131" y="50545"/>
                  </a:lnTo>
                  <a:lnTo>
                    <a:pt x="282955" y="59943"/>
                  </a:lnTo>
                  <a:lnTo>
                    <a:pt x="278891" y="66420"/>
                  </a:lnTo>
                  <a:lnTo>
                    <a:pt x="276225" y="74802"/>
                  </a:lnTo>
                  <a:lnTo>
                    <a:pt x="285574" y="74802"/>
                  </a:lnTo>
                  <a:lnTo>
                    <a:pt x="289305" y="69595"/>
                  </a:lnTo>
                  <a:lnTo>
                    <a:pt x="296163" y="65785"/>
                  </a:lnTo>
                  <a:lnTo>
                    <a:pt x="318642" y="65785"/>
                  </a:lnTo>
                  <a:lnTo>
                    <a:pt x="318642" y="49910"/>
                  </a:lnTo>
                  <a:lnTo>
                    <a:pt x="315975" y="48767"/>
                  </a:lnTo>
                  <a:lnTo>
                    <a:pt x="312165" y="48259"/>
                  </a:lnTo>
                  <a:close/>
                </a:path>
                <a:path w="741679" h="172085">
                  <a:moveTo>
                    <a:pt x="318642" y="65785"/>
                  </a:moveTo>
                  <a:lnTo>
                    <a:pt x="310514" y="65785"/>
                  </a:lnTo>
                  <a:lnTo>
                    <a:pt x="315340" y="67055"/>
                  </a:lnTo>
                  <a:lnTo>
                    <a:pt x="318642" y="69595"/>
                  </a:lnTo>
                  <a:lnTo>
                    <a:pt x="318642" y="65785"/>
                  </a:lnTo>
                  <a:close/>
                </a:path>
                <a:path w="741679" h="172085">
                  <a:moveTo>
                    <a:pt x="351409" y="50291"/>
                  </a:moveTo>
                  <a:lnTo>
                    <a:pt x="330453" y="50291"/>
                  </a:lnTo>
                  <a:lnTo>
                    <a:pt x="375538" y="169163"/>
                  </a:lnTo>
                  <a:lnTo>
                    <a:pt x="394208" y="169163"/>
                  </a:lnTo>
                  <a:lnTo>
                    <a:pt x="400534" y="153288"/>
                  </a:lnTo>
                  <a:lnTo>
                    <a:pt x="385699" y="153288"/>
                  </a:lnTo>
                  <a:lnTo>
                    <a:pt x="385190" y="148589"/>
                  </a:lnTo>
                  <a:lnTo>
                    <a:pt x="383793" y="143001"/>
                  </a:lnTo>
                  <a:lnTo>
                    <a:pt x="381508" y="136651"/>
                  </a:lnTo>
                  <a:lnTo>
                    <a:pt x="351409" y="50291"/>
                  </a:lnTo>
                  <a:close/>
                </a:path>
                <a:path w="741679" h="172085">
                  <a:moveTo>
                    <a:pt x="441578" y="50291"/>
                  </a:moveTo>
                  <a:lnTo>
                    <a:pt x="421513" y="50291"/>
                  </a:lnTo>
                  <a:lnTo>
                    <a:pt x="389889" y="137159"/>
                  </a:lnTo>
                  <a:lnTo>
                    <a:pt x="388238" y="141985"/>
                  </a:lnTo>
                  <a:lnTo>
                    <a:pt x="386968" y="147319"/>
                  </a:lnTo>
                  <a:lnTo>
                    <a:pt x="386206" y="153288"/>
                  </a:lnTo>
                  <a:lnTo>
                    <a:pt x="400534" y="153288"/>
                  </a:lnTo>
                  <a:lnTo>
                    <a:pt x="441578" y="50291"/>
                  </a:lnTo>
                  <a:close/>
                </a:path>
                <a:path w="741679" h="172085">
                  <a:moveTo>
                    <a:pt x="507491" y="47497"/>
                  </a:moveTo>
                  <a:lnTo>
                    <a:pt x="468502" y="65023"/>
                  </a:lnTo>
                  <a:lnTo>
                    <a:pt x="452754" y="110235"/>
                  </a:lnTo>
                  <a:lnTo>
                    <a:pt x="453657" y="124092"/>
                  </a:lnTo>
                  <a:lnTo>
                    <a:pt x="475011" y="162903"/>
                  </a:lnTo>
                  <a:lnTo>
                    <a:pt x="506729" y="171957"/>
                  </a:lnTo>
                  <a:lnTo>
                    <a:pt x="518967" y="171245"/>
                  </a:lnTo>
                  <a:lnTo>
                    <a:pt x="529955" y="169116"/>
                  </a:lnTo>
                  <a:lnTo>
                    <a:pt x="539680" y="165582"/>
                  </a:lnTo>
                  <a:lnTo>
                    <a:pt x="548131" y="160654"/>
                  </a:lnTo>
                  <a:lnTo>
                    <a:pt x="548131" y="155955"/>
                  </a:lnTo>
                  <a:lnTo>
                    <a:pt x="511301" y="155955"/>
                  </a:lnTo>
                  <a:lnTo>
                    <a:pt x="502824" y="155287"/>
                  </a:lnTo>
                  <a:lnTo>
                    <a:pt x="473321" y="123908"/>
                  </a:lnTo>
                  <a:lnTo>
                    <a:pt x="472439" y="114553"/>
                  </a:lnTo>
                  <a:lnTo>
                    <a:pt x="556387" y="114553"/>
                  </a:lnTo>
                  <a:lnTo>
                    <a:pt x="556387" y="104520"/>
                  </a:lnTo>
                  <a:lnTo>
                    <a:pt x="556006" y="98424"/>
                  </a:lnTo>
                  <a:lnTo>
                    <a:pt x="472693" y="98424"/>
                  </a:lnTo>
                  <a:lnTo>
                    <a:pt x="474269" y="90993"/>
                  </a:lnTo>
                  <a:lnTo>
                    <a:pt x="498221" y="63626"/>
                  </a:lnTo>
                  <a:lnTo>
                    <a:pt x="544366" y="63626"/>
                  </a:lnTo>
                  <a:lnTo>
                    <a:pt x="543687" y="62610"/>
                  </a:lnTo>
                  <a:lnTo>
                    <a:pt x="536638" y="56016"/>
                  </a:lnTo>
                  <a:lnTo>
                    <a:pt x="528256" y="51292"/>
                  </a:lnTo>
                  <a:lnTo>
                    <a:pt x="518540" y="48448"/>
                  </a:lnTo>
                  <a:lnTo>
                    <a:pt x="507491" y="47497"/>
                  </a:lnTo>
                  <a:close/>
                </a:path>
                <a:path w="741679" h="172085">
                  <a:moveTo>
                    <a:pt x="548131" y="142747"/>
                  </a:moveTo>
                  <a:lnTo>
                    <a:pt x="539537" y="148508"/>
                  </a:lnTo>
                  <a:lnTo>
                    <a:pt x="530526" y="152638"/>
                  </a:lnTo>
                  <a:lnTo>
                    <a:pt x="521110" y="155124"/>
                  </a:lnTo>
                  <a:lnTo>
                    <a:pt x="511301" y="155955"/>
                  </a:lnTo>
                  <a:lnTo>
                    <a:pt x="548131" y="155955"/>
                  </a:lnTo>
                  <a:lnTo>
                    <a:pt x="548131" y="142747"/>
                  </a:lnTo>
                  <a:close/>
                </a:path>
                <a:path w="741679" h="172085">
                  <a:moveTo>
                    <a:pt x="544366" y="63626"/>
                  </a:moveTo>
                  <a:lnTo>
                    <a:pt x="516509" y="63626"/>
                  </a:lnTo>
                  <a:lnTo>
                    <a:pt x="523748" y="66674"/>
                  </a:lnTo>
                  <a:lnTo>
                    <a:pt x="528954" y="72770"/>
                  </a:lnTo>
                  <a:lnTo>
                    <a:pt x="532383" y="77797"/>
                  </a:lnTo>
                  <a:lnTo>
                    <a:pt x="534860" y="83740"/>
                  </a:lnTo>
                  <a:lnTo>
                    <a:pt x="536384" y="90612"/>
                  </a:lnTo>
                  <a:lnTo>
                    <a:pt x="536955" y="98424"/>
                  </a:lnTo>
                  <a:lnTo>
                    <a:pt x="556006" y="98424"/>
                  </a:lnTo>
                  <a:lnTo>
                    <a:pt x="555599" y="91900"/>
                  </a:lnTo>
                  <a:lnTo>
                    <a:pt x="553227" y="80708"/>
                  </a:lnTo>
                  <a:lnTo>
                    <a:pt x="549261" y="70945"/>
                  </a:lnTo>
                  <a:lnTo>
                    <a:pt x="544366" y="63626"/>
                  </a:lnTo>
                  <a:close/>
                </a:path>
                <a:path w="741679" h="172085">
                  <a:moveTo>
                    <a:pt x="604901" y="50291"/>
                  </a:moveTo>
                  <a:lnTo>
                    <a:pt x="585851" y="50291"/>
                  </a:lnTo>
                  <a:lnTo>
                    <a:pt x="585851" y="169163"/>
                  </a:lnTo>
                  <a:lnTo>
                    <a:pt x="604901" y="169163"/>
                  </a:lnTo>
                  <a:lnTo>
                    <a:pt x="604901" y="108584"/>
                  </a:lnTo>
                  <a:lnTo>
                    <a:pt x="605403" y="99200"/>
                  </a:lnTo>
                  <a:lnTo>
                    <a:pt x="606917" y="90852"/>
                  </a:lnTo>
                  <a:lnTo>
                    <a:pt x="609455" y="83528"/>
                  </a:lnTo>
                  <a:lnTo>
                    <a:pt x="613028" y="77215"/>
                  </a:lnTo>
                  <a:lnTo>
                    <a:pt x="614758" y="74802"/>
                  </a:lnTo>
                  <a:lnTo>
                    <a:pt x="604901" y="74802"/>
                  </a:lnTo>
                  <a:lnTo>
                    <a:pt x="604901" y="50291"/>
                  </a:lnTo>
                  <a:close/>
                </a:path>
                <a:path w="741679" h="172085">
                  <a:moveTo>
                    <a:pt x="641350" y="48259"/>
                  </a:moveTo>
                  <a:lnTo>
                    <a:pt x="629538" y="48259"/>
                  </a:lnTo>
                  <a:lnTo>
                    <a:pt x="623315" y="50545"/>
                  </a:lnTo>
                  <a:lnTo>
                    <a:pt x="612139" y="59943"/>
                  </a:lnTo>
                  <a:lnTo>
                    <a:pt x="608076" y="66420"/>
                  </a:lnTo>
                  <a:lnTo>
                    <a:pt x="605409" y="74802"/>
                  </a:lnTo>
                  <a:lnTo>
                    <a:pt x="614758" y="74802"/>
                  </a:lnTo>
                  <a:lnTo>
                    <a:pt x="618489" y="69595"/>
                  </a:lnTo>
                  <a:lnTo>
                    <a:pt x="625348" y="65785"/>
                  </a:lnTo>
                  <a:lnTo>
                    <a:pt x="647826" y="65785"/>
                  </a:lnTo>
                  <a:lnTo>
                    <a:pt x="647826" y="49910"/>
                  </a:lnTo>
                  <a:lnTo>
                    <a:pt x="645160" y="48767"/>
                  </a:lnTo>
                  <a:lnTo>
                    <a:pt x="641350" y="48259"/>
                  </a:lnTo>
                  <a:close/>
                </a:path>
                <a:path w="741679" h="172085">
                  <a:moveTo>
                    <a:pt x="647826" y="65785"/>
                  </a:moveTo>
                  <a:lnTo>
                    <a:pt x="639699" y="65785"/>
                  </a:lnTo>
                  <a:lnTo>
                    <a:pt x="644525" y="67055"/>
                  </a:lnTo>
                  <a:lnTo>
                    <a:pt x="647826" y="69595"/>
                  </a:lnTo>
                  <a:lnTo>
                    <a:pt x="647826" y="65785"/>
                  </a:lnTo>
                  <a:close/>
                </a:path>
                <a:path w="741679" h="172085">
                  <a:moveTo>
                    <a:pt x="662431" y="144525"/>
                  </a:moveTo>
                  <a:lnTo>
                    <a:pt x="662431" y="164972"/>
                  </a:lnTo>
                  <a:lnTo>
                    <a:pt x="669484" y="168046"/>
                  </a:lnTo>
                  <a:lnTo>
                    <a:pt x="677132" y="170227"/>
                  </a:lnTo>
                  <a:lnTo>
                    <a:pt x="685399" y="171527"/>
                  </a:lnTo>
                  <a:lnTo>
                    <a:pt x="694309" y="171957"/>
                  </a:lnTo>
                  <a:lnTo>
                    <a:pt x="700404" y="171957"/>
                  </a:lnTo>
                  <a:lnTo>
                    <a:pt x="735494" y="155955"/>
                  </a:lnTo>
                  <a:lnTo>
                    <a:pt x="696722" y="155955"/>
                  </a:lnTo>
                  <a:lnTo>
                    <a:pt x="687578" y="155241"/>
                  </a:lnTo>
                  <a:lnTo>
                    <a:pt x="678815" y="153098"/>
                  </a:lnTo>
                  <a:lnTo>
                    <a:pt x="670433" y="149526"/>
                  </a:lnTo>
                  <a:lnTo>
                    <a:pt x="662431" y="144525"/>
                  </a:lnTo>
                  <a:close/>
                </a:path>
                <a:path w="741679" h="172085">
                  <a:moveTo>
                    <a:pt x="708151" y="47497"/>
                  </a:moveTo>
                  <a:lnTo>
                    <a:pt x="702437" y="47497"/>
                  </a:lnTo>
                  <a:lnTo>
                    <a:pt x="696722" y="48259"/>
                  </a:lnTo>
                  <a:lnTo>
                    <a:pt x="691261" y="49783"/>
                  </a:lnTo>
                  <a:lnTo>
                    <a:pt x="685800" y="51180"/>
                  </a:lnTo>
                  <a:lnTo>
                    <a:pt x="662686" y="76326"/>
                  </a:lnTo>
                  <a:lnTo>
                    <a:pt x="662686" y="86486"/>
                  </a:lnTo>
                  <a:lnTo>
                    <a:pt x="689355" y="114426"/>
                  </a:lnTo>
                  <a:lnTo>
                    <a:pt x="701928" y="119379"/>
                  </a:lnTo>
                  <a:lnTo>
                    <a:pt x="705230" y="120776"/>
                  </a:lnTo>
                  <a:lnTo>
                    <a:pt x="708533" y="122046"/>
                  </a:lnTo>
                  <a:lnTo>
                    <a:pt x="711453" y="123570"/>
                  </a:lnTo>
                  <a:lnTo>
                    <a:pt x="713866" y="125348"/>
                  </a:lnTo>
                  <a:lnTo>
                    <a:pt x="716279" y="126999"/>
                  </a:lnTo>
                  <a:lnTo>
                    <a:pt x="718185" y="129031"/>
                  </a:lnTo>
                  <a:lnTo>
                    <a:pt x="719581" y="131190"/>
                  </a:lnTo>
                  <a:lnTo>
                    <a:pt x="721105" y="133349"/>
                  </a:lnTo>
                  <a:lnTo>
                    <a:pt x="721740" y="136143"/>
                  </a:lnTo>
                  <a:lnTo>
                    <a:pt x="721740" y="139318"/>
                  </a:lnTo>
                  <a:lnTo>
                    <a:pt x="720189" y="146579"/>
                  </a:lnTo>
                  <a:lnTo>
                    <a:pt x="715518" y="151780"/>
                  </a:lnTo>
                  <a:lnTo>
                    <a:pt x="707703" y="154910"/>
                  </a:lnTo>
                  <a:lnTo>
                    <a:pt x="696722" y="155955"/>
                  </a:lnTo>
                  <a:lnTo>
                    <a:pt x="735494" y="155955"/>
                  </a:lnTo>
                  <a:lnTo>
                    <a:pt x="737362" y="152780"/>
                  </a:lnTo>
                  <a:lnTo>
                    <a:pt x="740028" y="148335"/>
                  </a:lnTo>
                  <a:lnTo>
                    <a:pt x="741299" y="143255"/>
                  </a:lnTo>
                  <a:lnTo>
                    <a:pt x="741299" y="132587"/>
                  </a:lnTo>
                  <a:lnTo>
                    <a:pt x="740537" y="128523"/>
                  </a:lnTo>
                  <a:lnTo>
                    <a:pt x="738886" y="124967"/>
                  </a:lnTo>
                  <a:lnTo>
                    <a:pt x="737362" y="121538"/>
                  </a:lnTo>
                  <a:lnTo>
                    <a:pt x="703326" y="100837"/>
                  </a:lnTo>
                  <a:lnTo>
                    <a:pt x="699770" y="99313"/>
                  </a:lnTo>
                  <a:lnTo>
                    <a:pt x="693674" y="96773"/>
                  </a:lnTo>
                  <a:lnTo>
                    <a:pt x="691006" y="95249"/>
                  </a:lnTo>
                  <a:lnTo>
                    <a:pt x="688848" y="93598"/>
                  </a:lnTo>
                  <a:lnTo>
                    <a:pt x="686688" y="92074"/>
                  </a:lnTo>
                  <a:lnTo>
                    <a:pt x="685038" y="90169"/>
                  </a:lnTo>
                  <a:lnTo>
                    <a:pt x="683895" y="88010"/>
                  </a:lnTo>
                  <a:lnTo>
                    <a:pt x="682751" y="85978"/>
                  </a:lnTo>
                  <a:lnTo>
                    <a:pt x="682243" y="83438"/>
                  </a:lnTo>
                  <a:lnTo>
                    <a:pt x="682243" y="77850"/>
                  </a:lnTo>
                  <a:lnTo>
                    <a:pt x="702055" y="63626"/>
                  </a:lnTo>
                  <a:lnTo>
                    <a:pt x="735838" y="63626"/>
                  </a:lnTo>
                  <a:lnTo>
                    <a:pt x="735838" y="52958"/>
                  </a:lnTo>
                  <a:lnTo>
                    <a:pt x="729529" y="50551"/>
                  </a:lnTo>
                  <a:lnTo>
                    <a:pt x="722804" y="48847"/>
                  </a:lnTo>
                  <a:lnTo>
                    <a:pt x="715674" y="47833"/>
                  </a:lnTo>
                  <a:lnTo>
                    <a:pt x="708151" y="47497"/>
                  </a:lnTo>
                  <a:close/>
                </a:path>
                <a:path w="741679" h="172085">
                  <a:moveTo>
                    <a:pt x="735838" y="63626"/>
                  </a:moveTo>
                  <a:lnTo>
                    <a:pt x="705612" y="63626"/>
                  </a:lnTo>
                  <a:lnTo>
                    <a:pt x="713924" y="64152"/>
                  </a:lnTo>
                  <a:lnTo>
                    <a:pt x="721725" y="65738"/>
                  </a:lnTo>
                  <a:lnTo>
                    <a:pt x="729025" y="68395"/>
                  </a:lnTo>
                  <a:lnTo>
                    <a:pt x="735838" y="72135"/>
                  </a:lnTo>
                  <a:lnTo>
                    <a:pt x="735838" y="63626"/>
                  </a:lnTo>
                  <a:close/>
                </a:path>
              </a:pathLst>
            </a:custGeom>
            <a:solidFill>
              <a:srgbClr val="FFFFFF">
                <a:alpha val="98823"/>
              </a:srgbClr>
            </a:solidFill>
          </p:spPr>
          <p:txBody>
            <a:bodyPr wrap="square" lIns="0" tIns="0" rIns="0" bIns="0" rtlCol="0"/>
            <a:lstStyle/>
            <a:p>
              <a:endParaRPr sz="2700">
                <a:latin typeface="Canva Sans" panose="020B0604020202020204" charset="0"/>
              </a:endParaRPr>
            </a:p>
          </p:txBody>
        </p:sp>
        <p:sp>
          <p:nvSpPr>
            <p:cNvPr id="12" name="object 12"/>
            <p:cNvSpPr/>
            <p:nvPr/>
          </p:nvSpPr>
          <p:spPr>
            <a:xfrm>
              <a:off x="3637788" y="5896356"/>
              <a:ext cx="1813560" cy="422275"/>
            </a:xfrm>
            <a:custGeom>
              <a:avLst/>
              <a:gdLst/>
              <a:ahLst/>
              <a:cxnLst/>
              <a:rect l="l" t="t" r="r" b="b"/>
              <a:pathLst>
                <a:path w="1813560" h="422275">
                  <a:moveTo>
                    <a:pt x="1813560" y="0"/>
                  </a:moveTo>
                  <a:lnTo>
                    <a:pt x="0" y="0"/>
                  </a:lnTo>
                  <a:lnTo>
                    <a:pt x="0" y="422148"/>
                  </a:lnTo>
                  <a:lnTo>
                    <a:pt x="1813560" y="422148"/>
                  </a:lnTo>
                  <a:lnTo>
                    <a:pt x="1813560" y="0"/>
                  </a:lnTo>
                  <a:close/>
                </a:path>
              </a:pathLst>
            </a:custGeom>
            <a:solidFill>
              <a:srgbClr val="FF752D"/>
            </a:solidFill>
          </p:spPr>
          <p:txBody>
            <a:bodyPr wrap="square" lIns="0" tIns="0" rIns="0" bIns="0" rtlCol="0"/>
            <a:lstStyle/>
            <a:p>
              <a:endParaRPr sz="2700">
                <a:latin typeface="Canva Sans" panose="020B0604020202020204" charset="0"/>
              </a:endParaRPr>
            </a:p>
          </p:txBody>
        </p:sp>
        <p:sp>
          <p:nvSpPr>
            <p:cNvPr id="13" name="object 13"/>
            <p:cNvSpPr/>
            <p:nvPr/>
          </p:nvSpPr>
          <p:spPr>
            <a:xfrm>
              <a:off x="3952748" y="5998172"/>
              <a:ext cx="1187450" cy="232410"/>
            </a:xfrm>
            <a:custGeom>
              <a:avLst/>
              <a:gdLst/>
              <a:ahLst/>
              <a:cxnLst/>
              <a:rect l="l" t="t" r="r" b="b"/>
              <a:pathLst>
                <a:path w="1187450" h="232410">
                  <a:moveTo>
                    <a:pt x="25273" y="9512"/>
                  </a:moveTo>
                  <a:lnTo>
                    <a:pt x="0" y="9512"/>
                  </a:lnTo>
                  <a:lnTo>
                    <a:pt x="0" y="175983"/>
                  </a:lnTo>
                  <a:lnTo>
                    <a:pt x="19430" y="175983"/>
                  </a:lnTo>
                  <a:lnTo>
                    <a:pt x="19430" y="44030"/>
                  </a:lnTo>
                  <a:lnTo>
                    <a:pt x="19176" y="36410"/>
                  </a:lnTo>
                  <a:lnTo>
                    <a:pt x="18541" y="32854"/>
                  </a:lnTo>
                  <a:lnTo>
                    <a:pt x="40162" y="32854"/>
                  </a:lnTo>
                  <a:lnTo>
                    <a:pt x="25273" y="9512"/>
                  </a:lnTo>
                  <a:close/>
                </a:path>
                <a:path w="1187450" h="232410">
                  <a:moveTo>
                    <a:pt x="40162" y="32854"/>
                  </a:moveTo>
                  <a:lnTo>
                    <a:pt x="19303" y="32854"/>
                  </a:lnTo>
                  <a:lnTo>
                    <a:pt x="20700" y="36487"/>
                  </a:lnTo>
                  <a:lnTo>
                    <a:pt x="22478" y="39966"/>
                  </a:lnTo>
                  <a:lnTo>
                    <a:pt x="110236" y="175983"/>
                  </a:lnTo>
                  <a:lnTo>
                    <a:pt x="134112" y="175983"/>
                  </a:lnTo>
                  <a:lnTo>
                    <a:pt x="134112" y="151256"/>
                  </a:lnTo>
                  <a:lnTo>
                    <a:pt x="115315" y="151256"/>
                  </a:lnTo>
                  <a:lnTo>
                    <a:pt x="114300" y="149250"/>
                  </a:lnTo>
                  <a:lnTo>
                    <a:pt x="112140" y="145529"/>
                  </a:lnTo>
                  <a:lnTo>
                    <a:pt x="108585" y="140119"/>
                  </a:lnTo>
                  <a:lnTo>
                    <a:pt x="40162" y="32854"/>
                  </a:lnTo>
                  <a:close/>
                </a:path>
                <a:path w="1187450" h="232410">
                  <a:moveTo>
                    <a:pt x="134112" y="9512"/>
                  </a:moveTo>
                  <a:lnTo>
                    <a:pt x="114680" y="9512"/>
                  </a:lnTo>
                  <a:lnTo>
                    <a:pt x="114766" y="140119"/>
                  </a:lnTo>
                  <a:lnTo>
                    <a:pt x="115062" y="146456"/>
                  </a:lnTo>
                  <a:lnTo>
                    <a:pt x="115824" y="151256"/>
                  </a:lnTo>
                  <a:lnTo>
                    <a:pt x="134112" y="151256"/>
                  </a:lnTo>
                  <a:lnTo>
                    <a:pt x="134112" y="9512"/>
                  </a:lnTo>
                  <a:close/>
                </a:path>
                <a:path w="1187450" h="232410">
                  <a:moveTo>
                    <a:pt x="222376" y="54330"/>
                  </a:moveTo>
                  <a:lnTo>
                    <a:pt x="183387" y="71793"/>
                  </a:lnTo>
                  <a:lnTo>
                    <a:pt x="167639" y="117017"/>
                  </a:lnTo>
                  <a:lnTo>
                    <a:pt x="168542" y="130874"/>
                  </a:lnTo>
                  <a:lnTo>
                    <a:pt x="189896" y="169656"/>
                  </a:lnTo>
                  <a:lnTo>
                    <a:pt x="221614" y="178765"/>
                  </a:lnTo>
                  <a:lnTo>
                    <a:pt x="233852" y="178055"/>
                  </a:lnTo>
                  <a:lnTo>
                    <a:pt x="244840" y="175925"/>
                  </a:lnTo>
                  <a:lnTo>
                    <a:pt x="254565" y="172373"/>
                  </a:lnTo>
                  <a:lnTo>
                    <a:pt x="263016" y="167398"/>
                  </a:lnTo>
                  <a:lnTo>
                    <a:pt x="263016" y="162750"/>
                  </a:lnTo>
                  <a:lnTo>
                    <a:pt x="226060" y="162750"/>
                  </a:lnTo>
                  <a:lnTo>
                    <a:pt x="217656" y="162076"/>
                  </a:lnTo>
                  <a:lnTo>
                    <a:pt x="188206" y="130668"/>
                  </a:lnTo>
                  <a:lnTo>
                    <a:pt x="187325" y="121310"/>
                  </a:lnTo>
                  <a:lnTo>
                    <a:pt x="271272" y="121310"/>
                  </a:lnTo>
                  <a:lnTo>
                    <a:pt x="271272" y="111328"/>
                  </a:lnTo>
                  <a:lnTo>
                    <a:pt x="270879" y="105168"/>
                  </a:lnTo>
                  <a:lnTo>
                    <a:pt x="187578" y="105168"/>
                  </a:lnTo>
                  <a:lnTo>
                    <a:pt x="189152" y="97763"/>
                  </a:lnTo>
                  <a:lnTo>
                    <a:pt x="213105" y="70345"/>
                  </a:lnTo>
                  <a:lnTo>
                    <a:pt x="259071" y="70345"/>
                  </a:lnTo>
                  <a:lnTo>
                    <a:pt x="258444" y="69418"/>
                  </a:lnTo>
                  <a:lnTo>
                    <a:pt x="251416" y="62817"/>
                  </a:lnTo>
                  <a:lnTo>
                    <a:pt x="243078" y="58102"/>
                  </a:lnTo>
                  <a:lnTo>
                    <a:pt x="233406" y="55273"/>
                  </a:lnTo>
                  <a:lnTo>
                    <a:pt x="222376" y="54330"/>
                  </a:lnTo>
                  <a:close/>
                </a:path>
                <a:path w="1187450" h="232410">
                  <a:moveTo>
                    <a:pt x="263016" y="149517"/>
                  </a:moveTo>
                  <a:lnTo>
                    <a:pt x="254420" y="155308"/>
                  </a:lnTo>
                  <a:lnTo>
                    <a:pt x="245395" y="159443"/>
                  </a:lnTo>
                  <a:lnTo>
                    <a:pt x="235942" y="161924"/>
                  </a:lnTo>
                  <a:lnTo>
                    <a:pt x="226060" y="162750"/>
                  </a:lnTo>
                  <a:lnTo>
                    <a:pt x="263016" y="162750"/>
                  </a:lnTo>
                  <a:lnTo>
                    <a:pt x="263016" y="149517"/>
                  </a:lnTo>
                  <a:close/>
                </a:path>
                <a:path w="1187450" h="232410">
                  <a:moveTo>
                    <a:pt x="259071" y="70345"/>
                  </a:moveTo>
                  <a:lnTo>
                    <a:pt x="231393" y="70345"/>
                  </a:lnTo>
                  <a:lnTo>
                    <a:pt x="238632" y="73405"/>
                  </a:lnTo>
                  <a:lnTo>
                    <a:pt x="243839" y="79514"/>
                  </a:lnTo>
                  <a:lnTo>
                    <a:pt x="247267" y="84560"/>
                  </a:lnTo>
                  <a:lnTo>
                    <a:pt x="249729" y="90517"/>
                  </a:lnTo>
                  <a:lnTo>
                    <a:pt x="251215" y="97386"/>
                  </a:lnTo>
                  <a:lnTo>
                    <a:pt x="251713" y="105168"/>
                  </a:lnTo>
                  <a:lnTo>
                    <a:pt x="270879" y="105168"/>
                  </a:lnTo>
                  <a:lnTo>
                    <a:pt x="270464" y="98650"/>
                  </a:lnTo>
                  <a:lnTo>
                    <a:pt x="268049" y="87439"/>
                  </a:lnTo>
                  <a:lnTo>
                    <a:pt x="264038" y="77695"/>
                  </a:lnTo>
                  <a:lnTo>
                    <a:pt x="259071" y="70345"/>
                  </a:lnTo>
                  <a:close/>
                </a:path>
                <a:path w="1187450" h="232410">
                  <a:moveTo>
                    <a:pt x="325881" y="73367"/>
                  </a:moveTo>
                  <a:lnTo>
                    <a:pt x="306831" y="73367"/>
                  </a:lnTo>
                  <a:lnTo>
                    <a:pt x="306831" y="143713"/>
                  </a:lnTo>
                  <a:lnTo>
                    <a:pt x="308784" y="158948"/>
                  </a:lnTo>
                  <a:lnTo>
                    <a:pt x="314642" y="169830"/>
                  </a:lnTo>
                  <a:lnTo>
                    <a:pt x="324405" y="176360"/>
                  </a:lnTo>
                  <a:lnTo>
                    <a:pt x="338074" y="178536"/>
                  </a:lnTo>
                  <a:lnTo>
                    <a:pt x="345439" y="178536"/>
                  </a:lnTo>
                  <a:lnTo>
                    <a:pt x="351409" y="177304"/>
                  </a:lnTo>
                  <a:lnTo>
                    <a:pt x="355853" y="174828"/>
                  </a:lnTo>
                  <a:lnTo>
                    <a:pt x="355853" y="162521"/>
                  </a:lnTo>
                  <a:lnTo>
                    <a:pt x="337185" y="162521"/>
                  </a:lnTo>
                  <a:lnTo>
                    <a:pt x="332613" y="160820"/>
                  </a:lnTo>
                  <a:lnTo>
                    <a:pt x="327278" y="154000"/>
                  </a:lnTo>
                  <a:lnTo>
                    <a:pt x="325881" y="148310"/>
                  </a:lnTo>
                  <a:lnTo>
                    <a:pt x="325881" y="73367"/>
                  </a:lnTo>
                  <a:close/>
                </a:path>
                <a:path w="1187450" h="232410">
                  <a:moveTo>
                    <a:pt x="355853" y="158572"/>
                  </a:moveTo>
                  <a:lnTo>
                    <a:pt x="352298" y="161201"/>
                  </a:lnTo>
                  <a:lnTo>
                    <a:pt x="348234" y="162521"/>
                  </a:lnTo>
                  <a:lnTo>
                    <a:pt x="355853" y="162521"/>
                  </a:lnTo>
                  <a:lnTo>
                    <a:pt x="355853" y="158572"/>
                  </a:lnTo>
                  <a:close/>
                </a:path>
                <a:path w="1187450" h="232410">
                  <a:moveTo>
                    <a:pt x="355853" y="57111"/>
                  </a:moveTo>
                  <a:lnTo>
                    <a:pt x="286385" y="57111"/>
                  </a:lnTo>
                  <a:lnTo>
                    <a:pt x="286385" y="73367"/>
                  </a:lnTo>
                  <a:lnTo>
                    <a:pt x="355853" y="73367"/>
                  </a:lnTo>
                  <a:lnTo>
                    <a:pt x="355853" y="57111"/>
                  </a:lnTo>
                  <a:close/>
                </a:path>
                <a:path w="1187450" h="232410">
                  <a:moveTo>
                    <a:pt x="325881" y="21932"/>
                  </a:moveTo>
                  <a:lnTo>
                    <a:pt x="306831" y="28092"/>
                  </a:lnTo>
                  <a:lnTo>
                    <a:pt x="306831" y="57111"/>
                  </a:lnTo>
                  <a:lnTo>
                    <a:pt x="325881" y="57111"/>
                  </a:lnTo>
                  <a:lnTo>
                    <a:pt x="325881" y="21932"/>
                  </a:lnTo>
                  <a:close/>
                </a:path>
                <a:path w="1187450" h="232410">
                  <a:moveTo>
                    <a:pt x="384937" y="57111"/>
                  </a:moveTo>
                  <a:lnTo>
                    <a:pt x="364998" y="57111"/>
                  </a:lnTo>
                  <a:lnTo>
                    <a:pt x="400938" y="175983"/>
                  </a:lnTo>
                  <a:lnTo>
                    <a:pt x="419988" y="175983"/>
                  </a:lnTo>
                  <a:lnTo>
                    <a:pt x="425840" y="157175"/>
                  </a:lnTo>
                  <a:lnTo>
                    <a:pt x="411225" y="157175"/>
                  </a:lnTo>
                  <a:lnTo>
                    <a:pt x="410844" y="152768"/>
                  </a:lnTo>
                  <a:lnTo>
                    <a:pt x="410337" y="149212"/>
                  </a:lnTo>
                  <a:lnTo>
                    <a:pt x="384937" y="57111"/>
                  </a:lnTo>
                  <a:close/>
                </a:path>
                <a:path w="1187450" h="232410">
                  <a:moveTo>
                    <a:pt x="465234" y="79870"/>
                  </a:moveTo>
                  <a:lnTo>
                    <a:pt x="449452" y="79870"/>
                  </a:lnTo>
                  <a:lnTo>
                    <a:pt x="449834" y="83972"/>
                  </a:lnTo>
                  <a:lnTo>
                    <a:pt x="450468" y="87642"/>
                  </a:lnTo>
                  <a:lnTo>
                    <a:pt x="451357" y="90893"/>
                  </a:lnTo>
                  <a:lnTo>
                    <a:pt x="475868" y="175983"/>
                  </a:lnTo>
                  <a:lnTo>
                    <a:pt x="495553" y="175983"/>
                  </a:lnTo>
                  <a:lnTo>
                    <a:pt x="501132" y="157403"/>
                  </a:lnTo>
                  <a:lnTo>
                    <a:pt x="485393" y="157403"/>
                  </a:lnTo>
                  <a:lnTo>
                    <a:pt x="485013" y="153149"/>
                  </a:lnTo>
                  <a:lnTo>
                    <a:pt x="484377" y="149593"/>
                  </a:lnTo>
                  <a:lnTo>
                    <a:pt x="483615" y="146735"/>
                  </a:lnTo>
                  <a:lnTo>
                    <a:pt x="465234" y="79870"/>
                  </a:lnTo>
                  <a:close/>
                </a:path>
                <a:path w="1187450" h="232410">
                  <a:moveTo>
                    <a:pt x="531240" y="57111"/>
                  </a:moveTo>
                  <a:lnTo>
                    <a:pt x="512444" y="57111"/>
                  </a:lnTo>
                  <a:lnTo>
                    <a:pt x="488314" y="146735"/>
                  </a:lnTo>
                  <a:lnTo>
                    <a:pt x="487172" y="150837"/>
                  </a:lnTo>
                  <a:lnTo>
                    <a:pt x="486410" y="154393"/>
                  </a:lnTo>
                  <a:lnTo>
                    <a:pt x="486282" y="157403"/>
                  </a:lnTo>
                  <a:lnTo>
                    <a:pt x="501132" y="157403"/>
                  </a:lnTo>
                  <a:lnTo>
                    <a:pt x="531240" y="57111"/>
                  </a:lnTo>
                  <a:close/>
                </a:path>
                <a:path w="1187450" h="232410">
                  <a:moveTo>
                    <a:pt x="458977" y="57111"/>
                  </a:moveTo>
                  <a:lnTo>
                    <a:pt x="441578" y="57111"/>
                  </a:lnTo>
                  <a:lnTo>
                    <a:pt x="414147" y="146265"/>
                  </a:lnTo>
                  <a:lnTo>
                    <a:pt x="413003" y="150139"/>
                  </a:lnTo>
                  <a:lnTo>
                    <a:pt x="412368" y="153771"/>
                  </a:lnTo>
                  <a:lnTo>
                    <a:pt x="412114" y="157175"/>
                  </a:lnTo>
                  <a:lnTo>
                    <a:pt x="425840" y="157175"/>
                  </a:lnTo>
                  <a:lnTo>
                    <a:pt x="446531" y="90665"/>
                  </a:lnTo>
                  <a:lnTo>
                    <a:pt x="447928" y="86245"/>
                  </a:lnTo>
                  <a:lnTo>
                    <a:pt x="448817" y="82651"/>
                  </a:lnTo>
                  <a:lnTo>
                    <a:pt x="449072" y="79870"/>
                  </a:lnTo>
                  <a:lnTo>
                    <a:pt x="465234" y="79870"/>
                  </a:lnTo>
                  <a:lnTo>
                    <a:pt x="458977" y="57111"/>
                  </a:lnTo>
                  <a:close/>
                </a:path>
                <a:path w="1187450" h="232410">
                  <a:moveTo>
                    <a:pt x="606171" y="54330"/>
                  </a:moveTo>
                  <a:lnTo>
                    <a:pt x="561975" y="71158"/>
                  </a:lnTo>
                  <a:lnTo>
                    <a:pt x="545591" y="117944"/>
                  </a:lnTo>
                  <a:lnTo>
                    <a:pt x="546570" y="131020"/>
                  </a:lnTo>
                  <a:lnTo>
                    <a:pt x="569837" y="169399"/>
                  </a:lnTo>
                  <a:lnTo>
                    <a:pt x="603376" y="178765"/>
                  </a:lnTo>
                  <a:lnTo>
                    <a:pt x="616211" y="177695"/>
                  </a:lnTo>
                  <a:lnTo>
                    <a:pt x="627665" y="174486"/>
                  </a:lnTo>
                  <a:lnTo>
                    <a:pt x="637738" y="169137"/>
                  </a:lnTo>
                  <a:lnTo>
                    <a:pt x="645148" y="162750"/>
                  </a:lnTo>
                  <a:lnTo>
                    <a:pt x="604774" y="162750"/>
                  </a:lnTo>
                  <a:lnTo>
                    <a:pt x="596177" y="161988"/>
                  </a:lnTo>
                  <a:lnTo>
                    <a:pt x="567753" y="136136"/>
                  </a:lnTo>
                  <a:lnTo>
                    <a:pt x="565070" y="117944"/>
                  </a:lnTo>
                  <a:lnTo>
                    <a:pt x="565098" y="116077"/>
                  </a:lnTo>
                  <a:lnTo>
                    <a:pt x="581521" y="77369"/>
                  </a:lnTo>
                  <a:lnTo>
                    <a:pt x="604774" y="70345"/>
                  </a:lnTo>
                  <a:lnTo>
                    <a:pt x="647305" y="70345"/>
                  </a:lnTo>
                  <a:lnTo>
                    <a:pt x="639460" y="63529"/>
                  </a:lnTo>
                  <a:lnTo>
                    <a:pt x="629792" y="58418"/>
                  </a:lnTo>
                  <a:lnTo>
                    <a:pt x="618696" y="55352"/>
                  </a:lnTo>
                  <a:lnTo>
                    <a:pt x="606171" y="54330"/>
                  </a:lnTo>
                  <a:close/>
                </a:path>
                <a:path w="1187450" h="232410">
                  <a:moveTo>
                    <a:pt x="647305" y="70345"/>
                  </a:moveTo>
                  <a:lnTo>
                    <a:pt x="604774" y="70345"/>
                  </a:lnTo>
                  <a:lnTo>
                    <a:pt x="613467" y="71100"/>
                  </a:lnTo>
                  <a:lnTo>
                    <a:pt x="621077" y="73364"/>
                  </a:lnTo>
                  <a:lnTo>
                    <a:pt x="642489" y="106270"/>
                  </a:lnTo>
                  <a:lnTo>
                    <a:pt x="643085" y="116077"/>
                  </a:lnTo>
                  <a:lnTo>
                    <a:pt x="643056" y="117944"/>
                  </a:lnTo>
                  <a:lnTo>
                    <a:pt x="627616" y="156021"/>
                  </a:lnTo>
                  <a:lnTo>
                    <a:pt x="604774" y="162750"/>
                  </a:lnTo>
                  <a:lnTo>
                    <a:pt x="645148" y="162750"/>
                  </a:lnTo>
                  <a:lnTo>
                    <a:pt x="662559" y="116077"/>
                  </a:lnTo>
                  <a:lnTo>
                    <a:pt x="661630" y="102361"/>
                  </a:lnTo>
                  <a:lnTo>
                    <a:pt x="658844" y="90225"/>
                  </a:lnTo>
                  <a:lnTo>
                    <a:pt x="654200" y="79668"/>
                  </a:lnTo>
                  <a:lnTo>
                    <a:pt x="647700" y="70688"/>
                  </a:lnTo>
                  <a:lnTo>
                    <a:pt x="647305" y="70345"/>
                  </a:lnTo>
                  <a:close/>
                </a:path>
                <a:path w="1187450" h="232410">
                  <a:moveTo>
                    <a:pt x="711453" y="57111"/>
                  </a:moveTo>
                  <a:lnTo>
                    <a:pt x="692403" y="57111"/>
                  </a:lnTo>
                  <a:lnTo>
                    <a:pt x="692403" y="175983"/>
                  </a:lnTo>
                  <a:lnTo>
                    <a:pt x="711453" y="175983"/>
                  </a:lnTo>
                  <a:lnTo>
                    <a:pt x="711453" y="115392"/>
                  </a:lnTo>
                  <a:lnTo>
                    <a:pt x="711956" y="105988"/>
                  </a:lnTo>
                  <a:lnTo>
                    <a:pt x="713470" y="97629"/>
                  </a:lnTo>
                  <a:lnTo>
                    <a:pt x="716008" y="90315"/>
                  </a:lnTo>
                  <a:lnTo>
                    <a:pt x="719581" y="84048"/>
                  </a:lnTo>
                  <a:lnTo>
                    <a:pt x="721317" y="81610"/>
                  </a:lnTo>
                  <a:lnTo>
                    <a:pt x="711453" y="81610"/>
                  </a:lnTo>
                  <a:lnTo>
                    <a:pt x="711453" y="57111"/>
                  </a:lnTo>
                  <a:close/>
                </a:path>
                <a:path w="1187450" h="232410">
                  <a:moveTo>
                    <a:pt x="747902" y="55016"/>
                  </a:moveTo>
                  <a:lnTo>
                    <a:pt x="736091" y="55016"/>
                  </a:lnTo>
                  <a:lnTo>
                    <a:pt x="729868" y="57365"/>
                  </a:lnTo>
                  <a:lnTo>
                    <a:pt x="718692" y="66725"/>
                  </a:lnTo>
                  <a:lnTo>
                    <a:pt x="714628" y="73253"/>
                  </a:lnTo>
                  <a:lnTo>
                    <a:pt x="711835" y="81610"/>
                  </a:lnTo>
                  <a:lnTo>
                    <a:pt x="721317" y="81610"/>
                  </a:lnTo>
                  <a:lnTo>
                    <a:pt x="725042" y="76377"/>
                  </a:lnTo>
                  <a:lnTo>
                    <a:pt x="731774" y="72555"/>
                  </a:lnTo>
                  <a:lnTo>
                    <a:pt x="754379" y="72555"/>
                  </a:lnTo>
                  <a:lnTo>
                    <a:pt x="754379" y="56641"/>
                  </a:lnTo>
                  <a:lnTo>
                    <a:pt x="751713" y="55562"/>
                  </a:lnTo>
                  <a:lnTo>
                    <a:pt x="747902" y="55016"/>
                  </a:lnTo>
                  <a:close/>
                </a:path>
                <a:path w="1187450" h="232410">
                  <a:moveTo>
                    <a:pt x="754379" y="72555"/>
                  </a:moveTo>
                  <a:lnTo>
                    <a:pt x="746251" y="72555"/>
                  </a:lnTo>
                  <a:lnTo>
                    <a:pt x="751077" y="73825"/>
                  </a:lnTo>
                  <a:lnTo>
                    <a:pt x="754379" y="76377"/>
                  </a:lnTo>
                  <a:lnTo>
                    <a:pt x="754379" y="72555"/>
                  </a:lnTo>
                  <a:close/>
                </a:path>
                <a:path w="1187450" h="232410">
                  <a:moveTo>
                    <a:pt x="793750" y="0"/>
                  </a:moveTo>
                  <a:lnTo>
                    <a:pt x="774700" y="0"/>
                  </a:lnTo>
                  <a:lnTo>
                    <a:pt x="774700" y="175983"/>
                  </a:lnTo>
                  <a:lnTo>
                    <a:pt x="793750" y="175983"/>
                  </a:lnTo>
                  <a:lnTo>
                    <a:pt x="793750" y="118871"/>
                  </a:lnTo>
                  <a:lnTo>
                    <a:pt x="818212" y="118871"/>
                  </a:lnTo>
                  <a:lnTo>
                    <a:pt x="813942" y="114452"/>
                  </a:lnTo>
                  <a:lnTo>
                    <a:pt x="816726" y="111556"/>
                  </a:lnTo>
                  <a:lnTo>
                    <a:pt x="793750" y="111556"/>
                  </a:lnTo>
                  <a:lnTo>
                    <a:pt x="793750" y="0"/>
                  </a:lnTo>
                  <a:close/>
                </a:path>
                <a:path w="1187450" h="232410">
                  <a:moveTo>
                    <a:pt x="818212" y="118871"/>
                  </a:moveTo>
                  <a:lnTo>
                    <a:pt x="794130" y="118871"/>
                  </a:lnTo>
                  <a:lnTo>
                    <a:pt x="846581" y="175983"/>
                  </a:lnTo>
                  <a:lnTo>
                    <a:pt x="873378" y="175983"/>
                  </a:lnTo>
                  <a:lnTo>
                    <a:pt x="818212" y="118871"/>
                  </a:lnTo>
                  <a:close/>
                </a:path>
                <a:path w="1187450" h="232410">
                  <a:moveTo>
                    <a:pt x="869061" y="57111"/>
                  </a:moveTo>
                  <a:lnTo>
                    <a:pt x="844041" y="57111"/>
                  </a:lnTo>
                  <a:lnTo>
                    <a:pt x="794130" y="111556"/>
                  </a:lnTo>
                  <a:lnTo>
                    <a:pt x="816726" y="111556"/>
                  </a:lnTo>
                  <a:lnTo>
                    <a:pt x="869061" y="57111"/>
                  </a:lnTo>
                  <a:close/>
                </a:path>
                <a:path w="1187450" h="232410">
                  <a:moveTo>
                    <a:pt x="906779" y="2197"/>
                  </a:moveTo>
                  <a:lnTo>
                    <a:pt x="899922" y="2197"/>
                  </a:lnTo>
                  <a:lnTo>
                    <a:pt x="897001" y="3378"/>
                  </a:lnTo>
                  <a:lnTo>
                    <a:pt x="892175" y="8102"/>
                  </a:lnTo>
                  <a:lnTo>
                    <a:pt x="891031" y="11061"/>
                  </a:lnTo>
                  <a:lnTo>
                    <a:pt x="891031" y="18186"/>
                  </a:lnTo>
                  <a:lnTo>
                    <a:pt x="892175" y="21120"/>
                  </a:lnTo>
                  <a:lnTo>
                    <a:pt x="897001" y="25768"/>
                  </a:lnTo>
                  <a:lnTo>
                    <a:pt x="899922" y="26923"/>
                  </a:lnTo>
                  <a:lnTo>
                    <a:pt x="906779" y="26923"/>
                  </a:lnTo>
                  <a:lnTo>
                    <a:pt x="909701" y="25730"/>
                  </a:lnTo>
                  <a:lnTo>
                    <a:pt x="912113" y="23329"/>
                  </a:lnTo>
                  <a:lnTo>
                    <a:pt x="914653" y="20929"/>
                  </a:lnTo>
                  <a:lnTo>
                    <a:pt x="915736" y="18186"/>
                  </a:lnTo>
                  <a:lnTo>
                    <a:pt x="915797" y="11061"/>
                  </a:lnTo>
                  <a:lnTo>
                    <a:pt x="914653" y="8102"/>
                  </a:lnTo>
                  <a:lnTo>
                    <a:pt x="912113" y="5740"/>
                  </a:lnTo>
                  <a:lnTo>
                    <a:pt x="909701" y="3378"/>
                  </a:lnTo>
                  <a:lnTo>
                    <a:pt x="906779" y="2197"/>
                  </a:lnTo>
                  <a:close/>
                </a:path>
                <a:path w="1187450" h="232410">
                  <a:moveTo>
                    <a:pt x="912622" y="57111"/>
                  </a:moveTo>
                  <a:lnTo>
                    <a:pt x="893572" y="57111"/>
                  </a:lnTo>
                  <a:lnTo>
                    <a:pt x="893572" y="175983"/>
                  </a:lnTo>
                  <a:lnTo>
                    <a:pt x="912622" y="175983"/>
                  </a:lnTo>
                  <a:lnTo>
                    <a:pt x="912622" y="57111"/>
                  </a:lnTo>
                  <a:close/>
                </a:path>
                <a:path w="1187450" h="232410">
                  <a:moveTo>
                    <a:pt x="970534" y="57111"/>
                  </a:moveTo>
                  <a:lnTo>
                    <a:pt x="951484" y="57111"/>
                  </a:lnTo>
                  <a:lnTo>
                    <a:pt x="951484" y="175983"/>
                  </a:lnTo>
                  <a:lnTo>
                    <a:pt x="970534" y="175983"/>
                  </a:lnTo>
                  <a:lnTo>
                    <a:pt x="970534" y="108191"/>
                  </a:lnTo>
                  <a:lnTo>
                    <a:pt x="971107" y="100359"/>
                  </a:lnTo>
                  <a:lnTo>
                    <a:pt x="972835" y="93230"/>
                  </a:lnTo>
                  <a:lnTo>
                    <a:pt x="975731" y="86806"/>
                  </a:lnTo>
                  <a:lnTo>
                    <a:pt x="979804" y="81089"/>
                  </a:lnTo>
                  <a:lnTo>
                    <a:pt x="984296" y="76847"/>
                  </a:lnTo>
                  <a:lnTo>
                    <a:pt x="970534" y="76847"/>
                  </a:lnTo>
                  <a:lnTo>
                    <a:pt x="970534" y="57111"/>
                  </a:lnTo>
                  <a:close/>
                </a:path>
                <a:path w="1187450" h="232410">
                  <a:moveTo>
                    <a:pt x="1041988" y="70345"/>
                  </a:moveTo>
                  <a:lnTo>
                    <a:pt x="1003426" y="70345"/>
                  </a:lnTo>
                  <a:lnTo>
                    <a:pt x="1015521" y="72710"/>
                  </a:lnTo>
                  <a:lnTo>
                    <a:pt x="1024175" y="79805"/>
                  </a:lnTo>
                  <a:lnTo>
                    <a:pt x="1029376" y="91631"/>
                  </a:lnTo>
                  <a:lnTo>
                    <a:pt x="1031113" y="108191"/>
                  </a:lnTo>
                  <a:lnTo>
                    <a:pt x="1031113" y="175983"/>
                  </a:lnTo>
                  <a:lnTo>
                    <a:pt x="1050163" y="175983"/>
                  </a:lnTo>
                  <a:lnTo>
                    <a:pt x="1050163" y="103314"/>
                  </a:lnTo>
                  <a:lnTo>
                    <a:pt x="1049518" y="92117"/>
                  </a:lnTo>
                  <a:lnTo>
                    <a:pt x="1047575" y="82319"/>
                  </a:lnTo>
                  <a:lnTo>
                    <a:pt x="1044322" y="73919"/>
                  </a:lnTo>
                  <a:lnTo>
                    <a:pt x="1041988" y="70345"/>
                  </a:lnTo>
                  <a:close/>
                </a:path>
                <a:path w="1187450" h="232410">
                  <a:moveTo>
                    <a:pt x="1009903" y="54330"/>
                  </a:moveTo>
                  <a:lnTo>
                    <a:pt x="997900" y="55737"/>
                  </a:lnTo>
                  <a:lnTo>
                    <a:pt x="987409" y="59959"/>
                  </a:lnTo>
                  <a:lnTo>
                    <a:pt x="978417" y="66996"/>
                  </a:lnTo>
                  <a:lnTo>
                    <a:pt x="970914" y="76847"/>
                  </a:lnTo>
                  <a:lnTo>
                    <a:pt x="984296" y="76847"/>
                  </a:lnTo>
                  <a:lnTo>
                    <a:pt x="984781" y="76388"/>
                  </a:lnTo>
                  <a:lnTo>
                    <a:pt x="990377" y="73031"/>
                  </a:lnTo>
                  <a:lnTo>
                    <a:pt x="996592" y="71016"/>
                  </a:lnTo>
                  <a:lnTo>
                    <a:pt x="1003426" y="70345"/>
                  </a:lnTo>
                  <a:lnTo>
                    <a:pt x="1041988" y="70345"/>
                  </a:lnTo>
                  <a:lnTo>
                    <a:pt x="1039749" y="66916"/>
                  </a:lnTo>
                  <a:lnTo>
                    <a:pt x="1034032" y="61408"/>
                  </a:lnTo>
                  <a:lnTo>
                    <a:pt x="1027160" y="57475"/>
                  </a:lnTo>
                  <a:lnTo>
                    <a:pt x="1019121" y="55116"/>
                  </a:lnTo>
                  <a:lnTo>
                    <a:pt x="1009903" y="54330"/>
                  </a:lnTo>
                  <a:close/>
                </a:path>
                <a:path w="1187450" h="232410">
                  <a:moveTo>
                    <a:pt x="1085850" y="204546"/>
                  </a:moveTo>
                  <a:lnTo>
                    <a:pt x="1085850" y="223583"/>
                  </a:lnTo>
                  <a:lnTo>
                    <a:pt x="1094398" y="227235"/>
                  </a:lnTo>
                  <a:lnTo>
                    <a:pt x="1103661" y="229847"/>
                  </a:lnTo>
                  <a:lnTo>
                    <a:pt x="1113639" y="231416"/>
                  </a:lnTo>
                  <a:lnTo>
                    <a:pt x="1124330" y="231940"/>
                  </a:lnTo>
                  <a:lnTo>
                    <a:pt x="1151761" y="227846"/>
                  </a:lnTo>
                  <a:lnTo>
                    <a:pt x="1171183" y="215684"/>
                  </a:lnTo>
                  <a:lnTo>
                    <a:pt x="1124077" y="215684"/>
                  </a:lnTo>
                  <a:lnTo>
                    <a:pt x="1114889" y="214988"/>
                  </a:lnTo>
                  <a:lnTo>
                    <a:pt x="1105439" y="212901"/>
                  </a:lnTo>
                  <a:lnTo>
                    <a:pt x="1095752" y="209420"/>
                  </a:lnTo>
                  <a:lnTo>
                    <a:pt x="1085850" y="204546"/>
                  </a:lnTo>
                  <a:close/>
                </a:path>
                <a:path w="1187450" h="232410">
                  <a:moveTo>
                    <a:pt x="1187068" y="156019"/>
                  </a:moveTo>
                  <a:lnTo>
                    <a:pt x="1168018" y="156019"/>
                  </a:lnTo>
                  <a:lnTo>
                    <a:pt x="1167907" y="169855"/>
                  </a:lnTo>
                  <a:lnTo>
                    <a:pt x="1165278" y="189436"/>
                  </a:lnTo>
                  <a:lnTo>
                    <a:pt x="1157049" y="204017"/>
                  </a:lnTo>
                  <a:lnTo>
                    <a:pt x="1143319" y="212767"/>
                  </a:lnTo>
                  <a:lnTo>
                    <a:pt x="1124077" y="215684"/>
                  </a:lnTo>
                  <a:lnTo>
                    <a:pt x="1171183" y="215684"/>
                  </a:lnTo>
                  <a:lnTo>
                    <a:pt x="1171368" y="215568"/>
                  </a:lnTo>
                  <a:lnTo>
                    <a:pt x="1183141" y="195105"/>
                  </a:lnTo>
                  <a:lnTo>
                    <a:pt x="1187068" y="166458"/>
                  </a:lnTo>
                  <a:lnTo>
                    <a:pt x="1187068" y="156019"/>
                  </a:lnTo>
                  <a:close/>
                </a:path>
                <a:path w="1187450" h="232410">
                  <a:moveTo>
                    <a:pt x="1131824" y="54330"/>
                  </a:moveTo>
                  <a:lnTo>
                    <a:pt x="1091946" y="72199"/>
                  </a:lnTo>
                  <a:lnTo>
                    <a:pt x="1077548" y="119100"/>
                  </a:lnTo>
                  <a:lnTo>
                    <a:pt x="1077590" y="122237"/>
                  </a:lnTo>
                  <a:lnTo>
                    <a:pt x="1090929" y="162928"/>
                  </a:lnTo>
                  <a:lnTo>
                    <a:pt x="1126616" y="178765"/>
                  </a:lnTo>
                  <a:lnTo>
                    <a:pt x="1139400" y="177343"/>
                  </a:lnTo>
                  <a:lnTo>
                    <a:pt x="1150492" y="173078"/>
                  </a:lnTo>
                  <a:lnTo>
                    <a:pt x="1159871" y="165970"/>
                  </a:lnTo>
                  <a:lnTo>
                    <a:pt x="1162343" y="162750"/>
                  </a:lnTo>
                  <a:lnTo>
                    <a:pt x="1131824" y="162750"/>
                  </a:lnTo>
                  <a:lnTo>
                    <a:pt x="1124374" y="162007"/>
                  </a:lnTo>
                  <a:lnTo>
                    <a:pt x="1097496" y="128528"/>
                  </a:lnTo>
                  <a:lnTo>
                    <a:pt x="1096899" y="119100"/>
                  </a:lnTo>
                  <a:lnTo>
                    <a:pt x="1097520" y="108189"/>
                  </a:lnTo>
                  <a:lnTo>
                    <a:pt x="1118806" y="73553"/>
                  </a:lnTo>
                  <a:lnTo>
                    <a:pt x="1134490" y="70345"/>
                  </a:lnTo>
                  <a:lnTo>
                    <a:pt x="1164975" y="70345"/>
                  </a:lnTo>
                  <a:lnTo>
                    <a:pt x="1160934" y="65164"/>
                  </a:lnTo>
                  <a:lnTo>
                    <a:pt x="1152810" y="59143"/>
                  </a:lnTo>
                  <a:lnTo>
                    <a:pt x="1143115" y="55533"/>
                  </a:lnTo>
                  <a:lnTo>
                    <a:pt x="1131824" y="54330"/>
                  </a:lnTo>
                  <a:close/>
                </a:path>
                <a:path w="1187450" h="232410">
                  <a:moveTo>
                    <a:pt x="1164975" y="70345"/>
                  </a:moveTo>
                  <a:lnTo>
                    <a:pt x="1134490" y="70345"/>
                  </a:lnTo>
                  <a:lnTo>
                    <a:pt x="1141347" y="70976"/>
                  </a:lnTo>
                  <a:lnTo>
                    <a:pt x="1147619" y="72869"/>
                  </a:lnTo>
                  <a:lnTo>
                    <a:pt x="1168018" y="104711"/>
                  </a:lnTo>
                  <a:lnTo>
                    <a:pt x="1168018" y="122237"/>
                  </a:lnTo>
                  <a:lnTo>
                    <a:pt x="1146428" y="159904"/>
                  </a:lnTo>
                  <a:lnTo>
                    <a:pt x="1131824" y="162750"/>
                  </a:lnTo>
                  <a:lnTo>
                    <a:pt x="1162343" y="162750"/>
                  </a:lnTo>
                  <a:lnTo>
                    <a:pt x="1167511" y="156019"/>
                  </a:lnTo>
                  <a:lnTo>
                    <a:pt x="1187068" y="156019"/>
                  </a:lnTo>
                  <a:lnTo>
                    <a:pt x="1187068" y="73596"/>
                  </a:lnTo>
                  <a:lnTo>
                    <a:pt x="1167511" y="73596"/>
                  </a:lnTo>
                  <a:lnTo>
                    <a:pt x="1164975" y="70345"/>
                  </a:lnTo>
                  <a:close/>
                </a:path>
                <a:path w="1187450" h="232410">
                  <a:moveTo>
                    <a:pt x="1187068" y="57111"/>
                  </a:moveTo>
                  <a:lnTo>
                    <a:pt x="1168018" y="57111"/>
                  </a:lnTo>
                  <a:lnTo>
                    <a:pt x="1168018" y="73596"/>
                  </a:lnTo>
                  <a:lnTo>
                    <a:pt x="1187068" y="73596"/>
                  </a:lnTo>
                  <a:lnTo>
                    <a:pt x="1187068" y="57111"/>
                  </a:lnTo>
                  <a:close/>
                </a:path>
              </a:pathLst>
            </a:custGeom>
            <a:solidFill>
              <a:srgbClr val="FFFFFF">
                <a:alpha val="98823"/>
              </a:srgbClr>
            </a:solidFill>
          </p:spPr>
          <p:txBody>
            <a:bodyPr wrap="square" lIns="0" tIns="0" rIns="0" bIns="0" rtlCol="0"/>
            <a:lstStyle/>
            <a:p>
              <a:endParaRPr sz="2700">
                <a:latin typeface="Canva Sans" panose="020B0604020202020204" charset="0"/>
              </a:endParaRPr>
            </a:p>
          </p:txBody>
        </p:sp>
        <p:sp>
          <p:nvSpPr>
            <p:cNvPr id="14" name="object 14"/>
            <p:cNvSpPr/>
            <p:nvPr/>
          </p:nvSpPr>
          <p:spPr>
            <a:xfrm>
              <a:off x="3637788" y="3883151"/>
              <a:ext cx="1813560" cy="422275"/>
            </a:xfrm>
            <a:custGeom>
              <a:avLst/>
              <a:gdLst/>
              <a:ahLst/>
              <a:cxnLst/>
              <a:rect l="l" t="t" r="r" b="b"/>
              <a:pathLst>
                <a:path w="1813560" h="422275">
                  <a:moveTo>
                    <a:pt x="1813560" y="0"/>
                  </a:moveTo>
                  <a:lnTo>
                    <a:pt x="0" y="0"/>
                  </a:lnTo>
                  <a:lnTo>
                    <a:pt x="0" y="422148"/>
                  </a:lnTo>
                  <a:lnTo>
                    <a:pt x="1813560" y="422148"/>
                  </a:lnTo>
                  <a:lnTo>
                    <a:pt x="1813560" y="0"/>
                  </a:lnTo>
                  <a:close/>
                </a:path>
              </a:pathLst>
            </a:custGeom>
            <a:solidFill>
              <a:srgbClr val="0078D7"/>
            </a:solidFill>
            <a:ln>
              <a:solidFill>
                <a:srgbClr val="0078D7"/>
              </a:solidFill>
            </a:ln>
          </p:spPr>
          <p:txBody>
            <a:bodyPr wrap="square" lIns="0" tIns="0" rIns="0" bIns="0" rtlCol="0"/>
            <a:lstStyle/>
            <a:p>
              <a:endParaRPr sz="2700">
                <a:latin typeface="Canva Sans" panose="020B0604020202020204" charset="0"/>
              </a:endParaRPr>
            </a:p>
          </p:txBody>
        </p:sp>
        <p:sp>
          <p:nvSpPr>
            <p:cNvPr id="15" name="object 15"/>
            <p:cNvSpPr/>
            <p:nvPr/>
          </p:nvSpPr>
          <p:spPr>
            <a:xfrm>
              <a:off x="4356354" y="3991991"/>
              <a:ext cx="377190" cy="196850"/>
            </a:xfrm>
            <a:custGeom>
              <a:avLst/>
              <a:gdLst/>
              <a:ahLst/>
              <a:cxnLst/>
              <a:rect l="l" t="t" r="r" b="b"/>
              <a:pathLst>
                <a:path w="377189" h="196850">
                  <a:moveTo>
                    <a:pt x="80772" y="0"/>
                  </a:moveTo>
                  <a:lnTo>
                    <a:pt x="33551" y="13394"/>
                  </a:lnTo>
                  <a:lnTo>
                    <a:pt x="5429" y="51895"/>
                  </a:lnTo>
                  <a:lnTo>
                    <a:pt x="0" y="88010"/>
                  </a:lnTo>
                  <a:lnTo>
                    <a:pt x="1333" y="105800"/>
                  </a:lnTo>
                  <a:lnTo>
                    <a:pt x="21336" y="148716"/>
                  </a:lnTo>
                  <a:lnTo>
                    <a:pt x="61215" y="170505"/>
                  </a:lnTo>
                  <a:lnTo>
                    <a:pt x="77978" y="171957"/>
                  </a:lnTo>
                  <a:lnTo>
                    <a:pt x="95224" y="170481"/>
                  </a:lnTo>
                  <a:lnTo>
                    <a:pt x="110601" y="166052"/>
                  </a:lnTo>
                  <a:lnTo>
                    <a:pt x="124144" y="158670"/>
                  </a:lnTo>
                  <a:lnTo>
                    <a:pt x="128961" y="154431"/>
                  </a:lnTo>
                  <a:lnTo>
                    <a:pt x="77978" y="154431"/>
                  </a:lnTo>
                  <a:lnTo>
                    <a:pt x="65791" y="153265"/>
                  </a:lnTo>
                  <a:lnTo>
                    <a:pt x="29448" y="125595"/>
                  </a:lnTo>
                  <a:lnTo>
                    <a:pt x="20447" y="86232"/>
                  </a:lnTo>
                  <a:lnTo>
                    <a:pt x="21470" y="71562"/>
                  </a:lnTo>
                  <a:lnTo>
                    <a:pt x="36830" y="36575"/>
                  </a:lnTo>
                  <a:lnTo>
                    <a:pt x="79375" y="17652"/>
                  </a:lnTo>
                  <a:lnTo>
                    <a:pt x="130129" y="17652"/>
                  </a:lnTo>
                  <a:lnTo>
                    <a:pt x="124991" y="13073"/>
                  </a:lnTo>
                  <a:lnTo>
                    <a:pt x="111918" y="5810"/>
                  </a:lnTo>
                  <a:lnTo>
                    <a:pt x="97178" y="1452"/>
                  </a:lnTo>
                  <a:lnTo>
                    <a:pt x="80772" y="0"/>
                  </a:lnTo>
                  <a:close/>
                </a:path>
                <a:path w="377189" h="196850">
                  <a:moveTo>
                    <a:pt x="130129" y="17652"/>
                  </a:moveTo>
                  <a:lnTo>
                    <a:pt x="79375" y="17652"/>
                  </a:lnTo>
                  <a:lnTo>
                    <a:pt x="92162" y="18772"/>
                  </a:lnTo>
                  <a:lnTo>
                    <a:pt x="103473" y="22129"/>
                  </a:lnTo>
                  <a:lnTo>
                    <a:pt x="133207" y="57372"/>
                  </a:lnTo>
                  <a:lnTo>
                    <a:pt x="136940" y="88010"/>
                  </a:lnTo>
                  <a:lnTo>
                    <a:pt x="136034" y="101754"/>
                  </a:lnTo>
                  <a:lnTo>
                    <a:pt x="112589" y="144412"/>
                  </a:lnTo>
                  <a:lnTo>
                    <a:pt x="77978" y="154431"/>
                  </a:lnTo>
                  <a:lnTo>
                    <a:pt x="128961" y="154431"/>
                  </a:lnTo>
                  <a:lnTo>
                    <a:pt x="152066" y="120380"/>
                  </a:lnTo>
                  <a:lnTo>
                    <a:pt x="157480" y="83946"/>
                  </a:lnTo>
                  <a:lnTo>
                    <a:pt x="156150" y="66067"/>
                  </a:lnTo>
                  <a:lnTo>
                    <a:pt x="152177" y="49974"/>
                  </a:lnTo>
                  <a:lnTo>
                    <a:pt x="145585" y="35690"/>
                  </a:lnTo>
                  <a:lnTo>
                    <a:pt x="136398" y="23240"/>
                  </a:lnTo>
                  <a:lnTo>
                    <a:pt x="130129" y="17652"/>
                  </a:lnTo>
                  <a:close/>
                </a:path>
                <a:path w="377189" h="196850">
                  <a:moveTo>
                    <a:pt x="263271" y="2793"/>
                  </a:moveTo>
                  <a:lnTo>
                    <a:pt x="245363" y="2793"/>
                  </a:lnTo>
                  <a:lnTo>
                    <a:pt x="165735" y="196849"/>
                  </a:lnTo>
                  <a:lnTo>
                    <a:pt x="183387" y="196849"/>
                  </a:lnTo>
                  <a:lnTo>
                    <a:pt x="263271" y="2793"/>
                  </a:lnTo>
                  <a:close/>
                </a:path>
                <a:path w="377189" h="196850">
                  <a:moveTo>
                    <a:pt x="275971" y="139445"/>
                  </a:moveTo>
                  <a:lnTo>
                    <a:pt x="275971" y="162432"/>
                  </a:lnTo>
                  <a:lnTo>
                    <a:pt x="278130" y="163956"/>
                  </a:lnTo>
                  <a:lnTo>
                    <a:pt x="307848" y="171322"/>
                  </a:lnTo>
                  <a:lnTo>
                    <a:pt x="311785" y="171830"/>
                  </a:lnTo>
                  <a:lnTo>
                    <a:pt x="314960" y="171957"/>
                  </a:lnTo>
                  <a:lnTo>
                    <a:pt x="325500" y="171957"/>
                  </a:lnTo>
                  <a:lnTo>
                    <a:pt x="364490" y="158368"/>
                  </a:lnTo>
                  <a:lnTo>
                    <a:pt x="368107" y="154431"/>
                  </a:lnTo>
                  <a:lnTo>
                    <a:pt x="317119" y="154431"/>
                  </a:lnTo>
                  <a:lnTo>
                    <a:pt x="313309" y="154177"/>
                  </a:lnTo>
                  <a:lnTo>
                    <a:pt x="309245" y="153415"/>
                  </a:lnTo>
                  <a:lnTo>
                    <a:pt x="305181" y="152780"/>
                  </a:lnTo>
                  <a:lnTo>
                    <a:pt x="301117" y="151764"/>
                  </a:lnTo>
                  <a:lnTo>
                    <a:pt x="278638" y="141858"/>
                  </a:lnTo>
                  <a:lnTo>
                    <a:pt x="275971" y="139445"/>
                  </a:lnTo>
                  <a:close/>
                </a:path>
                <a:path w="377189" h="196850">
                  <a:moveTo>
                    <a:pt x="334010" y="0"/>
                  </a:moveTo>
                  <a:lnTo>
                    <a:pt x="326771" y="0"/>
                  </a:lnTo>
                  <a:lnTo>
                    <a:pt x="319786" y="888"/>
                  </a:lnTo>
                  <a:lnTo>
                    <a:pt x="284480" y="19049"/>
                  </a:lnTo>
                  <a:lnTo>
                    <a:pt x="276225" y="36829"/>
                  </a:lnTo>
                  <a:lnTo>
                    <a:pt x="276225" y="50672"/>
                  </a:lnTo>
                  <a:lnTo>
                    <a:pt x="277241" y="56006"/>
                  </a:lnTo>
                  <a:lnTo>
                    <a:pt x="279400" y="60578"/>
                  </a:lnTo>
                  <a:lnTo>
                    <a:pt x="281559" y="65277"/>
                  </a:lnTo>
                  <a:lnTo>
                    <a:pt x="311658" y="88899"/>
                  </a:lnTo>
                  <a:lnTo>
                    <a:pt x="328168" y="97281"/>
                  </a:lnTo>
                  <a:lnTo>
                    <a:pt x="332867" y="99821"/>
                  </a:lnTo>
                  <a:lnTo>
                    <a:pt x="356362" y="124078"/>
                  </a:lnTo>
                  <a:lnTo>
                    <a:pt x="356362" y="136905"/>
                  </a:lnTo>
                  <a:lnTo>
                    <a:pt x="320675" y="154431"/>
                  </a:lnTo>
                  <a:lnTo>
                    <a:pt x="368107" y="154431"/>
                  </a:lnTo>
                  <a:lnTo>
                    <a:pt x="368808" y="153669"/>
                  </a:lnTo>
                  <a:lnTo>
                    <a:pt x="371983" y="148081"/>
                  </a:lnTo>
                  <a:lnTo>
                    <a:pt x="375285" y="142366"/>
                  </a:lnTo>
                  <a:lnTo>
                    <a:pt x="376809" y="135381"/>
                  </a:lnTo>
                  <a:lnTo>
                    <a:pt x="376809" y="121030"/>
                  </a:lnTo>
                  <a:lnTo>
                    <a:pt x="375666" y="115442"/>
                  </a:lnTo>
                  <a:lnTo>
                    <a:pt x="373132" y="110489"/>
                  </a:lnTo>
                  <a:lnTo>
                    <a:pt x="370967" y="105917"/>
                  </a:lnTo>
                  <a:lnTo>
                    <a:pt x="338709" y="80390"/>
                  </a:lnTo>
                  <a:lnTo>
                    <a:pt x="326898" y="74675"/>
                  </a:lnTo>
                  <a:lnTo>
                    <a:pt x="321818" y="72008"/>
                  </a:lnTo>
                  <a:lnTo>
                    <a:pt x="312928" y="67182"/>
                  </a:lnTo>
                  <a:lnTo>
                    <a:pt x="309118" y="64769"/>
                  </a:lnTo>
                  <a:lnTo>
                    <a:pt x="306070" y="62229"/>
                  </a:lnTo>
                  <a:lnTo>
                    <a:pt x="302895" y="59689"/>
                  </a:lnTo>
                  <a:lnTo>
                    <a:pt x="300609" y="56768"/>
                  </a:lnTo>
                  <a:lnTo>
                    <a:pt x="298958" y="53720"/>
                  </a:lnTo>
                  <a:lnTo>
                    <a:pt x="297434" y="50672"/>
                  </a:lnTo>
                  <a:lnTo>
                    <a:pt x="296672" y="46989"/>
                  </a:lnTo>
                  <a:lnTo>
                    <a:pt x="296672" y="38099"/>
                  </a:lnTo>
                  <a:lnTo>
                    <a:pt x="327787" y="17652"/>
                  </a:lnTo>
                  <a:lnTo>
                    <a:pt x="369824" y="17652"/>
                  </a:lnTo>
                  <a:lnTo>
                    <a:pt x="369824" y="5841"/>
                  </a:lnTo>
                  <a:lnTo>
                    <a:pt x="363370" y="3268"/>
                  </a:lnTo>
                  <a:lnTo>
                    <a:pt x="355250" y="1444"/>
                  </a:lnTo>
                  <a:lnTo>
                    <a:pt x="345463" y="359"/>
                  </a:lnTo>
                  <a:lnTo>
                    <a:pt x="334010" y="0"/>
                  </a:lnTo>
                  <a:close/>
                </a:path>
                <a:path w="377189" h="196850">
                  <a:moveTo>
                    <a:pt x="369824" y="17652"/>
                  </a:moveTo>
                  <a:lnTo>
                    <a:pt x="331978" y="17652"/>
                  </a:lnTo>
                  <a:lnTo>
                    <a:pt x="343052" y="18276"/>
                  </a:lnTo>
                  <a:lnTo>
                    <a:pt x="353044" y="20161"/>
                  </a:lnTo>
                  <a:lnTo>
                    <a:pt x="361963" y="23332"/>
                  </a:lnTo>
                  <a:lnTo>
                    <a:pt x="369824" y="27812"/>
                  </a:lnTo>
                  <a:lnTo>
                    <a:pt x="369824" y="17652"/>
                  </a:lnTo>
                  <a:close/>
                </a:path>
              </a:pathLst>
            </a:custGeom>
            <a:solidFill>
              <a:srgbClr val="FFFFFF">
                <a:alpha val="98823"/>
              </a:srgbClr>
            </a:solidFill>
          </p:spPr>
          <p:txBody>
            <a:bodyPr wrap="square" lIns="0" tIns="0" rIns="0" bIns="0" rtlCol="0"/>
            <a:lstStyle/>
            <a:p>
              <a:endParaRPr sz="2700">
                <a:latin typeface="Canva Sans" panose="020B0604020202020204" charset="0"/>
              </a:endParaRPr>
            </a:p>
          </p:txBody>
        </p:sp>
        <p:sp>
          <p:nvSpPr>
            <p:cNvPr id="16" name="object 16"/>
            <p:cNvSpPr/>
            <p:nvPr/>
          </p:nvSpPr>
          <p:spPr>
            <a:xfrm>
              <a:off x="3637788" y="4387595"/>
              <a:ext cx="1813560" cy="421005"/>
            </a:xfrm>
            <a:custGeom>
              <a:avLst/>
              <a:gdLst/>
              <a:ahLst/>
              <a:cxnLst/>
              <a:rect l="l" t="t" r="r" b="b"/>
              <a:pathLst>
                <a:path w="1813560" h="421004">
                  <a:moveTo>
                    <a:pt x="1813560" y="0"/>
                  </a:moveTo>
                  <a:lnTo>
                    <a:pt x="0" y="0"/>
                  </a:lnTo>
                  <a:lnTo>
                    <a:pt x="0" y="420623"/>
                  </a:lnTo>
                  <a:lnTo>
                    <a:pt x="1813560" y="420623"/>
                  </a:lnTo>
                  <a:lnTo>
                    <a:pt x="1813560" y="0"/>
                  </a:lnTo>
                  <a:close/>
                </a:path>
              </a:pathLst>
            </a:custGeom>
            <a:solidFill>
              <a:srgbClr val="FF752D"/>
            </a:solidFill>
          </p:spPr>
          <p:txBody>
            <a:bodyPr wrap="square" lIns="0" tIns="0" rIns="0" bIns="0" rtlCol="0"/>
            <a:lstStyle/>
            <a:p>
              <a:endParaRPr sz="2700">
                <a:latin typeface="Canva Sans" panose="020B0604020202020204" charset="0"/>
              </a:endParaRPr>
            </a:p>
          </p:txBody>
        </p:sp>
        <p:sp>
          <p:nvSpPr>
            <p:cNvPr id="17" name="object 17"/>
            <p:cNvSpPr/>
            <p:nvPr/>
          </p:nvSpPr>
          <p:spPr>
            <a:xfrm>
              <a:off x="3853942" y="4488433"/>
              <a:ext cx="1367155" cy="179070"/>
            </a:xfrm>
            <a:custGeom>
              <a:avLst/>
              <a:gdLst/>
              <a:ahLst/>
              <a:cxnLst/>
              <a:rect l="l" t="t" r="r" b="b"/>
              <a:pathLst>
                <a:path w="1367154" h="179070">
                  <a:moveTo>
                    <a:pt x="21717" y="9525"/>
                  </a:moveTo>
                  <a:lnTo>
                    <a:pt x="0" y="9525"/>
                  </a:lnTo>
                  <a:lnTo>
                    <a:pt x="60325" y="176022"/>
                  </a:lnTo>
                  <a:lnTo>
                    <a:pt x="81787" y="176022"/>
                  </a:lnTo>
                  <a:lnTo>
                    <a:pt x="89085" y="156337"/>
                  </a:lnTo>
                  <a:lnTo>
                    <a:pt x="71120" y="156337"/>
                  </a:lnTo>
                  <a:lnTo>
                    <a:pt x="70358" y="150749"/>
                  </a:lnTo>
                  <a:lnTo>
                    <a:pt x="69215" y="145796"/>
                  </a:lnTo>
                  <a:lnTo>
                    <a:pt x="67818" y="141478"/>
                  </a:lnTo>
                  <a:lnTo>
                    <a:pt x="21717" y="9525"/>
                  </a:lnTo>
                  <a:close/>
                </a:path>
                <a:path w="1367154" h="179070">
                  <a:moveTo>
                    <a:pt x="143510" y="9525"/>
                  </a:moveTo>
                  <a:lnTo>
                    <a:pt x="122428" y="9525"/>
                  </a:lnTo>
                  <a:lnTo>
                    <a:pt x="73533" y="146685"/>
                  </a:lnTo>
                  <a:lnTo>
                    <a:pt x="72262" y="151638"/>
                  </a:lnTo>
                  <a:lnTo>
                    <a:pt x="71628" y="156337"/>
                  </a:lnTo>
                  <a:lnTo>
                    <a:pt x="89085" y="156337"/>
                  </a:lnTo>
                  <a:lnTo>
                    <a:pt x="143510" y="9525"/>
                  </a:lnTo>
                  <a:close/>
                </a:path>
                <a:path w="1367154" h="179070">
                  <a:moveTo>
                    <a:pt x="178181" y="2286"/>
                  </a:moveTo>
                  <a:lnTo>
                    <a:pt x="171323" y="2286"/>
                  </a:lnTo>
                  <a:lnTo>
                    <a:pt x="168402" y="3429"/>
                  </a:lnTo>
                  <a:lnTo>
                    <a:pt x="165988" y="5715"/>
                  </a:lnTo>
                  <a:lnTo>
                    <a:pt x="163703" y="8128"/>
                  </a:lnTo>
                  <a:lnTo>
                    <a:pt x="162433" y="11049"/>
                  </a:lnTo>
                  <a:lnTo>
                    <a:pt x="162433" y="18161"/>
                  </a:lnTo>
                  <a:lnTo>
                    <a:pt x="163703" y="21209"/>
                  </a:lnTo>
                  <a:lnTo>
                    <a:pt x="165988" y="23495"/>
                  </a:lnTo>
                  <a:lnTo>
                    <a:pt x="168402" y="25781"/>
                  </a:lnTo>
                  <a:lnTo>
                    <a:pt x="171323" y="26924"/>
                  </a:lnTo>
                  <a:lnTo>
                    <a:pt x="178181" y="26924"/>
                  </a:lnTo>
                  <a:lnTo>
                    <a:pt x="181229" y="25781"/>
                  </a:lnTo>
                  <a:lnTo>
                    <a:pt x="186055" y="20955"/>
                  </a:lnTo>
                  <a:lnTo>
                    <a:pt x="187269" y="18161"/>
                  </a:lnTo>
                  <a:lnTo>
                    <a:pt x="187325" y="11049"/>
                  </a:lnTo>
                  <a:lnTo>
                    <a:pt x="186055" y="8128"/>
                  </a:lnTo>
                  <a:lnTo>
                    <a:pt x="183642" y="5715"/>
                  </a:lnTo>
                  <a:lnTo>
                    <a:pt x="181229" y="3429"/>
                  </a:lnTo>
                  <a:lnTo>
                    <a:pt x="178181" y="2286"/>
                  </a:lnTo>
                  <a:close/>
                </a:path>
                <a:path w="1367154" h="179070">
                  <a:moveTo>
                    <a:pt x="184023" y="57150"/>
                  </a:moveTo>
                  <a:lnTo>
                    <a:pt x="164973" y="57150"/>
                  </a:lnTo>
                  <a:lnTo>
                    <a:pt x="164973" y="176022"/>
                  </a:lnTo>
                  <a:lnTo>
                    <a:pt x="184023" y="176022"/>
                  </a:lnTo>
                  <a:lnTo>
                    <a:pt x="184023" y="57150"/>
                  </a:lnTo>
                  <a:close/>
                </a:path>
                <a:path w="1367154" h="179070">
                  <a:moveTo>
                    <a:pt x="241935" y="57150"/>
                  </a:moveTo>
                  <a:lnTo>
                    <a:pt x="222885" y="57150"/>
                  </a:lnTo>
                  <a:lnTo>
                    <a:pt x="222885" y="176022"/>
                  </a:lnTo>
                  <a:lnTo>
                    <a:pt x="241935" y="176022"/>
                  </a:lnTo>
                  <a:lnTo>
                    <a:pt x="241935" y="115443"/>
                  </a:lnTo>
                  <a:lnTo>
                    <a:pt x="242456" y="106041"/>
                  </a:lnTo>
                  <a:lnTo>
                    <a:pt x="244014" y="97663"/>
                  </a:lnTo>
                  <a:lnTo>
                    <a:pt x="246596" y="90332"/>
                  </a:lnTo>
                  <a:lnTo>
                    <a:pt x="250190" y="84074"/>
                  </a:lnTo>
                  <a:lnTo>
                    <a:pt x="251919" y="81661"/>
                  </a:lnTo>
                  <a:lnTo>
                    <a:pt x="241935" y="81661"/>
                  </a:lnTo>
                  <a:lnTo>
                    <a:pt x="241935" y="57150"/>
                  </a:lnTo>
                  <a:close/>
                </a:path>
                <a:path w="1367154" h="179070">
                  <a:moveTo>
                    <a:pt x="278511" y="54991"/>
                  </a:moveTo>
                  <a:lnTo>
                    <a:pt x="266700" y="54991"/>
                  </a:lnTo>
                  <a:lnTo>
                    <a:pt x="260350" y="57404"/>
                  </a:lnTo>
                  <a:lnTo>
                    <a:pt x="254888" y="62103"/>
                  </a:lnTo>
                  <a:lnTo>
                    <a:pt x="249300" y="66802"/>
                  </a:lnTo>
                  <a:lnTo>
                    <a:pt x="245110" y="73279"/>
                  </a:lnTo>
                  <a:lnTo>
                    <a:pt x="242443" y="81661"/>
                  </a:lnTo>
                  <a:lnTo>
                    <a:pt x="251919" y="81661"/>
                  </a:lnTo>
                  <a:lnTo>
                    <a:pt x="255650" y="76454"/>
                  </a:lnTo>
                  <a:lnTo>
                    <a:pt x="262382" y="72517"/>
                  </a:lnTo>
                  <a:lnTo>
                    <a:pt x="284861" y="72517"/>
                  </a:lnTo>
                  <a:lnTo>
                    <a:pt x="284861" y="56642"/>
                  </a:lnTo>
                  <a:lnTo>
                    <a:pt x="282321" y="55626"/>
                  </a:lnTo>
                  <a:lnTo>
                    <a:pt x="278511" y="54991"/>
                  </a:lnTo>
                  <a:close/>
                </a:path>
                <a:path w="1367154" h="179070">
                  <a:moveTo>
                    <a:pt x="284861" y="72517"/>
                  </a:moveTo>
                  <a:lnTo>
                    <a:pt x="276733" y="72517"/>
                  </a:lnTo>
                  <a:lnTo>
                    <a:pt x="281559" y="73914"/>
                  </a:lnTo>
                  <a:lnTo>
                    <a:pt x="284861" y="76454"/>
                  </a:lnTo>
                  <a:lnTo>
                    <a:pt x="284861" y="72517"/>
                  </a:lnTo>
                  <a:close/>
                </a:path>
                <a:path w="1367154" h="179070">
                  <a:moveTo>
                    <a:pt x="336550" y="73406"/>
                  </a:moveTo>
                  <a:lnTo>
                    <a:pt x="317500" y="73406"/>
                  </a:lnTo>
                  <a:lnTo>
                    <a:pt x="317500" y="143764"/>
                  </a:lnTo>
                  <a:lnTo>
                    <a:pt x="319452" y="159005"/>
                  </a:lnTo>
                  <a:lnTo>
                    <a:pt x="325310" y="169878"/>
                  </a:lnTo>
                  <a:lnTo>
                    <a:pt x="335073" y="176393"/>
                  </a:lnTo>
                  <a:lnTo>
                    <a:pt x="348742" y="178562"/>
                  </a:lnTo>
                  <a:lnTo>
                    <a:pt x="355981" y="178562"/>
                  </a:lnTo>
                  <a:lnTo>
                    <a:pt x="361950" y="177292"/>
                  </a:lnTo>
                  <a:lnTo>
                    <a:pt x="366395" y="174879"/>
                  </a:lnTo>
                  <a:lnTo>
                    <a:pt x="366395" y="162560"/>
                  </a:lnTo>
                  <a:lnTo>
                    <a:pt x="347725" y="162560"/>
                  </a:lnTo>
                  <a:lnTo>
                    <a:pt x="343281" y="160782"/>
                  </a:lnTo>
                  <a:lnTo>
                    <a:pt x="337820" y="154051"/>
                  </a:lnTo>
                  <a:lnTo>
                    <a:pt x="336550" y="148336"/>
                  </a:lnTo>
                  <a:lnTo>
                    <a:pt x="336550" y="73406"/>
                  </a:lnTo>
                  <a:close/>
                </a:path>
                <a:path w="1367154" h="179070">
                  <a:moveTo>
                    <a:pt x="366395" y="158623"/>
                  </a:moveTo>
                  <a:lnTo>
                    <a:pt x="362966" y="161290"/>
                  </a:lnTo>
                  <a:lnTo>
                    <a:pt x="358775" y="162560"/>
                  </a:lnTo>
                  <a:lnTo>
                    <a:pt x="366395" y="162560"/>
                  </a:lnTo>
                  <a:lnTo>
                    <a:pt x="366395" y="158623"/>
                  </a:lnTo>
                  <a:close/>
                </a:path>
                <a:path w="1367154" h="179070">
                  <a:moveTo>
                    <a:pt x="366395" y="57150"/>
                  </a:moveTo>
                  <a:lnTo>
                    <a:pt x="297053" y="57150"/>
                  </a:lnTo>
                  <a:lnTo>
                    <a:pt x="297053" y="73406"/>
                  </a:lnTo>
                  <a:lnTo>
                    <a:pt x="366395" y="73406"/>
                  </a:lnTo>
                  <a:lnTo>
                    <a:pt x="366395" y="57150"/>
                  </a:lnTo>
                  <a:close/>
                </a:path>
                <a:path w="1367154" h="179070">
                  <a:moveTo>
                    <a:pt x="336550" y="21971"/>
                  </a:moveTo>
                  <a:lnTo>
                    <a:pt x="317500" y="28067"/>
                  </a:lnTo>
                  <a:lnTo>
                    <a:pt x="317500" y="57150"/>
                  </a:lnTo>
                  <a:lnTo>
                    <a:pt x="336550" y="57150"/>
                  </a:lnTo>
                  <a:lnTo>
                    <a:pt x="336550" y="21971"/>
                  </a:lnTo>
                  <a:close/>
                </a:path>
                <a:path w="1367154" h="179070">
                  <a:moveTo>
                    <a:pt x="408432" y="57150"/>
                  </a:moveTo>
                  <a:lnTo>
                    <a:pt x="389509" y="57150"/>
                  </a:lnTo>
                  <a:lnTo>
                    <a:pt x="389509" y="128143"/>
                  </a:lnTo>
                  <a:lnTo>
                    <a:pt x="392174" y="150312"/>
                  </a:lnTo>
                  <a:lnTo>
                    <a:pt x="400161" y="166147"/>
                  </a:lnTo>
                  <a:lnTo>
                    <a:pt x="413458" y="175648"/>
                  </a:lnTo>
                  <a:lnTo>
                    <a:pt x="432054" y="178816"/>
                  </a:lnTo>
                  <a:lnTo>
                    <a:pt x="443626" y="177460"/>
                  </a:lnTo>
                  <a:lnTo>
                    <a:pt x="453580" y="173402"/>
                  </a:lnTo>
                  <a:lnTo>
                    <a:pt x="461914" y="166653"/>
                  </a:lnTo>
                  <a:lnTo>
                    <a:pt x="464649" y="162814"/>
                  </a:lnTo>
                  <a:lnTo>
                    <a:pt x="437261" y="162814"/>
                  </a:lnTo>
                  <a:lnTo>
                    <a:pt x="424666" y="160458"/>
                  </a:lnTo>
                  <a:lnTo>
                    <a:pt x="415655" y="153400"/>
                  </a:lnTo>
                  <a:lnTo>
                    <a:pt x="410239" y="141650"/>
                  </a:lnTo>
                  <a:lnTo>
                    <a:pt x="408473" y="125603"/>
                  </a:lnTo>
                  <a:lnTo>
                    <a:pt x="408432" y="57150"/>
                  </a:lnTo>
                  <a:close/>
                </a:path>
                <a:path w="1367154" h="179070">
                  <a:moveTo>
                    <a:pt x="488188" y="157226"/>
                  </a:moveTo>
                  <a:lnTo>
                    <a:pt x="469138" y="157226"/>
                  </a:lnTo>
                  <a:lnTo>
                    <a:pt x="469138" y="176022"/>
                  </a:lnTo>
                  <a:lnTo>
                    <a:pt x="488188" y="176022"/>
                  </a:lnTo>
                  <a:lnTo>
                    <a:pt x="488188" y="157226"/>
                  </a:lnTo>
                  <a:close/>
                </a:path>
                <a:path w="1367154" h="179070">
                  <a:moveTo>
                    <a:pt x="488188" y="57150"/>
                  </a:moveTo>
                  <a:lnTo>
                    <a:pt x="469138" y="57150"/>
                  </a:lnTo>
                  <a:lnTo>
                    <a:pt x="469138" y="125603"/>
                  </a:lnTo>
                  <a:lnTo>
                    <a:pt x="468586" y="133506"/>
                  </a:lnTo>
                  <a:lnTo>
                    <a:pt x="446532" y="162814"/>
                  </a:lnTo>
                  <a:lnTo>
                    <a:pt x="464649" y="162814"/>
                  </a:lnTo>
                  <a:lnTo>
                    <a:pt x="468630" y="157226"/>
                  </a:lnTo>
                  <a:lnTo>
                    <a:pt x="488188" y="157226"/>
                  </a:lnTo>
                  <a:lnTo>
                    <a:pt x="488188" y="57150"/>
                  </a:lnTo>
                  <a:close/>
                </a:path>
                <a:path w="1367154" h="179070">
                  <a:moveTo>
                    <a:pt x="603574" y="70358"/>
                  </a:moveTo>
                  <a:lnTo>
                    <a:pt x="567690" y="70358"/>
                  </a:lnTo>
                  <a:lnTo>
                    <a:pt x="578431" y="72261"/>
                  </a:lnTo>
                  <a:lnTo>
                    <a:pt x="586089" y="77962"/>
                  </a:lnTo>
                  <a:lnTo>
                    <a:pt x="590675" y="87449"/>
                  </a:lnTo>
                  <a:lnTo>
                    <a:pt x="592201" y="100711"/>
                  </a:lnTo>
                  <a:lnTo>
                    <a:pt x="556641" y="105664"/>
                  </a:lnTo>
                  <a:lnTo>
                    <a:pt x="539472" y="110144"/>
                  </a:lnTo>
                  <a:lnTo>
                    <a:pt x="527208" y="118078"/>
                  </a:lnTo>
                  <a:lnTo>
                    <a:pt x="519850" y="129488"/>
                  </a:lnTo>
                  <a:lnTo>
                    <a:pt x="517398" y="144399"/>
                  </a:lnTo>
                  <a:lnTo>
                    <a:pt x="518019" y="151808"/>
                  </a:lnTo>
                  <a:lnTo>
                    <a:pt x="546808" y="178222"/>
                  </a:lnTo>
                  <a:lnTo>
                    <a:pt x="555244" y="178816"/>
                  </a:lnTo>
                  <a:lnTo>
                    <a:pt x="566531" y="177482"/>
                  </a:lnTo>
                  <a:lnTo>
                    <a:pt x="576389" y="173482"/>
                  </a:lnTo>
                  <a:lnTo>
                    <a:pt x="584819" y="166814"/>
                  </a:lnTo>
                  <a:lnTo>
                    <a:pt x="587819" y="162814"/>
                  </a:lnTo>
                  <a:lnTo>
                    <a:pt x="552704" y="162814"/>
                  </a:lnTo>
                  <a:lnTo>
                    <a:pt x="547243" y="160909"/>
                  </a:lnTo>
                  <a:lnTo>
                    <a:pt x="543052" y="157226"/>
                  </a:lnTo>
                  <a:lnTo>
                    <a:pt x="538988" y="153543"/>
                  </a:lnTo>
                  <a:lnTo>
                    <a:pt x="536829" y="148844"/>
                  </a:lnTo>
                  <a:lnTo>
                    <a:pt x="536890" y="134977"/>
                  </a:lnTo>
                  <a:lnTo>
                    <a:pt x="563626" y="119888"/>
                  </a:lnTo>
                  <a:lnTo>
                    <a:pt x="592201" y="115824"/>
                  </a:lnTo>
                  <a:lnTo>
                    <a:pt x="611251" y="115824"/>
                  </a:lnTo>
                  <a:lnTo>
                    <a:pt x="611251" y="98679"/>
                  </a:lnTo>
                  <a:lnTo>
                    <a:pt x="608631" y="79269"/>
                  </a:lnTo>
                  <a:lnTo>
                    <a:pt x="603574" y="70358"/>
                  </a:lnTo>
                  <a:close/>
                </a:path>
                <a:path w="1367154" h="179070">
                  <a:moveTo>
                    <a:pt x="611251" y="157480"/>
                  </a:moveTo>
                  <a:lnTo>
                    <a:pt x="592201" y="157480"/>
                  </a:lnTo>
                  <a:lnTo>
                    <a:pt x="592201" y="176022"/>
                  </a:lnTo>
                  <a:lnTo>
                    <a:pt x="611251" y="176022"/>
                  </a:lnTo>
                  <a:lnTo>
                    <a:pt x="611251" y="157480"/>
                  </a:lnTo>
                  <a:close/>
                </a:path>
                <a:path w="1367154" h="179070">
                  <a:moveTo>
                    <a:pt x="611251" y="115824"/>
                  </a:moveTo>
                  <a:lnTo>
                    <a:pt x="592201" y="115824"/>
                  </a:lnTo>
                  <a:lnTo>
                    <a:pt x="592201" y="127762"/>
                  </a:lnTo>
                  <a:lnTo>
                    <a:pt x="591629" y="134977"/>
                  </a:lnTo>
                  <a:lnTo>
                    <a:pt x="559562" y="162814"/>
                  </a:lnTo>
                  <a:lnTo>
                    <a:pt x="587819" y="162814"/>
                  </a:lnTo>
                  <a:lnTo>
                    <a:pt x="591820" y="157480"/>
                  </a:lnTo>
                  <a:lnTo>
                    <a:pt x="611251" y="157480"/>
                  </a:lnTo>
                  <a:lnTo>
                    <a:pt x="611251" y="115824"/>
                  </a:lnTo>
                  <a:close/>
                </a:path>
                <a:path w="1367154" h="179070">
                  <a:moveTo>
                    <a:pt x="569341" y="54356"/>
                  </a:moveTo>
                  <a:lnTo>
                    <a:pt x="558244" y="55048"/>
                  </a:lnTo>
                  <a:lnTo>
                    <a:pt x="547814" y="57134"/>
                  </a:lnTo>
                  <a:lnTo>
                    <a:pt x="538051" y="60624"/>
                  </a:lnTo>
                  <a:lnTo>
                    <a:pt x="528955" y="65532"/>
                  </a:lnTo>
                  <a:lnTo>
                    <a:pt x="528955" y="84963"/>
                  </a:lnTo>
                  <a:lnTo>
                    <a:pt x="537882" y="78609"/>
                  </a:lnTo>
                  <a:lnTo>
                    <a:pt x="547322" y="74041"/>
                  </a:lnTo>
                  <a:lnTo>
                    <a:pt x="557262" y="71282"/>
                  </a:lnTo>
                  <a:lnTo>
                    <a:pt x="567690" y="70358"/>
                  </a:lnTo>
                  <a:lnTo>
                    <a:pt x="603574" y="70358"/>
                  </a:lnTo>
                  <a:lnTo>
                    <a:pt x="600773" y="65420"/>
                  </a:lnTo>
                  <a:lnTo>
                    <a:pt x="587676" y="57120"/>
                  </a:lnTo>
                  <a:lnTo>
                    <a:pt x="569341" y="54356"/>
                  </a:lnTo>
                  <a:close/>
                </a:path>
                <a:path w="1367154" h="179070">
                  <a:moveTo>
                    <a:pt x="665607" y="0"/>
                  </a:moveTo>
                  <a:lnTo>
                    <a:pt x="646557" y="0"/>
                  </a:lnTo>
                  <a:lnTo>
                    <a:pt x="646557" y="176022"/>
                  </a:lnTo>
                  <a:lnTo>
                    <a:pt x="665607" y="176022"/>
                  </a:lnTo>
                  <a:lnTo>
                    <a:pt x="665607" y="0"/>
                  </a:lnTo>
                  <a:close/>
                </a:path>
                <a:path w="1367154" h="179070">
                  <a:moveTo>
                    <a:pt x="717677" y="2286"/>
                  </a:moveTo>
                  <a:lnTo>
                    <a:pt x="710819" y="2286"/>
                  </a:lnTo>
                  <a:lnTo>
                    <a:pt x="707898" y="3429"/>
                  </a:lnTo>
                  <a:lnTo>
                    <a:pt x="705485" y="5715"/>
                  </a:lnTo>
                  <a:lnTo>
                    <a:pt x="703199" y="8128"/>
                  </a:lnTo>
                  <a:lnTo>
                    <a:pt x="701929" y="11049"/>
                  </a:lnTo>
                  <a:lnTo>
                    <a:pt x="701929" y="18161"/>
                  </a:lnTo>
                  <a:lnTo>
                    <a:pt x="703199" y="21209"/>
                  </a:lnTo>
                  <a:lnTo>
                    <a:pt x="705485" y="23495"/>
                  </a:lnTo>
                  <a:lnTo>
                    <a:pt x="707898" y="25781"/>
                  </a:lnTo>
                  <a:lnTo>
                    <a:pt x="710819" y="26924"/>
                  </a:lnTo>
                  <a:lnTo>
                    <a:pt x="717677" y="26924"/>
                  </a:lnTo>
                  <a:lnTo>
                    <a:pt x="720725" y="25781"/>
                  </a:lnTo>
                  <a:lnTo>
                    <a:pt x="725551" y="20955"/>
                  </a:lnTo>
                  <a:lnTo>
                    <a:pt x="726765" y="18161"/>
                  </a:lnTo>
                  <a:lnTo>
                    <a:pt x="726821" y="11049"/>
                  </a:lnTo>
                  <a:lnTo>
                    <a:pt x="725551" y="8128"/>
                  </a:lnTo>
                  <a:lnTo>
                    <a:pt x="723138" y="5715"/>
                  </a:lnTo>
                  <a:lnTo>
                    <a:pt x="720725" y="3429"/>
                  </a:lnTo>
                  <a:lnTo>
                    <a:pt x="717677" y="2286"/>
                  </a:lnTo>
                  <a:close/>
                </a:path>
                <a:path w="1367154" h="179070">
                  <a:moveTo>
                    <a:pt x="723519" y="57150"/>
                  </a:moveTo>
                  <a:lnTo>
                    <a:pt x="704469" y="57150"/>
                  </a:lnTo>
                  <a:lnTo>
                    <a:pt x="704469" y="176022"/>
                  </a:lnTo>
                  <a:lnTo>
                    <a:pt x="723519" y="176022"/>
                  </a:lnTo>
                  <a:lnTo>
                    <a:pt x="723519" y="57150"/>
                  </a:lnTo>
                  <a:close/>
                </a:path>
                <a:path w="1367154" h="179070">
                  <a:moveTo>
                    <a:pt x="845312" y="57150"/>
                  </a:moveTo>
                  <a:lnTo>
                    <a:pt x="753618" y="57150"/>
                  </a:lnTo>
                  <a:lnTo>
                    <a:pt x="753618" y="73406"/>
                  </a:lnTo>
                  <a:lnTo>
                    <a:pt x="817372" y="73406"/>
                  </a:lnTo>
                  <a:lnTo>
                    <a:pt x="747013" y="170053"/>
                  </a:lnTo>
                  <a:lnTo>
                    <a:pt x="747013" y="176022"/>
                  </a:lnTo>
                  <a:lnTo>
                    <a:pt x="844550" y="176022"/>
                  </a:lnTo>
                  <a:lnTo>
                    <a:pt x="844550" y="159766"/>
                  </a:lnTo>
                  <a:lnTo>
                    <a:pt x="774954" y="159766"/>
                  </a:lnTo>
                  <a:lnTo>
                    <a:pt x="845312" y="62611"/>
                  </a:lnTo>
                  <a:lnTo>
                    <a:pt x="845312" y="57150"/>
                  </a:lnTo>
                  <a:close/>
                </a:path>
                <a:path w="1367154" h="179070">
                  <a:moveTo>
                    <a:pt x="947998" y="70358"/>
                  </a:moveTo>
                  <a:lnTo>
                    <a:pt x="912113" y="70358"/>
                  </a:lnTo>
                  <a:lnTo>
                    <a:pt x="922855" y="72261"/>
                  </a:lnTo>
                  <a:lnTo>
                    <a:pt x="930513" y="77962"/>
                  </a:lnTo>
                  <a:lnTo>
                    <a:pt x="935099" y="87449"/>
                  </a:lnTo>
                  <a:lnTo>
                    <a:pt x="936625" y="100711"/>
                  </a:lnTo>
                  <a:lnTo>
                    <a:pt x="901065" y="105664"/>
                  </a:lnTo>
                  <a:lnTo>
                    <a:pt x="883896" y="110144"/>
                  </a:lnTo>
                  <a:lnTo>
                    <a:pt x="871632" y="118078"/>
                  </a:lnTo>
                  <a:lnTo>
                    <a:pt x="864274" y="129488"/>
                  </a:lnTo>
                  <a:lnTo>
                    <a:pt x="861822" y="144399"/>
                  </a:lnTo>
                  <a:lnTo>
                    <a:pt x="862443" y="151808"/>
                  </a:lnTo>
                  <a:lnTo>
                    <a:pt x="891232" y="178222"/>
                  </a:lnTo>
                  <a:lnTo>
                    <a:pt x="899668" y="178816"/>
                  </a:lnTo>
                  <a:lnTo>
                    <a:pt x="910955" y="177482"/>
                  </a:lnTo>
                  <a:lnTo>
                    <a:pt x="920813" y="173482"/>
                  </a:lnTo>
                  <a:lnTo>
                    <a:pt x="929243" y="166814"/>
                  </a:lnTo>
                  <a:lnTo>
                    <a:pt x="932243" y="162814"/>
                  </a:lnTo>
                  <a:lnTo>
                    <a:pt x="897128" y="162814"/>
                  </a:lnTo>
                  <a:lnTo>
                    <a:pt x="891667" y="160909"/>
                  </a:lnTo>
                  <a:lnTo>
                    <a:pt x="887476" y="157226"/>
                  </a:lnTo>
                  <a:lnTo>
                    <a:pt x="883412" y="153543"/>
                  </a:lnTo>
                  <a:lnTo>
                    <a:pt x="881253" y="148844"/>
                  </a:lnTo>
                  <a:lnTo>
                    <a:pt x="881314" y="134977"/>
                  </a:lnTo>
                  <a:lnTo>
                    <a:pt x="908050" y="119888"/>
                  </a:lnTo>
                  <a:lnTo>
                    <a:pt x="936625" y="115824"/>
                  </a:lnTo>
                  <a:lnTo>
                    <a:pt x="955675" y="115824"/>
                  </a:lnTo>
                  <a:lnTo>
                    <a:pt x="955675" y="98679"/>
                  </a:lnTo>
                  <a:lnTo>
                    <a:pt x="953055" y="79269"/>
                  </a:lnTo>
                  <a:lnTo>
                    <a:pt x="947998" y="70358"/>
                  </a:lnTo>
                  <a:close/>
                </a:path>
                <a:path w="1367154" h="179070">
                  <a:moveTo>
                    <a:pt x="955675" y="157480"/>
                  </a:moveTo>
                  <a:lnTo>
                    <a:pt x="936625" y="157480"/>
                  </a:lnTo>
                  <a:lnTo>
                    <a:pt x="936625" y="176022"/>
                  </a:lnTo>
                  <a:lnTo>
                    <a:pt x="955675" y="176022"/>
                  </a:lnTo>
                  <a:lnTo>
                    <a:pt x="955675" y="157480"/>
                  </a:lnTo>
                  <a:close/>
                </a:path>
                <a:path w="1367154" h="179070">
                  <a:moveTo>
                    <a:pt x="955675" y="115824"/>
                  </a:moveTo>
                  <a:lnTo>
                    <a:pt x="936625" y="115824"/>
                  </a:lnTo>
                  <a:lnTo>
                    <a:pt x="936625" y="127762"/>
                  </a:lnTo>
                  <a:lnTo>
                    <a:pt x="936053" y="134977"/>
                  </a:lnTo>
                  <a:lnTo>
                    <a:pt x="903986" y="162814"/>
                  </a:lnTo>
                  <a:lnTo>
                    <a:pt x="932243" y="162814"/>
                  </a:lnTo>
                  <a:lnTo>
                    <a:pt x="936244" y="157480"/>
                  </a:lnTo>
                  <a:lnTo>
                    <a:pt x="955675" y="157480"/>
                  </a:lnTo>
                  <a:lnTo>
                    <a:pt x="955675" y="115824"/>
                  </a:lnTo>
                  <a:close/>
                </a:path>
                <a:path w="1367154" h="179070">
                  <a:moveTo>
                    <a:pt x="913765" y="54356"/>
                  </a:moveTo>
                  <a:lnTo>
                    <a:pt x="902668" y="55048"/>
                  </a:lnTo>
                  <a:lnTo>
                    <a:pt x="892238" y="57134"/>
                  </a:lnTo>
                  <a:lnTo>
                    <a:pt x="882475" y="60624"/>
                  </a:lnTo>
                  <a:lnTo>
                    <a:pt x="873379" y="65532"/>
                  </a:lnTo>
                  <a:lnTo>
                    <a:pt x="873379" y="84963"/>
                  </a:lnTo>
                  <a:lnTo>
                    <a:pt x="882306" y="78609"/>
                  </a:lnTo>
                  <a:lnTo>
                    <a:pt x="891746" y="74041"/>
                  </a:lnTo>
                  <a:lnTo>
                    <a:pt x="901686" y="71282"/>
                  </a:lnTo>
                  <a:lnTo>
                    <a:pt x="912113" y="70358"/>
                  </a:lnTo>
                  <a:lnTo>
                    <a:pt x="947998" y="70358"/>
                  </a:lnTo>
                  <a:lnTo>
                    <a:pt x="945197" y="65420"/>
                  </a:lnTo>
                  <a:lnTo>
                    <a:pt x="932100" y="57120"/>
                  </a:lnTo>
                  <a:lnTo>
                    <a:pt x="913765" y="54356"/>
                  </a:lnTo>
                  <a:close/>
                </a:path>
                <a:path w="1367154" h="179070">
                  <a:moveTo>
                    <a:pt x="1016254" y="73406"/>
                  </a:moveTo>
                  <a:lnTo>
                    <a:pt x="997204" y="73406"/>
                  </a:lnTo>
                  <a:lnTo>
                    <a:pt x="997204" y="143764"/>
                  </a:lnTo>
                  <a:lnTo>
                    <a:pt x="999156" y="159005"/>
                  </a:lnTo>
                  <a:lnTo>
                    <a:pt x="1005014" y="169878"/>
                  </a:lnTo>
                  <a:lnTo>
                    <a:pt x="1014777" y="176393"/>
                  </a:lnTo>
                  <a:lnTo>
                    <a:pt x="1028446" y="178562"/>
                  </a:lnTo>
                  <a:lnTo>
                    <a:pt x="1035685" y="178562"/>
                  </a:lnTo>
                  <a:lnTo>
                    <a:pt x="1041654" y="177292"/>
                  </a:lnTo>
                  <a:lnTo>
                    <a:pt x="1046099" y="174879"/>
                  </a:lnTo>
                  <a:lnTo>
                    <a:pt x="1046099" y="162560"/>
                  </a:lnTo>
                  <a:lnTo>
                    <a:pt x="1027430" y="162560"/>
                  </a:lnTo>
                  <a:lnTo>
                    <a:pt x="1022985" y="160782"/>
                  </a:lnTo>
                  <a:lnTo>
                    <a:pt x="1017524" y="154051"/>
                  </a:lnTo>
                  <a:lnTo>
                    <a:pt x="1016254" y="148336"/>
                  </a:lnTo>
                  <a:lnTo>
                    <a:pt x="1016254" y="73406"/>
                  </a:lnTo>
                  <a:close/>
                </a:path>
                <a:path w="1367154" h="179070">
                  <a:moveTo>
                    <a:pt x="1046099" y="158623"/>
                  </a:moveTo>
                  <a:lnTo>
                    <a:pt x="1042670" y="161290"/>
                  </a:lnTo>
                  <a:lnTo>
                    <a:pt x="1038479" y="162560"/>
                  </a:lnTo>
                  <a:lnTo>
                    <a:pt x="1046099" y="162560"/>
                  </a:lnTo>
                  <a:lnTo>
                    <a:pt x="1046099" y="158623"/>
                  </a:lnTo>
                  <a:close/>
                </a:path>
                <a:path w="1367154" h="179070">
                  <a:moveTo>
                    <a:pt x="1046099" y="57150"/>
                  </a:moveTo>
                  <a:lnTo>
                    <a:pt x="976757" y="57150"/>
                  </a:lnTo>
                  <a:lnTo>
                    <a:pt x="976757" y="73406"/>
                  </a:lnTo>
                  <a:lnTo>
                    <a:pt x="1046099" y="73406"/>
                  </a:lnTo>
                  <a:lnTo>
                    <a:pt x="1046099" y="57150"/>
                  </a:lnTo>
                  <a:close/>
                </a:path>
                <a:path w="1367154" h="179070">
                  <a:moveTo>
                    <a:pt x="1016254" y="21971"/>
                  </a:moveTo>
                  <a:lnTo>
                    <a:pt x="997204" y="28067"/>
                  </a:lnTo>
                  <a:lnTo>
                    <a:pt x="997204" y="57150"/>
                  </a:lnTo>
                  <a:lnTo>
                    <a:pt x="1016254" y="57150"/>
                  </a:lnTo>
                  <a:lnTo>
                    <a:pt x="1016254" y="21971"/>
                  </a:lnTo>
                  <a:close/>
                </a:path>
                <a:path w="1367154" h="179070">
                  <a:moveTo>
                    <a:pt x="1084961" y="2286"/>
                  </a:moveTo>
                  <a:lnTo>
                    <a:pt x="1078103" y="2286"/>
                  </a:lnTo>
                  <a:lnTo>
                    <a:pt x="1075182" y="3429"/>
                  </a:lnTo>
                  <a:lnTo>
                    <a:pt x="1072769" y="5715"/>
                  </a:lnTo>
                  <a:lnTo>
                    <a:pt x="1070483" y="8128"/>
                  </a:lnTo>
                  <a:lnTo>
                    <a:pt x="1069213" y="11049"/>
                  </a:lnTo>
                  <a:lnTo>
                    <a:pt x="1069213" y="18161"/>
                  </a:lnTo>
                  <a:lnTo>
                    <a:pt x="1070483" y="21209"/>
                  </a:lnTo>
                  <a:lnTo>
                    <a:pt x="1072769" y="23495"/>
                  </a:lnTo>
                  <a:lnTo>
                    <a:pt x="1075182" y="25781"/>
                  </a:lnTo>
                  <a:lnTo>
                    <a:pt x="1078103" y="26924"/>
                  </a:lnTo>
                  <a:lnTo>
                    <a:pt x="1084961" y="26924"/>
                  </a:lnTo>
                  <a:lnTo>
                    <a:pt x="1088009" y="25781"/>
                  </a:lnTo>
                  <a:lnTo>
                    <a:pt x="1092835" y="20955"/>
                  </a:lnTo>
                  <a:lnTo>
                    <a:pt x="1094049" y="18161"/>
                  </a:lnTo>
                  <a:lnTo>
                    <a:pt x="1094105" y="11049"/>
                  </a:lnTo>
                  <a:lnTo>
                    <a:pt x="1092835" y="8128"/>
                  </a:lnTo>
                  <a:lnTo>
                    <a:pt x="1090422" y="5715"/>
                  </a:lnTo>
                  <a:lnTo>
                    <a:pt x="1088009" y="3429"/>
                  </a:lnTo>
                  <a:lnTo>
                    <a:pt x="1084961" y="2286"/>
                  </a:lnTo>
                  <a:close/>
                </a:path>
                <a:path w="1367154" h="179070">
                  <a:moveTo>
                    <a:pt x="1090803" y="57150"/>
                  </a:moveTo>
                  <a:lnTo>
                    <a:pt x="1071753" y="57150"/>
                  </a:lnTo>
                  <a:lnTo>
                    <a:pt x="1071753" y="176022"/>
                  </a:lnTo>
                  <a:lnTo>
                    <a:pt x="1090803" y="176022"/>
                  </a:lnTo>
                  <a:lnTo>
                    <a:pt x="1090803" y="57150"/>
                  </a:lnTo>
                  <a:close/>
                </a:path>
                <a:path w="1367154" h="179070">
                  <a:moveTo>
                    <a:pt x="1182116" y="54356"/>
                  </a:moveTo>
                  <a:lnTo>
                    <a:pt x="1137920" y="71247"/>
                  </a:lnTo>
                  <a:lnTo>
                    <a:pt x="1121537" y="117983"/>
                  </a:lnTo>
                  <a:lnTo>
                    <a:pt x="1122533" y="131032"/>
                  </a:lnTo>
                  <a:lnTo>
                    <a:pt x="1145835" y="169439"/>
                  </a:lnTo>
                  <a:lnTo>
                    <a:pt x="1179322" y="178816"/>
                  </a:lnTo>
                  <a:lnTo>
                    <a:pt x="1192176" y="177744"/>
                  </a:lnTo>
                  <a:lnTo>
                    <a:pt x="1203674" y="174529"/>
                  </a:lnTo>
                  <a:lnTo>
                    <a:pt x="1213790" y="169171"/>
                  </a:lnTo>
                  <a:lnTo>
                    <a:pt x="1221174" y="162814"/>
                  </a:lnTo>
                  <a:lnTo>
                    <a:pt x="1180719" y="162814"/>
                  </a:lnTo>
                  <a:lnTo>
                    <a:pt x="1172124" y="162052"/>
                  </a:lnTo>
                  <a:lnTo>
                    <a:pt x="1143777" y="136159"/>
                  </a:lnTo>
                  <a:lnTo>
                    <a:pt x="1141145" y="117983"/>
                  </a:lnTo>
                  <a:lnTo>
                    <a:pt x="1141168" y="116078"/>
                  </a:lnTo>
                  <a:lnTo>
                    <a:pt x="1157573" y="77376"/>
                  </a:lnTo>
                  <a:lnTo>
                    <a:pt x="1180719" y="70358"/>
                  </a:lnTo>
                  <a:lnTo>
                    <a:pt x="1223210" y="70358"/>
                  </a:lnTo>
                  <a:lnTo>
                    <a:pt x="1215477" y="63571"/>
                  </a:lnTo>
                  <a:lnTo>
                    <a:pt x="1205833" y="58451"/>
                  </a:lnTo>
                  <a:lnTo>
                    <a:pt x="1194712" y="55379"/>
                  </a:lnTo>
                  <a:lnTo>
                    <a:pt x="1182116" y="54356"/>
                  </a:lnTo>
                  <a:close/>
                </a:path>
                <a:path w="1367154" h="179070">
                  <a:moveTo>
                    <a:pt x="1223210" y="70358"/>
                  </a:moveTo>
                  <a:lnTo>
                    <a:pt x="1180719" y="70358"/>
                  </a:lnTo>
                  <a:lnTo>
                    <a:pt x="1189432" y="71118"/>
                  </a:lnTo>
                  <a:lnTo>
                    <a:pt x="1197086" y="73390"/>
                  </a:lnTo>
                  <a:lnTo>
                    <a:pt x="1218453" y="106336"/>
                  </a:lnTo>
                  <a:lnTo>
                    <a:pt x="1219028" y="116078"/>
                  </a:lnTo>
                  <a:lnTo>
                    <a:pt x="1219005" y="117983"/>
                  </a:lnTo>
                  <a:lnTo>
                    <a:pt x="1203668" y="156063"/>
                  </a:lnTo>
                  <a:lnTo>
                    <a:pt x="1180719" y="162814"/>
                  </a:lnTo>
                  <a:lnTo>
                    <a:pt x="1221174" y="162814"/>
                  </a:lnTo>
                  <a:lnTo>
                    <a:pt x="1238631" y="116078"/>
                  </a:lnTo>
                  <a:lnTo>
                    <a:pt x="1237682" y="102385"/>
                  </a:lnTo>
                  <a:lnTo>
                    <a:pt x="1234852" y="90265"/>
                  </a:lnTo>
                  <a:lnTo>
                    <a:pt x="1230165" y="79716"/>
                  </a:lnTo>
                  <a:lnTo>
                    <a:pt x="1223645" y="70739"/>
                  </a:lnTo>
                  <a:lnTo>
                    <a:pt x="1223210" y="70358"/>
                  </a:lnTo>
                  <a:close/>
                </a:path>
                <a:path w="1367154" h="179070">
                  <a:moveTo>
                    <a:pt x="1287399" y="57150"/>
                  </a:moveTo>
                  <a:lnTo>
                    <a:pt x="1268349" y="57150"/>
                  </a:lnTo>
                  <a:lnTo>
                    <a:pt x="1268349" y="176022"/>
                  </a:lnTo>
                  <a:lnTo>
                    <a:pt x="1287399" y="176022"/>
                  </a:lnTo>
                  <a:lnTo>
                    <a:pt x="1287399" y="108204"/>
                  </a:lnTo>
                  <a:lnTo>
                    <a:pt x="1287992" y="100369"/>
                  </a:lnTo>
                  <a:lnTo>
                    <a:pt x="1289764" y="93249"/>
                  </a:lnTo>
                  <a:lnTo>
                    <a:pt x="1292703" y="86844"/>
                  </a:lnTo>
                  <a:lnTo>
                    <a:pt x="1296797" y="81153"/>
                  </a:lnTo>
                  <a:lnTo>
                    <a:pt x="1301330" y="76835"/>
                  </a:lnTo>
                  <a:lnTo>
                    <a:pt x="1287399" y="76835"/>
                  </a:lnTo>
                  <a:lnTo>
                    <a:pt x="1287399" y="57150"/>
                  </a:lnTo>
                  <a:close/>
                </a:path>
                <a:path w="1367154" h="179070">
                  <a:moveTo>
                    <a:pt x="1358945" y="70358"/>
                  </a:moveTo>
                  <a:lnTo>
                    <a:pt x="1320419" y="70358"/>
                  </a:lnTo>
                  <a:lnTo>
                    <a:pt x="1332493" y="72717"/>
                  </a:lnTo>
                  <a:lnTo>
                    <a:pt x="1341104" y="79803"/>
                  </a:lnTo>
                  <a:lnTo>
                    <a:pt x="1346261" y="91628"/>
                  </a:lnTo>
                  <a:lnTo>
                    <a:pt x="1347978" y="108204"/>
                  </a:lnTo>
                  <a:lnTo>
                    <a:pt x="1347978" y="176022"/>
                  </a:lnTo>
                  <a:lnTo>
                    <a:pt x="1367028" y="176022"/>
                  </a:lnTo>
                  <a:lnTo>
                    <a:pt x="1367028" y="103378"/>
                  </a:lnTo>
                  <a:lnTo>
                    <a:pt x="1366385" y="92164"/>
                  </a:lnTo>
                  <a:lnTo>
                    <a:pt x="1364456" y="82343"/>
                  </a:lnTo>
                  <a:lnTo>
                    <a:pt x="1361241" y="73927"/>
                  </a:lnTo>
                  <a:lnTo>
                    <a:pt x="1358945" y="70358"/>
                  </a:lnTo>
                  <a:close/>
                </a:path>
                <a:path w="1367154" h="179070">
                  <a:moveTo>
                    <a:pt x="1326896" y="54356"/>
                  </a:moveTo>
                  <a:lnTo>
                    <a:pt x="1314874" y="55760"/>
                  </a:lnTo>
                  <a:lnTo>
                    <a:pt x="1304353" y="59975"/>
                  </a:lnTo>
                  <a:lnTo>
                    <a:pt x="1295356" y="67000"/>
                  </a:lnTo>
                  <a:lnTo>
                    <a:pt x="1287907" y="76835"/>
                  </a:lnTo>
                  <a:lnTo>
                    <a:pt x="1301330" y="76835"/>
                  </a:lnTo>
                  <a:lnTo>
                    <a:pt x="1301773" y="76412"/>
                  </a:lnTo>
                  <a:lnTo>
                    <a:pt x="1307369" y="73040"/>
                  </a:lnTo>
                  <a:lnTo>
                    <a:pt x="1313584" y="71026"/>
                  </a:lnTo>
                  <a:lnTo>
                    <a:pt x="1320419" y="70358"/>
                  </a:lnTo>
                  <a:lnTo>
                    <a:pt x="1358945" y="70358"/>
                  </a:lnTo>
                  <a:lnTo>
                    <a:pt x="1356741" y="66929"/>
                  </a:lnTo>
                  <a:lnTo>
                    <a:pt x="1351006" y="61428"/>
                  </a:lnTo>
                  <a:lnTo>
                    <a:pt x="1344104" y="57499"/>
                  </a:lnTo>
                  <a:lnTo>
                    <a:pt x="1336059" y="55141"/>
                  </a:lnTo>
                  <a:lnTo>
                    <a:pt x="1326896" y="54356"/>
                  </a:lnTo>
                  <a:close/>
                </a:path>
              </a:pathLst>
            </a:custGeom>
            <a:solidFill>
              <a:srgbClr val="FFFFFF">
                <a:alpha val="98823"/>
              </a:srgbClr>
            </a:solidFill>
          </p:spPr>
          <p:txBody>
            <a:bodyPr wrap="square" lIns="0" tIns="0" rIns="0" bIns="0" rtlCol="0"/>
            <a:lstStyle/>
            <a:p>
              <a:endParaRPr sz="2700" dirty="0">
                <a:latin typeface="Canva Sans" panose="020B0604020202020204" charset="0"/>
              </a:endParaRPr>
            </a:p>
          </p:txBody>
        </p:sp>
        <p:sp>
          <p:nvSpPr>
            <p:cNvPr id="18" name="object 18"/>
            <p:cNvSpPr/>
            <p:nvPr/>
          </p:nvSpPr>
          <p:spPr>
            <a:xfrm>
              <a:off x="5462777" y="4342638"/>
              <a:ext cx="253365" cy="1952625"/>
            </a:xfrm>
            <a:custGeom>
              <a:avLst/>
              <a:gdLst/>
              <a:ahLst/>
              <a:cxnLst/>
              <a:rect l="l" t="t" r="r" b="b"/>
              <a:pathLst>
                <a:path w="253364" h="1952625">
                  <a:moveTo>
                    <a:pt x="0" y="1952244"/>
                  </a:moveTo>
                  <a:lnTo>
                    <a:pt x="49232" y="1952244"/>
                  </a:lnTo>
                  <a:lnTo>
                    <a:pt x="89439" y="1952244"/>
                  </a:lnTo>
                  <a:lnTo>
                    <a:pt x="116550" y="1952244"/>
                  </a:lnTo>
                  <a:lnTo>
                    <a:pt x="126492" y="1952244"/>
                  </a:lnTo>
                  <a:lnTo>
                    <a:pt x="126492" y="976122"/>
                  </a:lnTo>
                  <a:lnTo>
                    <a:pt x="136433" y="976122"/>
                  </a:lnTo>
                  <a:lnTo>
                    <a:pt x="163544" y="976122"/>
                  </a:lnTo>
                  <a:lnTo>
                    <a:pt x="203751" y="976122"/>
                  </a:lnTo>
                  <a:lnTo>
                    <a:pt x="252984" y="976122"/>
                  </a:lnTo>
                  <a:lnTo>
                    <a:pt x="203751" y="976122"/>
                  </a:lnTo>
                  <a:lnTo>
                    <a:pt x="163544" y="976122"/>
                  </a:lnTo>
                  <a:lnTo>
                    <a:pt x="136433" y="976122"/>
                  </a:lnTo>
                  <a:lnTo>
                    <a:pt x="126492" y="976122"/>
                  </a:lnTo>
                  <a:lnTo>
                    <a:pt x="126492" y="0"/>
                  </a:lnTo>
                  <a:lnTo>
                    <a:pt x="116550" y="0"/>
                  </a:lnTo>
                  <a:lnTo>
                    <a:pt x="89439" y="0"/>
                  </a:lnTo>
                  <a:lnTo>
                    <a:pt x="49232" y="0"/>
                  </a:lnTo>
                  <a:lnTo>
                    <a:pt x="0" y="0"/>
                  </a:lnTo>
                </a:path>
              </a:pathLst>
            </a:custGeom>
            <a:ln w="19812">
              <a:solidFill>
                <a:schemeClr val="tx1"/>
              </a:solidFill>
            </a:ln>
          </p:spPr>
          <p:txBody>
            <a:bodyPr wrap="square" lIns="0" tIns="0" rIns="0" bIns="0" rtlCol="0"/>
            <a:lstStyle/>
            <a:p>
              <a:endParaRPr sz="2700">
                <a:latin typeface="Canva Sans" panose="020B0604020202020204" charset="0"/>
              </a:endParaRPr>
            </a:p>
          </p:txBody>
        </p:sp>
        <p:sp>
          <p:nvSpPr>
            <p:cNvPr id="20" name="object 20"/>
            <p:cNvSpPr/>
            <p:nvPr/>
          </p:nvSpPr>
          <p:spPr>
            <a:xfrm>
              <a:off x="3637788" y="3380231"/>
              <a:ext cx="1813560" cy="422275"/>
            </a:xfrm>
            <a:custGeom>
              <a:avLst/>
              <a:gdLst/>
              <a:ahLst/>
              <a:cxnLst/>
              <a:rect l="l" t="t" r="r" b="b"/>
              <a:pathLst>
                <a:path w="1813560" h="422275">
                  <a:moveTo>
                    <a:pt x="1813560" y="0"/>
                  </a:moveTo>
                  <a:lnTo>
                    <a:pt x="0" y="0"/>
                  </a:lnTo>
                  <a:lnTo>
                    <a:pt x="0" y="422147"/>
                  </a:lnTo>
                  <a:lnTo>
                    <a:pt x="1813560" y="422147"/>
                  </a:lnTo>
                  <a:lnTo>
                    <a:pt x="1813560" y="0"/>
                  </a:lnTo>
                  <a:close/>
                </a:path>
              </a:pathLst>
            </a:custGeom>
            <a:solidFill>
              <a:srgbClr val="0078D7"/>
            </a:solidFill>
            <a:ln>
              <a:solidFill>
                <a:srgbClr val="0078D7"/>
              </a:solidFill>
            </a:ln>
          </p:spPr>
          <p:txBody>
            <a:bodyPr wrap="square" lIns="0" tIns="0" rIns="0" bIns="0" rtlCol="0"/>
            <a:lstStyle/>
            <a:p>
              <a:endParaRPr sz="2700" dirty="0">
                <a:latin typeface="Canva Sans" panose="020B0604020202020204" charset="0"/>
              </a:endParaRPr>
            </a:p>
          </p:txBody>
        </p:sp>
        <p:sp>
          <p:nvSpPr>
            <p:cNvPr id="21" name="object 21"/>
            <p:cNvSpPr/>
            <p:nvPr/>
          </p:nvSpPr>
          <p:spPr>
            <a:xfrm>
              <a:off x="3949700" y="3481958"/>
              <a:ext cx="1202690" cy="179070"/>
            </a:xfrm>
            <a:custGeom>
              <a:avLst/>
              <a:gdLst/>
              <a:ahLst/>
              <a:cxnLst/>
              <a:rect l="l" t="t" r="r" b="b"/>
              <a:pathLst>
                <a:path w="1202689" h="179070">
                  <a:moveTo>
                    <a:pt x="25780" y="9525"/>
                  </a:moveTo>
                  <a:lnTo>
                    <a:pt x="0" y="9525"/>
                  </a:lnTo>
                  <a:lnTo>
                    <a:pt x="0" y="176021"/>
                  </a:lnTo>
                  <a:lnTo>
                    <a:pt x="18796" y="176021"/>
                  </a:lnTo>
                  <a:lnTo>
                    <a:pt x="18746" y="54042"/>
                  </a:lnTo>
                  <a:lnTo>
                    <a:pt x="18578" y="44830"/>
                  </a:lnTo>
                  <a:lnTo>
                    <a:pt x="18313" y="37762"/>
                  </a:lnTo>
                  <a:lnTo>
                    <a:pt x="17907" y="32003"/>
                  </a:lnTo>
                  <a:lnTo>
                    <a:pt x="35667" y="32003"/>
                  </a:lnTo>
                  <a:lnTo>
                    <a:pt x="25780" y="9525"/>
                  </a:lnTo>
                  <a:close/>
                </a:path>
                <a:path w="1202689" h="179070">
                  <a:moveTo>
                    <a:pt x="35667" y="32003"/>
                  </a:moveTo>
                  <a:lnTo>
                    <a:pt x="18287" y="32003"/>
                  </a:lnTo>
                  <a:lnTo>
                    <a:pt x="20065" y="39624"/>
                  </a:lnTo>
                  <a:lnTo>
                    <a:pt x="21716" y="45338"/>
                  </a:lnTo>
                  <a:lnTo>
                    <a:pt x="80137" y="176021"/>
                  </a:lnTo>
                  <a:lnTo>
                    <a:pt x="89662" y="176021"/>
                  </a:lnTo>
                  <a:lnTo>
                    <a:pt x="103222" y="145541"/>
                  </a:lnTo>
                  <a:lnTo>
                    <a:pt x="84582" y="145541"/>
                  </a:lnTo>
                  <a:lnTo>
                    <a:pt x="83312" y="141223"/>
                  </a:lnTo>
                  <a:lnTo>
                    <a:pt x="80772" y="134492"/>
                  </a:lnTo>
                  <a:lnTo>
                    <a:pt x="76835" y="125602"/>
                  </a:lnTo>
                  <a:lnTo>
                    <a:pt x="35667" y="32003"/>
                  </a:lnTo>
                  <a:close/>
                </a:path>
                <a:path w="1202689" h="179070">
                  <a:moveTo>
                    <a:pt x="169672" y="32003"/>
                  </a:moveTo>
                  <a:lnTo>
                    <a:pt x="152019" y="32003"/>
                  </a:lnTo>
                  <a:lnTo>
                    <a:pt x="151278" y="41171"/>
                  </a:lnTo>
                  <a:lnTo>
                    <a:pt x="150764" y="49625"/>
                  </a:lnTo>
                  <a:lnTo>
                    <a:pt x="150465" y="57364"/>
                  </a:lnTo>
                  <a:lnTo>
                    <a:pt x="150367" y="176021"/>
                  </a:lnTo>
                  <a:lnTo>
                    <a:pt x="169672" y="176021"/>
                  </a:lnTo>
                  <a:lnTo>
                    <a:pt x="169672" y="32003"/>
                  </a:lnTo>
                  <a:close/>
                </a:path>
                <a:path w="1202689" h="179070">
                  <a:moveTo>
                    <a:pt x="169672" y="9525"/>
                  </a:moveTo>
                  <a:lnTo>
                    <a:pt x="145287" y="9525"/>
                  </a:lnTo>
                  <a:lnTo>
                    <a:pt x="93217" y="125221"/>
                  </a:lnTo>
                  <a:lnTo>
                    <a:pt x="91186" y="129666"/>
                  </a:lnTo>
                  <a:lnTo>
                    <a:pt x="88519" y="136524"/>
                  </a:lnTo>
                  <a:lnTo>
                    <a:pt x="85216" y="145541"/>
                  </a:lnTo>
                  <a:lnTo>
                    <a:pt x="103222" y="145541"/>
                  </a:lnTo>
                  <a:lnTo>
                    <a:pt x="146558" y="48132"/>
                  </a:lnTo>
                  <a:lnTo>
                    <a:pt x="147954" y="44830"/>
                  </a:lnTo>
                  <a:lnTo>
                    <a:pt x="149605" y="39496"/>
                  </a:lnTo>
                  <a:lnTo>
                    <a:pt x="151511" y="32003"/>
                  </a:lnTo>
                  <a:lnTo>
                    <a:pt x="169672" y="32003"/>
                  </a:lnTo>
                  <a:lnTo>
                    <a:pt x="169672" y="9525"/>
                  </a:lnTo>
                  <a:close/>
                </a:path>
                <a:path w="1202689" h="179070">
                  <a:moveTo>
                    <a:pt x="224027" y="2286"/>
                  </a:moveTo>
                  <a:lnTo>
                    <a:pt x="217170" y="2286"/>
                  </a:lnTo>
                  <a:lnTo>
                    <a:pt x="214249" y="3428"/>
                  </a:lnTo>
                  <a:lnTo>
                    <a:pt x="211836" y="5714"/>
                  </a:lnTo>
                  <a:lnTo>
                    <a:pt x="209423" y="8127"/>
                  </a:lnTo>
                  <a:lnTo>
                    <a:pt x="208279" y="11049"/>
                  </a:lnTo>
                  <a:lnTo>
                    <a:pt x="208279" y="18161"/>
                  </a:lnTo>
                  <a:lnTo>
                    <a:pt x="209423" y="21208"/>
                  </a:lnTo>
                  <a:lnTo>
                    <a:pt x="214249" y="25780"/>
                  </a:lnTo>
                  <a:lnTo>
                    <a:pt x="217170" y="26924"/>
                  </a:lnTo>
                  <a:lnTo>
                    <a:pt x="224027" y="26924"/>
                  </a:lnTo>
                  <a:lnTo>
                    <a:pt x="233045" y="11049"/>
                  </a:lnTo>
                  <a:lnTo>
                    <a:pt x="231901" y="8127"/>
                  </a:lnTo>
                  <a:lnTo>
                    <a:pt x="229488" y="5714"/>
                  </a:lnTo>
                  <a:lnTo>
                    <a:pt x="226949" y="3428"/>
                  </a:lnTo>
                  <a:lnTo>
                    <a:pt x="224027" y="2286"/>
                  </a:lnTo>
                  <a:close/>
                </a:path>
                <a:path w="1202689" h="179070">
                  <a:moveTo>
                    <a:pt x="229870" y="57150"/>
                  </a:moveTo>
                  <a:lnTo>
                    <a:pt x="210820" y="57150"/>
                  </a:lnTo>
                  <a:lnTo>
                    <a:pt x="210820" y="176021"/>
                  </a:lnTo>
                  <a:lnTo>
                    <a:pt x="229870" y="176021"/>
                  </a:lnTo>
                  <a:lnTo>
                    <a:pt x="229870" y="57150"/>
                  </a:lnTo>
                  <a:close/>
                </a:path>
                <a:path w="1202689" h="179070">
                  <a:moveTo>
                    <a:pt x="315087" y="54355"/>
                  </a:moveTo>
                  <a:lnTo>
                    <a:pt x="275463" y="72136"/>
                  </a:lnTo>
                  <a:lnTo>
                    <a:pt x="260603" y="119379"/>
                  </a:lnTo>
                  <a:lnTo>
                    <a:pt x="261439" y="132381"/>
                  </a:lnTo>
                  <a:lnTo>
                    <a:pt x="281304" y="169814"/>
                  </a:lnTo>
                  <a:lnTo>
                    <a:pt x="309879" y="178815"/>
                  </a:lnTo>
                  <a:lnTo>
                    <a:pt x="322786" y="177385"/>
                  </a:lnTo>
                  <a:lnTo>
                    <a:pt x="333883" y="173085"/>
                  </a:lnTo>
                  <a:lnTo>
                    <a:pt x="343169" y="165903"/>
                  </a:lnTo>
                  <a:lnTo>
                    <a:pt x="345462" y="162813"/>
                  </a:lnTo>
                  <a:lnTo>
                    <a:pt x="315340" y="162813"/>
                  </a:lnTo>
                  <a:lnTo>
                    <a:pt x="307724" y="162055"/>
                  </a:lnTo>
                  <a:lnTo>
                    <a:pt x="280757" y="128176"/>
                  </a:lnTo>
                  <a:lnTo>
                    <a:pt x="280162" y="118490"/>
                  </a:lnTo>
                  <a:lnTo>
                    <a:pt x="280781" y="107795"/>
                  </a:lnTo>
                  <a:lnTo>
                    <a:pt x="301926" y="73580"/>
                  </a:lnTo>
                  <a:lnTo>
                    <a:pt x="317500" y="70357"/>
                  </a:lnTo>
                  <a:lnTo>
                    <a:pt x="348148" y="70357"/>
                  </a:lnTo>
                  <a:lnTo>
                    <a:pt x="344269" y="65232"/>
                  </a:lnTo>
                  <a:lnTo>
                    <a:pt x="336200" y="59197"/>
                  </a:lnTo>
                  <a:lnTo>
                    <a:pt x="326465" y="55568"/>
                  </a:lnTo>
                  <a:lnTo>
                    <a:pt x="315087" y="54355"/>
                  </a:lnTo>
                  <a:close/>
                </a:path>
                <a:path w="1202689" h="179070">
                  <a:moveTo>
                    <a:pt x="370204" y="155828"/>
                  </a:moveTo>
                  <a:lnTo>
                    <a:pt x="351154" y="155828"/>
                  </a:lnTo>
                  <a:lnTo>
                    <a:pt x="351154" y="176021"/>
                  </a:lnTo>
                  <a:lnTo>
                    <a:pt x="370204" y="176021"/>
                  </a:lnTo>
                  <a:lnTo>
                    <a:pt x="370204" y="155828"/>
                  </a:lnTo>
                  <a:close/>
                </a:path>
                <a:path w="1202689" h="179070">
                  <a:moveTo>
                    <a:pt x="348148" y="70357"/>
                  </a:moveTo>
                  <a:lnTo>
                    <a:pt x="317500" y="70357"/>
                  </a:lnTo>
                  <a:lnTo>
                    <a:pt x="324502" y="70979"/>
                  </a:lnTo>
                  <a:lnTo>
                    <a:pt x="330850" y="72850"/>
                  </a:lnTo>
                  <a:lnTo>
                    <a:pt x="351154" y="104775"/>
                  </a:lnTo>
                  <a:lnTo>
                    <a:pt x="351154" y="122300"/>
                  </a:lnTo>
                  <a:lnTo>
                    <a:pt x="329819" y="159940"/>
                  </a:lnTo>
                  <a:lnTo>
                    <a:pt x="315340" y="162813"/>
                  </a:lnTo>
                  <a:lnTo>
                    <a:pt x="345462" y="162813"/>
                  </a:lnTo>
                  <a:lnTo>
                    <a:pt x="350647" y="155828"/>
                  </a:lnTo>
                  <a:lnTo>
                    <a:pt x="370204" y="155828"/>
                  </a:lnTo>
                  <a:lnTo>
                    <a:pt x="370204" y="73660"/>
                  </a:lnTo>
                  <a:lnTo>
                    <a:pt x="350647" y="73660"/>
                  </a:lnTo>
                  <a:lnTo>
                    <a:pt x="348148" y="70357"/>
                  </a:lnTo>
                  <a:close/>
                </a:path>
                <a:path w="1202689" h="179070">
                  <a:moveTo>
                    <a:pt x="370204" y="0"/>
                  </a:moveTo>
                  <a:lnTo>
                    <a:pt x="351154" y="0"/>
                  </a:lnTo>
                  <a:lnTo>
                    <a:pt x="351154" y="73660"/>
                  </a:lnTo>
                  <a:lnTo>
                    <a:pt x="370204" y="73660"/>
                  </a:lnTo>
                  <a:lnTo>
                    <a:pt x="370204" y="0"/>
                  </a:lnTo>
                  <a:close/>
                </a:path>
                <a:path w="1202689" h="179070">
                  <a:moveTo>
                    <a:pt x="455295" y="54355"/>
                  </a:moveTo>
                  <a:lnTo>
                    <a:pt x="415671" y="72136"/>
                  </a:lnTo>
                  <a:lnTo>
                    <a:pt x="400812" y="119379"/>
                  </a:lnTo>
                  <a:lnTo>
                    <a:pt x="401647" y="132381"/>
                  </a:lnTo>
                  <a:lnTo>
                    <a:pt x="421513" y="169814"/>
                  </a:lnTo>
                  <a:lnTo>
                    <a:pt x="450088" y="178815"/>
                  </a:lnTo>
                  <a:lnTo>
                    <a:pt x="462994" y="177385"/>
                  </a:lnTo>
                  <a:lnTo>
                    <a:pt x="474090" y="173085"/>
                  </a:lnTo>
                  <a:lnTo>
                    <a:pt x="483377" y="165903"/>
                  </a:lnTo>
                  <a:lnTo>
                    <a:pt x="485670" y="162813"/>
                  </a:lnTo>
                  <a:lnTo>
                    <a:pt x="455549" y="162813"/>
                  </a:lnTo>
                  <a:lnTo>
                    <a:pt x="447932" y="162055"/>
                  </a:lnTo>
                  <a:lnTo>
                    <a:pt x="420965" y="128176"/>
                  </a:lnTo>
                  <a:lnTo>
                    <a:pt x="420370" y="118490"/>
                  </a:lnTo>
                  <a:lnTo>
                    <a:pt x="420989" y="107795"/>
                  </a:lnTo>
                  <a:lnTo>
                    <a:pt x="442134" y="73580"/>
                  </a:lnTo>
                  <a:lnTo>
                    <a:pt x="457708" y="70357"/>
                  </a:lnTo>
                  <a:lnTo>
                    <a:pt x="488356" y="70357"/>
                  </a:lnTo>
                  <a:lnTo>
                    <a:pt x="484477" y="65232"/>
                  </a:lnTo>
                  <a:lnTo>
                    <a:pt x="476408" y="59197"/>
                  </a:lnTo>
                  <a:lnTo>
                    <a:pt x="466673" y="55568"/>
                  </a:lnTo>
                  <a:lnTo>
                    <a:pt x="455295" y="54355"/>
                  </a:lnTo>
                  <a:close/>
                </a:path>
                <a:path w="1202689" h="179070">
                  <a:moveTo>
                    <a:pt x="510413" y="155828"/>
                  </a:moveTo>
                  <a:lnTo>
                    <a:pt x="491363" y="155828"/>
                  </a:lnTo>
                  <a:lnTo>
                    <a:pt x="491363" y="176021"/>
                  </a:lnTo>
                  <a:lnTo>
                    <a:pt x="510413" y="176021"/>
                  </a:lnTo>
                  <a:lnTo>
                    <a:pt x="510413" y="155828"/>
                  </a:lnTo>
                  <a:close/>
                </a:path>
                <a:path w="1202689" h="179070">
                  <a:moveTo>
                    <a:pt x="488356" y="70357"/>
                  </a:moveTo>
                  <a:lnTo>
                    <a:pt x="457708" y="70357"/>
                  </a:lnTo>
                  <a:lnTo>
                    <a:pt x="464710" y="70979"/>
                  </a:lnTo>
                  <a:lnTo>
                    <a:pt x="471058" y="72850"/>
                  </a:lnTo>
                  <a:lnTo>
                    <a:pt x="491363" y="104775"/>
                  </a:lnTo>
                  <a:lnTo>
                    <a:pt x="491363" y="122300"/>
                  </a:lnTo>
                  <a:lnTo>
                    <a:pt x="470026" y="159940"/>
                  </a:lnTo>
                  <a:lnTo>
                    <a:pt x="455549" y="162813"/>
                  </a:lnTo>
                  <a:lnTo>
                    <a:pt x="485670" y="162813"/>
                  </a:lnTo>
                  <a:lnTo>
                    <a:pt x="490854" y="155828"/>
                  </a:lnTo>
                  <a:lnTo>
                    <a:pt x="510413" y="155828"/>
                  </a:lnTo>
                  <a:lnTo>
                    <a:pt x="510413" y="73660"/>
                  </a:lnTo>
                  <a:lnTo>
                    <a:pt x="490854" y="73660"/>
                  </a:lnTo>
                  <a:lnTo>
                    <a:pt x="488356" y="70357"/>
                  </a:lnTo>
                  <a:close/>
                </a:path>
                <a:path w="1202689" h="179070">
                  <a:moveTo>
                    <a:pt x="510413" y="0"/>
                  </a:moveTo>
                  <a:lnTo>
                    <a:pt x="491363" y="0"/>
                  </a:lnTo>
                  <a:lnTo>
                    <a:pt x="491363" y="73660"/>
                  </a:lnTo>
                  <a:lnTo>
                    <a:pt x="510413" y="73660"/>
                  </a:lnTo>
                  <a:lnTo>
                    <a:pt x="510413" y="0"/>
                  </a:lnTo>
                  <a:close/>
                </a:path>
                <a:path w="1202689" h="179070">
                  <a:moveTo>
                    <a:pt x="568198" y="0"/>
                  </a:moveTo>
                  <a:lnTo>
                    <a:pt x="549148" y="0"/>
                  </a:lnTo>
                  <a:lnTo>
                    <a:pt x="549148" y="176021"/>
                  </a:lnTo>
                  <a:lnTo>
                    <a:pt x="568198" y="176021"/>
                  </a:lnTo>
                  <a:lnTo>
                    <a:pt x="568198" y="0"/>
                  </a:lnTo>
                  <a:close/>
                </a:path>
                <a:path w="1202689" h="179070">
                  <a:moveTo>
                    <a:pt x="653669" y="54355"/>
                  </a:moveTo>
                  <a:lnTo>
                    <a:pt x="614679" y="71881"/>
                  </a:lnTo>
                  <a:lnTo>
                    <a:pt x="598932" y="117093"/>
                  </a:lnTo>
                  <a:lnTo>
                    <a:pt x="599834" y="130931"/>
                  </a:lnTo>
                  <a:lnTo>
                    <a:pt x="621188" y="169654"/>
                  </a:lnTo>
                  <a:lnTo>
                    <a:pt x="652907" y="178815"/>
                  </a:lnTo>
                  <a:lnTo>
                    <a:pt x="665144" y="178101"/>
                  </a:lnTo>
                  <a:lnTo>
                    <a:pt x="676132" y="175958"/>
                  </a:lnTo>
                  <a:lnTo>
                    <a:pt x="685857" y="172386"/>
                  </a:lnTo>
                  <a:lnTo>
                    <a:pt x="694309" y="167385"/>
                  </a:lnTo>
                  <a:lnTo>
                    <a:pt x="694309" y="162813"/>
                  </a:lnTo>
                  <a:lnTo>
                    <a:pt x="657478" y="162813"/>
                  </a:lnTo>
                  <a:lnTo>
                    <a:pt x="649001" y="162127"/>
                  </a:lnTo>
                  <a:lnTo>
                    <a:pt x="619498" y="130694"/>
                  </a:lnTo>
                  <a:lnTo>
                    <a:pt x="618616" y="121285"/>
                  </a:lnTo>
                  <a:lnTo>
                    <a:pt x="702563" y="121285"/>
                  </a:lnTo>
                  <a:lnTo>
                    <a:pt x="702563" y="111378"/>
                  </a:lnTo>
                  <a:lnTo>
                    <a:pt x="702177" y="105155"/>
                  </a:lnTo>
                  <a:lnTo>
                    <a:pt x="618871" y="105155"/>
                  </a:lnTo>
                  <a:lnTo>
                    <a:pt x="620446" y="97797"/>
                  </a:lnTo>
                  <a:lnTo>
                    <a:pt x="644398" y="70357"/>
                  </a:lnTo>
                  <a:lnTo>
                    <a:pt x="690463" y="70357"/>
                  </a:lnTo>
                  <a:lnTo>
                    <a:pt x="689863" y="69468"/>
                  </a:lnTo>
                  <a:lnTo>
                    <a:pt x="682815" y="62874"/>
                  </a:lnTo>
                  <a:lnTo>
                    <a:pt x="674433" y="58150"/>
                  </a:lnTo>
                  <a:lnTo>
                    <a:pt x="664718" y="55306"/>
                  </a:lnTo>
                  <a:lnTo>
                    <a:pt x="653669" y="54355"/>
                  </a:lnTo>
                  <a:close/>
                </a:path>
                <a:path w="1202689" h="179070">
                  <a:moveTo>
                    <a:pt x="694309" y="149605"/>
                  </a:moveTo>
                  <a:lnTo>
                    <a:pt x="685714" y="155366"/>
                  </a:lnTo>
                  <a:lnTo>
                    <a:pt x="676703" y="159496"/>
                  </a:lnTo>
                  <a:lnTo>
                    <a:pt x="667287" y="161982"/>
                  </a:lnTo>
                  <a:lnTo>
                    <a:pt x="657478" y="162813"/>
                  </a:lnTo>
                  <a:lnTo>
                    <a:pt x="694309" y="162813"/>
                  </a:lnTo>
                  <a:lnTo>
                    <a:pt x="694309" y="149605"/>
                  </a:lnTo>
                  <a:close/>
                </a:path>
                <a:path w="1202689" h="179070">
                  <a:moveTo>
                    <a:pt x="690463" y="70357"/>
                  </a:moveTo>
                  <a:lnTo>
                    <a:pt x="662686" y="70357"/>
                  </a:lnTo>
                  <a:lnTo>
                    <a:pt x="669925" y="73405"/>
                  </a:lnTo>
                  <a:lnTo>
                    <a:pt x="675132" y="79501"/>
                  </a:lnTo>
                  <a:lnTo>
                    <a:pt x="678561" y="84546"/>
                  </a:lnTo>
                  <a:lnTo>
                    <a:pt x="681037" y="90519"/>
                  </a:lnTo>
                  <a:lnTo>
                    <a:pt x="682561" y="97397"/>
                  </a:lnTo>
                  <a:lnTo>
                    <a:pt x="683133" y="105155"/>
                  </a:lnTo>
                  <a:lnTo>
                    <a:pt x="702177" y="105155"/>
                  </a:lnTo>
                  <a:lnTo>
                    <a:pt x="701776" y="98686"/>
                  </a:lnTo>
                  <a:lnTo>
                    <a:pt x="699404" y="87471"/>
                  </a:lnTo>
                  <a:lnTo>
                    <a:pt x="695438" y="77731"/>
                  </a:lnTo>
                  <a:lnTo>
                    <a:pt x="690463" y="70357"/>
                  </a:lnTo>
                  <a:close/>
                </a:path>
                <a:path w="1202689" h="179070">
                  <a:moveTo>
                    <a:pt x="735457" y="57150"/>
                  </a:moveTo>
                  <a:lnTo>
                    <a:pt x="715517" y="57150"/>
                  </a:lnTo>
                  <a:lnTo>
                    <a:pt x="751586" y="176021"/>
                  </a:lnTo>
                  <a:lnTo>
                    <a:pt x="770509" y="176021"/>
                  </a:lnTo>
                  <a:lnTo>
                    <a:pt x="776384" y="157225"/>
                  </a:lnTo>
                  <a:lnTo>
                    <a:pt x="761746" y="157225"/>
                  </a:lnTo>
                  <a:lnTo>
                    <a:pt x="761491" y="152780"/>
                  </a:lnTo>
                  <a:lnTo>
                    <a:pt x="760857" y="149224"/>
                  </a:lnTo>
                  <a:lnTo>
                    <a:pt x="760025" y="146303"/>
                  </a:lnTo>
                  <a:lnTo>
                    <a:pt x="735457" y="57150"/>
                  </a:lnTo>
                  <a:close/>
                </a:path>
                <a:path w="1202689" h="179070">
                  <a:moveTo>
                    <a:pt x="815839" y="79882"/>
                  </a:moveTo>
                  <a:lnTo>
                    <a:pt x="800100" y="79882"/>
                  </a:lnTo>
                  <a:lnTo>
                    <a:pt x="800353" y="83946"/>
                  </a:lnTo>
                  <a:lnTo>
                    <a:pt x="800988" y="87629"/>
                  </a:lnTo>
                  <a:lnTo>
                    <a:pt x="801877" y="90931"/>
                  </a:lnTo>
                  <a:lnTo>
                    <a:pt x="826388" y="176021"/>
                  </a:lnTo>
                  <a:lnTo>
                    <a:pt x="846074" y="176021"/>
                  </a:lnTo>
                  <a:lnTo>
                    <a:pt x="851640" y="157479"/>
                  </a:lnTo>
                  <a:lnTo>
                    <a:pt x="835913" y="157479"/>
                  </a:lnTo>
                  <a:lnTo>
                    <a:pt x="835533" y="153161"/>
                  </a:lnTo>
                  <a:lnTo>
                    <a:pt x="834898" y="149605"/>
                  </a:lnTo>
                  <a:lnTo>
                    <a:pt x="815839" y="79882"/>
                  </a:lnTo>
                  <a:close/>
                </a:path>
                <a:path w="1202689" h="179070">
                  <a:moveTo>
                    <a:pt x="881761" y="57150"/>
                  </a:moveTo>
                  <a:lnTo>
                    <a:pt x="862964" y="57150"/>
                  </a:lnTo>
                  <a:lnTo>
                    <a:pt x="838835" y="146811"/>
                  </a:lnTo>
                  <a:lnTo>
                    <a:pt x="837691" y="150875"/>
                  </a:lnTo>
                  <a:lnTo>
                    <a:pt x="837057" y="154431"/>
                  </a:lnTo>
                  <a:lnTo>
                    <a:pt x="836802" y="157479"/>
                  </a:lnTo>
                  <a:lnTo>
                    <a:pt x="851640" y="157479"/>
                  </a:lnTo>
                  <a:lnTo>
                    <a:pt x="881761" y="57150"/>
                  </a:lnTo>
                  <a:close/>
                </a:path>
                <a:path w="1202689" h="179070">
                  <a:moveTo>
                    <a:pt x="809625" y="57150"/>
                  </a:moveTo>
                  <a:lnTo>
                    <a:pt x="792099" y="57150"/>
                  </a:lnTo>
                  <a:lnTo>
                    <a:pt x="764641" y="146811"/>
                  </a:lnTo>
                  <a:lnTo>
                    <a:pt x="763651" y="150113"/>
                  </a:lnTo>
                  <a:lnTo>
                    <a:pt x="762888" y="153796"/>
                  </a:lnTo>
                  <a:lnTo>
                    <a:pt x="762635" y="157225"/>
                  </a:lnTo>
                  <a:lnTo>
                    <a:pt x="776384" y="157225"/>
                  </a:lnTo>
                  <a:lnTo>
                    <a:pt x="798576" y="86232"/>
                  </a:lnTo>
                  <a:lnTo>
                    <a:pt x="799338" y="82676"/>
                  </a:lnTo>
                  <a:lnTo>
                    <a:pt x="799591" y="79882"/>
                  </a:lnTo>
                  <a:lnTo>
                    <a:pt x="815839" y="79882"/>
                  </a:lnTo>
                  <a:lnTo>
                    <a:pt x="809625" y="57150"/>
                  </a:lnTo>
                  <a:close/>
                </a:path>
                <a:path w="1202689" h="179070">
                  <a:moveTo>
                    <a:pt x="981653" y="70357"/>
                  </a:moveTo>
                  <a:lnTo>
                    <a:pt x="945769" y="70357"/>
                  </a:lnTo>
                  <a:lnTo>
                    <a:pt x="956510" y="72261"/>
                  </a:lnTo>
                  <a:lnTo>
                    <a:pt x="964168" y="77962"/>
                  </a:lnTo>
                  <a:lnTo>
                    <a:pt x="968754" y="87449"/>
                  </a:lnTo>
                  <a:lnTo>
                    <a:pt x="970279" y="100711"/>
                  </a:lnTo>
                  <a:lnTo>
                    <a:pt x="934592" y="105663"/>
                  </a:lnTo>
                  <a:lnTo>
                    <a:pt x="917424" y="110144"/>
                  </a:lnTo>
                  <a:lnTo>
                    <a:pt x="905160" y="118078"/>
                  </a:lnTo>
                  <a:lnTo>
                    <a:pt x="897802" y="129488"/>
                  </a:lnTo>
                  <a:lnTo>
                    <a:pt x="895350" y="144398"/>
                  </a:lnTo>
                  <a:lnTo>
                    <a:pt x="895990" y="151808"/>
                  </a:lnTo>
                  <a:lnTo>
                    <a:pt x="924815" y="178222"/>
                  </a:lnTo>
                  <a:lnTo>
                    <a:pt x="933196" y="178815"/>
                  </a:lnTo>
                  <a:lnTo>
                    <a:pt x="944554" y="177482"/>
                  </a:lnTo>
                  <a:lnTo>
                    <a:pt x="954436" y="173481"/>
                  </a:lnTo>
                  <a:lnTo>
                    <a:pt x="962842" y="166814"/>
                  </a:lnTo>
                  <a:lnTo>
                    <a:pt x="965812" y="162813"/>
                  </a:lnTo>
                  <a:lnTo>
                    <a:pt x="930783" y="162813"/>
                  </a:lnTo>
                  <a:lnTo>
                    <a:pt x="925322" y="160908"/>
                  </a:lnTo>
                  <a:lnTo>
                    <a:pt x="916939" y="153542"/>
                  </a:lnTo>
                  <a:lnTo>
                    <a:pt x="914908" y="148843"/>
                  </a:lnTo>
                  <a:lnTo>
                    <a:pt x="914969" y="134977"/>
                  </a:lnTo>
                  <a:lnTo>
                    <a:pt x="917194" y="129539"/>
                  </a:lnTo>
                  <a:lnTo>
                    <a:pt x="926084" y="123189"/>
                  </a:lnTo>
                  <a:lnTo>
                    <a:pt x="932814" y="121030"/>
                  </a:lnTo>
                  <a:lnTo>
                    <a:pt x="941577" y="119887"/>
                  </a:lnTo>
                  <a:lnTo>
                    <a:pt x="970279" y="115824"/>
                  </a:lnTo>
                  <a:lnTo>
                    <a:pt x="989329" y="115824"/>
                  </a:lnTo>
                  <a:lnTo>
                    <a:pt x="989329" y="98678"/>
                  </a:lnTo>
                  <a:lnTo>
                    <a:pt x="986710" y="79269"/>
                  </a:lnTo>
                  <a:lnTo>
                    <a:pt x="981653" y="70357"/>
                  </a:lnTo>
                  <a:close/>
                </a:path>
                <a:path w="1202689" h="179070">
                  <a:moveTo>
                    <a:pt x="989329" y="157479"/>
                  </a:moveTo>
                  <a:lnTo>
                    <a:pt x="970279" y="157479"/>
                  </a:lnTo>
                  <a:lnTo>
                    <a:pt x="970279" y="176021"/>
                  </a:lnTo>
                  <a:lnTo>
                    <a:pt x="989329" y="176021"/>
                  </a:lnTo>
                  <a:lnTo>
                    <a:pt x="989329" y="157479"/>
                  </a:lnTo>
                  <a:close/>
                </a:path>
                <a:path w="1202689" h="179070">
                  <a:moveTo>
                    <a:pt x="989329" y="115824"/>
                  </a:moveTo>
                  <a:lnTo>
                    <a:pt x="970279" y="115824"/>
                  </a:lnTo>
                  <a:lnTo>
                    <a:pt x="970279" y="127761"/>
                  </a:lnTo>
                  <a:lnTo>
                    <a:pt x="969706" y="134977"/>
                  </a:lnTo>
                  <a:lnTo>
                    <a:pt x="947165" y="162813"/>
                  </a:lnTo>
                  <a:lnTo>
                    <a:pt x="965812" y="162813"/>
                  </a:lnTo>
                  <a:lnTo>
                    <a:pt x="969772" y="157479"/>
                  </a:lnTo>
                  <a:lnTo>
                    <a:pt x="989329" y="157479"/>
                  </a:lnTo>
                  <a:lnTo>
                    <a:pt x="989329" y="115824"/>
                  </a:lnTo>
                  <a:close/>
                </a:path>
                <a:path w="1202689" h="179070">
                  <a:moveTo>
                    <a:pt x="947420" y="54355"/>
                  </a:moveTo>
                  <a:lnTo>
                    <a:pt x="936323" y="55048"/>
                  </a:lnTo>
                  <a:lnTo>
                    <a:pt x="925893" y="57134"/>
                  </a:lnTo>
                  <a:lnTo>
                    <a:pt x="916130" y="60624"/>
                  </a:lnTo>
                  <a:lnTo>
                    <a:pt x="907034" y="65531"/>
                  </a:lnTo>
                  <a:lnTo>
                    <a:pt x="907034" y="84962"/>
                  </a:lnTo>
                  <a:lnTo>
                    <a:pt x="915943" y="78609"/>
                  </a:lnTo>
                  <a:lnTo>
                    <a:pt x="925353" y="74040"/>
                  </a:lnTo>
                  <a:lnTo>
                    <a:pt x="935287" y="71282"/>
                  </a:lnTo>
                  <a:lnTo>
                    <a:pt x="945769" y="70357"/>
                  </a:lnTo>
                  <a:lnTo>
                    <a:pt x="981653" y="70357"/>
                  </a:lnTo>
                  <a:lnTo>
                    <a:pt x="978852" y="65420"/>
                  </a:lnTo>
                  <a:lnTo>
                    <a:pt x="965755" y="57120"/>
                  </a:lnTo>
                  <a:lnTo>
                    <a:pt x="947420" y="54355"/>
                  </a:lnTo>
                  <a:close/>
                </a:path>
                <a:path w="1202689" h="179070">
                  <a:moveTo>
                    <a:pt x="1043686" y="57150"/>
                  </a:moveTo>
                  <a:lnTo>
                    <a:pt x="1024636" y="57150"/>
                  </a:lnTo>
                  <a:lnTo>
                    <a:pt x="1024636" y="176021"/>
                  </a:lnTo>
                  <a:lnTo>
                    <a:pt x="1043686" y="176021"/>
                  </a:lnTo>
                  <a:lnTo>
                    <a:pt x="1043686" y="115442"/>
                  </a:lnTo>
                  <a:lnTo>
                    <a:pt x="1044188" y="106041"/>
                  </a:lnTo>
                  <a:lnTo>
                    <a:pt x="1045702" y="97662"/>
                  </a:lnTo>
                  <a:lnTo>
                    <a:pt x="1048240" y="90332"/>
                  </a:lnTo>
                  <a:lnTo>
                    <a:pt x="1051814" y="84074"/>
                  </a:lnTo>
                  <a:lnTo>
                    <a:pt x="1053543" y="81661"/>
                  </a:lnTo>
                  <a:lnTo>
                    <a:pt x="1043686" y="81661"/>
                  </a:lnTo>
                  <a:lnTo>
                    <a:pt x="1043686" y="57150"/>
                  </a:lnTo>
                  <a:close/>
                </a:path>
                <a:path w="1202689" h="179070">
                  <a:moveTo>
                    <a:pt x="1080135" y="54990"/>
                  </a:moveTo>
                  <a:lnTo>
                    <a:pt x="1068324" y="54990"/>
                  </a:lnTo>
                  <a:lnTo>
                    <a:pt x="1062101" y="57403"/>
                  </a:lnTo>
                  <a:lnTo>
                    <a:pt x="1050925" y="66801"/>
                  </a:lnTo>
                  <a:lnTo>
                    <a:pt x="1046861" y="73278"/>
                  </a:lnTo>
                  <a:lnTo>
                    <a:pt x="1044194" y="81661"/>
                  </a:lnTo>
                  <a:lnTo>
                    <a:pt x="1053543" y="81661"/>
                  </a:lnTo>
                  <a:lnTo>
                    <a:pt x="1057275" y="76453"/>
                  </a:lnTo>
                  <a:lnTo>
                    <a:pt x="1064133" y="72516"/>
                  </a:lnTo>
                  <a:lnTo>
                    <a:pt x="1086612" y="72516"/>
                  </a:lnTo>
                  <a:lnTo>
                    <a:pt x="1086612" y="56641"/>
                  </a:lnTo>
                  <a:lnTo>
                    <a:pt x="1083945" y="55625"/>
                  </a:lnTo>
                  <a:lnTo>
                    <a:pt x="1080135" y="54990"/>
                  </a:lnTo>
                  <a:close/>
                </a:path>
                <a:path w="1202689" h="179070">
                  <a:moveTo>
                    <a:pt x="1086612" y="72516"/>
                  </a:moveTo>
                  <a:lnTo>
                    <a:pt x="1078484" y="72516"/>
                  </a:lnTo>
                  <a:lnTo>
                    <a:pt x="1083310" y="73913"/>
                  </a:lnTo>
                  <a:lnTo>
                    <a:pt x="1086612" y="76453"/>
                  </a:lnTo>
                  <a:lnTo>
                    <a:pt x="1086612" y="72516"/>
                  </a:lnTo>
                  <a:close/>
                </a:path>
                <a:path w="1202689" h="179070">
                  <a:moveTo>
                    <a:pt x="1153540" y="54355"/>
                  </a:moveTo>
                  <a:lnTo>
                    <a:pt x="1114552" y="71881"/>
                  </a:lnTo>
                  <a:lnTo>
                    <a:pt x="1098803" y="117093"/>
                  </a:lnTo>
                  <a:lnTo>
                    <a:pt x="1099706" y="130931"/>
                  </a:lnTo>
                  <a:lnTo>
                    <a:pt x="1121060" y="169654"/>
                  </a:lnTo>
                  <a:lnTo>
                    <a:pt x="1152778" y="178815"/>
                  </a:lnTo>
                  <a:lnTo>
                    <a:pt x="1165016" y="178101"/>
                  </a:lnTo>
                  <a:lnTo>
                    <a:pt x="1176004" y="175958"/>
                  </a:lnTo>
                  <a:lnTo>
                    <a:pt x="1185729" y="172386"/>
                  </a:lnTo>
                  <a:lnTo>
                    <a:pt x="1194180" y="167385"/>
                  </a:lnTo>
                  <a:lnTo>
                    <a:pt x="1194180" y="162813"/>
                  </a:lnTo>
                  <a:lnTo>
                    <a:pt x="1157351" y="162813"/>
                  </a:lnTo>
                  <a:lnTo>
                    <a:pt x="1148873" y="162127"/>
                  </a:lnTo>
                  <a:lnTo>
                    <a:pt x="1119370" y="130694"/>
                  </a:lnTo>
                  <a:lnTo>
                    <a:pt x="1118489" y="121285"/>
                  </a:lnTo>
                  <a:lnTo>
                    <a:pt x="1202436" y="121285"/>
                  </a:lnTo>
                  <a:lnTo>
                    <a:pt x="1202436" y="111378"/>
                  </a:lnTo>
                  <a:lnTo>
                    <a:pt x="1202049" y="105155"/>
                  </a:lnTo>
                  <a:lnTo>
                    <a:pt x="1118742" y="105155"/>
                  </a:lnTo>
                  <a:lnTo>
                    <a:pt x="1120318" y="97797"/>
                  </a:lnTo>
                  <a:lnTo>
                    <a:pt x="1144270" y="70357"/>
                  </a:lnTo>
                  <a:lnTo>
                    <a:pt x="1190335" y="70357"/>
                  </a:lnTo>
                  <a:lnTo>
                    <a:pt x="1189736" y="69468"/>
                  </a:lnTo>
                  <a:lnTo>
                    <a:pt x="1182687" y="62874"/>
                  </a:lnTo>
                  <a:lnTo>
                    <a:pt x="1174305" y="58150"/>
                  </a:lnTo>
                  <a:lnTo>
                    <a:pt x="1164589" y="55306"/>
                  </a:lnTo>
                  <a:lnTo>
                    <a:pt x="1153540" y="54355"/>
                  </a:lnTo>
                  <a:close/>
                </a:path>
                <a:path w="1202689" h="179070">
                  <a:moveTo>
                    <a:pt x="1194180" y="149605"/>
                  </a:moveTo>
                  <a:lnTo>
                    <a:pt x="1185586" y="155366"/>
                  </a:lnTo>
                  <a:lnTo>
                    <a:pt x="1176575" y="159496"/>
                  </a:lnTo>
                  <a:lnTo>
                    <a:pt x="1167159" y="161982"/>
                  </a:lnTo>
                  <a:lnTo>
                    <a:pt x="1157351" y="162813"/>
                  </a:lnTo>
                  <a:lnTo>
                    <a:pt x="1194180" y="162813"/>
                  </a:lnTo>
                  <a:lnTo>
                    <a:pt x="1194180" y="149605"/>
                  </a:lnTo>
                  <a:close/>
                </a:path>
                <a:path w="1202689" h="179070">
                  <a:moveTo>
                    <a:pt x="1190335" y="70357"/>
                  </a:moveTo>
                  <a:lnTo>
                    <a:pt x="1162558" y="70357"/>
                  </a:lnTo>
                  <a:lnTo>
                    <a:pt x="1169797" y="73405"/>
                  </a:lnTo>
                  <a:lnTo>
                    <a:pt x="1175003" y="79501"/>
                  </a:lnTo>
                  <a:lnTo>
                    <a:pt x="1178432" y="84546"/>
                  </a:lnTo>
                  <a:lnTo>
                    <a:pt x="1180909" y="90519"/>
                  </a:lnTo>
                  <a:lnTo>
                    <a:pt x="1182433" y="97397"/>
                  </a:lnTo>
                  <a:lnTo>
                    <a:pt x="1183004" y="105155"/>
                  </a:lnTo>
                  <a:lnTo>
                    <a:pt x="1202049" y="105155"/>
                  </a:lnTo>
                  <a:lnTo>
                    <a:pt x="1201648" y="98686"/>
                  </a:lnTo>
                  <a:lnTo>
                    <a:pt x="1199276" y="87471"/>
                  </a:lnTo>
                  <a:lnTo>
                    <a:pt x="1195310" y="77731"/>
                  </a:lnTo>
                  <a:lnTo>
                    <a:pt x="1190335" y="70357"/>
                  </a:lnTo>
                  <a:close/>
                </a:path>
              </a:pathLst>
            </a:custGeom>
            <a:solidFill>
              <a:srgbClr val="FFFFFF">
                <a:alpha val="98823"/>
              </a:srgbClr>
            </a:solidFill>
          </p:spPr>
          <p:txBody>
            <a:bodyPr wrap="square" lIns="0" tIns="0" rIns="0" bIns="0" rtlCol="0"/>
            <a:lstStyle/>
            <a:p>
              <a:endParaRPr sz="2700">
                <a:latin typeface="Canva Sans" panose="020B0604020202020204" charset="0"/>
              </a:endParaRPr>
            </a:p>
          </p:txBody>
        </p:sp>
        <p:sp>
          <p:nvSpPr>
            <p:cNvPr id="22" name="object 22"/>
            <p:cNvSpPr/>
            <p:nvPr/>
          </p:nvSpPr>
          <p:spPr>
            <a:xfrm>
              <a:off x="3637788" y="2374391"/>
              <a:ext cx="1813560" cy="421005"/>
            </a:xfrm>
            <a:custGeom>
              <a:avLst/>
              <a:gdLst/>
              <a:ahLst/>
              <a:cxnLst/>
              <a:rect l="l" t="t" r="r" b="b"/>
              <a:pathLst>
                <a:path w="1813560" h="421005">
                  <a:moveTo>
                    <a:pt x="1813560" y="0"/>
                  </a:moveTo>
                  <a:lnTo>
                    <a:pt x="0" y="0"/>
                  </a:lnTo>
                  <a:lnTo>
                    <a:pt x="0" y="420624"/>
                  </a:lnTo>
                  <a:lnTo>
                    <a:pt x="1813560" y="420624"/>
                  </a:lnTo>
                  <a:lnTo>
                    <a:pt x="1813560" y="0"/>
                  </a:lnTo>
                  <a:close/>
                </a:path>
              </a:pathLst>
            </a:custGeom>
            <a:solidFill>
              <a:srgbClr val="0078D7"/>
            </a:solidFill>
            <a:ln>
              <a:solidFill>
                <a:srgbClr val="0078D7"/>
              </a:solidFill>
            </a:ln>
          </p:spPr>
          <p:txBody>
            <a:bodyPr wrap="square" lIns="0" tIns="0" rIns="0" bIns="0" rtlCol="0"/>
            <a:lstStyle/>
            <a:p>
              <a:endParaRPr sz="2700">
                <a:latin typeface="Canva Sans" panose="020B0604020202020204" charset="0"/>
              </a:endParaRPr>
            </a:p>
          </p:txBody>
        </p:sp>
        <p:sp>
          <p:nvSpPr>
            <p:cNvPr id="23" name="object 23"/>
            <p:cNvSpPr/>
            <p:nvPr/>
          </p:nvSpPr>
          <p:spPr>
            <a:xfrm>
              <a:off x="4323080" y="2485008"/>
              <a:ext cx="450215" cy="169545"/>
            </a:xfrm>
            <a:custGeom>
              <a:avLst/>
              <a:gdLst/>
              <a:ahLst/>
              <a:cxnLst/>
              <a:rect l="l" t="t" r="r" b="b"/>
              <a:pathLst>
                <a:path w="450214" h="169544">
                  <a:moveTo>
                    <a:pt x="45974" y="0"/>
                  </a:moveTo>
                  <a:lnTo>
                    <a:pt x="0" y="0"/>
                  </a:lnTo>
                  <a:lnTo>
                    <a:pt x="0" y="166496"/>
                  </a:lnTo>
                  <a:lnTo>
                    <a:pt x="44069" y="166496"/>
                  </a:lnTo>
                  <a:lnTo>
                    <a:pt x="63575" y="165042"/>
                  </a:lnTo>
                  <a:lnTo>
                    <a:pt x="80962" y="160670"/>
                  </a:lnTo>
                  <a:lnTo>
                    <a:pt x="96254" y="153370"/>
                  </a:lnTo>
                  <a:lnTo>
                    <a:pt x="102096" y="148843"/>
                  </a:lnTo>
                  <a:lnTo>
                    <a:pt x="19558" y="148843"/>
                  </a:lnTo>
                  <a:lnTo>
                    <a:pt x="19558" y="17652"/>
                  </a:lnTo>
                  <a:lnTo>
                    <a:pt x="107219" y="17652"/>
                  </a:lnTo>
                  <a:lnTo>
                    <a:pt x="84478" y="5072"/>
                  </a:lnTo>
                  <a:lnTo>
                    <a:pt x="45974" y="0"/>
                  </a:lnTo>
                  <a:close/>
                </a:path>
                <a:path w="450214" h="169544">
                  <a:moveTo>
                    <a:pt x="107219" y="17652"/>
                  </a:moveTo>
                  <a:lnTo>
                    <a:pt x="45466" y="17652"/>
                  </a:lnTo>
                  <a:lnTo>
                    <a:pt x="75229" y="21653"/>
                  </a:lnTo>
                  <a:lnTo>
                    <a:pt x="96504" y="33655"/>
                  </a:lnTo>
                  <a:lnTo>
                    <a:pt x="109277" y="53657"/>
                  </a:lnTo>
                  <a:lnTo>
                    <a:pt x="113537" y="81661"/>
                  </a:lnTo>
                  <a:lnTo>
                    <a:pt x="112396" y="96831"/>
                  </a:lnTo>
                  <a:lnTo>
                    <a:pt x="95377" y="131317"/>
                  </a:lnTo>
                  <a:lnTo>
                    <a:pt x="59801" y="147748"/>
                  </a:lnTo>
                  <a:lnTo>
                    <a:pt x="44323" y="148843"/>
                  </a:lnTo>
                  <a:lnTo>
                    <a:pt x="102096" y="148843"/>
                  </a:lnTo>
                  <a:lnTo>
                    <a:pt x="127873" y="115903"/>
                  </a:lnTo>
                  <a:lnTo>
                    <a:pt x="133985" y="81152"/>
                  </a:lnTo>
                  <a:lnTo>
                    <a:pt x="128484" y="45648"/>
                  </a:lnTo>
                  <a:lnTo>
                    <a:pt x="111982" y="20288"/>
                  </a:lnTo>
                  <a:lnTo>
                    <a:pt x="107219" y="17652"/>
                  </a:lnTo>
                  <a:close/>
                </a:path>
                <a:path w="450214" h="169544">
                  <a:moveTo>
                    <a:pt x="240989" y="60832"/>
                  </a:moveTo>
                  <a:lnTo>
                    <a:pt x="205105" y="60832"/>
                  </a:lnTo>
                  <a:lnTo>
                    <a:pt x="215846" y="62736"/>
                  </a:lnTo>
                  <a:lnTo>
                    <a:pt x="223504" y="68437"/>
                  </a:lnTo>
                  <a:lnTo>
                    <a:pt x="228090" y="77924"/>
                  </a:lnTo>
                  <a:lnTo>
                    <a:pt x="229616" y="91186"/>
                  </a:lnTo>
                  <a:lnTo>
                    <a:pt x="193929" y="96138"/>
                  </a:lnTo>
                  <a:lnTo>
                    <a:pt x="176760" y="100619"/>
                  </a:lnTo>
                  <a:lnTo>
                    <a:pt x="164496" y="108553"/>
                  </a:lnTo>
                  <a:lnTo>
                    <a:pt x="157138" y="119963"/>
                  </a:lnTo>
                  <a:lnTo>
                    <a:pt x="154686" y="134874"/>
                  </a:lnTo>
                  <a:lnTo>
                    <a:pt x="155326" y="142283"/>
                  </a:lnTo>
                  <a:lnTo>
                    <a:pt x="184151" y="168697"/>
                  </a:lnTo>
                  <a:lnTo>
                    <a:pt x="192532" y="169290"/>
                  </a:lnTo>
                  <a:lnTo>
                    <a:pt x="203890" y="167957"/>
                  </a:lnTo>
                  <a:lnTo>
                    <a:pt x="213772" y="163956"/>
                  </a:lnTo>
                  <a:lnTo>
                    <a:pt x="222178" y="157289"/>
                  </a:lnTo>
                  <a:lnTo>
                    <a:pt x="225148" y="153288"/>
                  </a:lnTo>
                  <a:lnTo>
                    <a:pt x="190119" y="153288"/>
                  </a:lnTo>
                  <a:lnTo>
                    <a:pt x="184658" y="151383"/>
                  </a:lnTo>
                  <a:lnTo>
                    <a:pt x="176275" y="144017"/>
                  </a:lnTo>
                  <a:lnTo>
                    <a:pt x="174244" y="139318"/>
                  </a:lnTo>
                  <a:lnTo>
                    <a:pt x="174305" y="125452"/>
                  </a:lnTo>
                  <a:lnTo>
                    <a:pt x="176530" y="120014"/>
                  </a:lnTo>
                  <a:lnTo>
                    <a:pt x="185420" y="113664"/>
                  </a:lnTo>
                  <a:lnTo>
                    <a:pt x="192150" y="111505"/>
                  </a:lnTo>
                  <a:lnTo>
                    <a:pt x="229616" y="106299"/>
                  </a:lnTo>
                  <a:lnTo>
                    <a:pt x="248666" y="106299"/>
                  </a:lnTo>
                  <a:lnTo>
                    <a:pt x="248666" y="89153"/>
                  </a:lnTo>
                  <a:lnTo>
                    <a:pt x="246046" y="69744"/>
                  </a:lnTo>
                  <a:lnTo>
                    <a:pt x="240989" y="60832"/>
                  </a:lnTo>
                  <a:close/>
                </a:path>
                <a:path w="450214" h="169544">
                  <a:moveTo>
                    <a:pt x="248666" y="147954"/>
                  </a:moveTo>
                  <a:lnTo>
                    <a:pt x="229616" y="147954"/>
                  </a:lnTo>
                  <a:lnTo>
                    <a:pt x="229616" y="166496"/>
                  </a:lnTo>
                  <a:lnTo>
                    <a:pt x="248666" y="166496"/>
                  </a:lnTo>
                  <a:lnTo>
                    <a:pt x="248666" y="147954"/>
                  </a:lnTo>
                  <a:close/>
                </a:path>
                <a:path w="450214" h="169544">
                  <a:moveTo>
                    <a:pt x="248666" y="106299"/>
                  </a:moveTo>
                  <a:lnTo>
                    <a:pt x="229616" y="106299"/>
                  </a:lnTo>
                  <a:lnTo>
                    <a:pt x="229616" y="118237"/>
                  </a:lnTo>
                  <a:lnTo>
                    <a:pt x="229042" y="125452"/>
                  </a:lnTo>
                  <a:lnTo>
                    <a:pt x="206502" y="153288"/>
                  </a:lnTo>
                  <a:lnTo>
                    <a:pt x="225148" y="153288"/>
                  </a:lnTo>
                  <a:lnTo>
                    <a:pt x="229108" y="147954"/>
                  </a:lnTo>
                  <a:lnTo>
                    <a:pt x="248666" y="147954"/>
                  </a:lnTo>
                  <a:lnTo>
                    <a:pt x="248666" y="106299"/>
                  </a:lnTo>
                  <a:close/>
                </a:path>
                <a:path w="450214" h="169544">
                  <a:moveTo>
                    <a:pt x="206756" y="44830"/>
                  </a:moveTo>
                  <a:lnTo>
                    <a:pt x="195659" y="45523"/>
                  </a:lnTo>
                  <a:lnTo>
                    <a:pt x="185229" y="47609"/>
                  </a:lnTo>
                  <a:lnTo>
                    <a:pt x="175466" y="51099"/>
                  </a:lnTo>
                  <a:lnTo>
                    <a:pt x="166370" y="56006"/>
                  </a:lnTo>
                  <a:lnTo>
                    <a:pt x="166370" y="75437"/>
                  </a:lnTo>
                  <a:lnTo>
                    <a:pt x="175279" y="69030"/>
                  </a:lnTo>
                  <a:lnTo>
                    <a:pt x="184689" y="64468"/>
                  </a:lnTo>
                  <a:lnTo>
                    <a:pt x="194623" y="61739"/>
                  </a:lnTo>
                  <a:lnTo>
                    <a:pt x="205105" y="60832"/>
                  </a:lnTo>
                  <a:lnTo>
                    <a:pt x="240989" y="60832"/>
                  </a:lnTo>
                  <a:lnTo>
                    <a:pt x="238188" y="55895"/>
                  </a:lnTo>
                  <a:lnTo>
                    <a:pt x="225091" y="47595"/>
                  </a:lnTo>
                  <a:lnTo>
                    <a:pt x="206756" y="44830"/>
                  </a:lnTo>
                  <a:close/>
                </a:path>
                <a:path w="450214" h="169544">
                  <a:moveTo>
                    <a:pt x="309118" y="63880"/>
                  </a:moveTo>
                  <a:lnTo>
                    <a:pt x="290068" y="63880"/>
                  </a:lnTo>
                  <a:lnTo>
                    <a:pt x="290068" y="134238"/>
                  </a:lnTo>
                  <a:lnTo>
                    <a:pt x="292020" y="149480"/>
                  </a:lnTo>
                  <a:lnTo>
                    <a:pt x="297878" y="160353"/>
                  </a:lnTo>
                  <a:lnTo>
                    <a:pt x="307641" y="166868"/>
                  </a:lnTo>
                  <a:lnTo>
                    <a:pt x="321310" y="169037"/>
                  </a:lnTo>
                  <a:lnTo>
                    <a:pt x="328675" y="169037"/>
                  </a:lnTo>
                  <a:lnTo>
                    <a:pt x="334645" y="167766"/>
                  </a:lnTo>
                  <a:lnTo>
                    <a:pt x="339090" y="165353"/>
                  </a:lnTo>
                  <a:lnTo>
                    <a:pt x="339090" y="153035"/>
                  </a:lnTo>
                  <a:lnTo>
                    <a:pt x="320421" y="153035"/>
                  </a:lnTo>
                  <a:lnTo>
                    <a:pt x="315975" y="151256"/>
                  </a:lnTo>
                  <a:lnTo>
                    <a:pt x="313182" y="147954"/>
                  </a:lnTo>
                  <a:lnTo>
                    <a:pt x="310515" y="144525"/>
                  </a:lnTo>
                  <a:lnTo>
                    <a:pt x="309118" y="138811"/>
                  </a:lnTo>
                  <a:lnTo>
                    <a:pt x="309118" y="63880"/>
                  </a:lnTo>
                  <a:close/>
                </a:path>
                <a:path w="450214" h="169544">
                  <a:moveTo>
                    <a:pt x="339090" y="149098"/>
                  </a:moveTo>
                  <a:lnTo>
                    <a:pt x="335661" y="151764"/>
                  </a:lnTo>
                  <a:lnTo>
                    <a:pt x="331470" y="153035"/>
                  </a:lnTo>
                  <a:lnTo>
                    <a:pt x="339090" y="153035"/>
                  </a:lnTo>
                  <a:lnTo>
                    <a:pt x="339090" y="149098"/>
                  </a:lnTo>
                  <a:close/>
                </a:path>
                <a:path w="450214" h="169544">
                  <a:moveTo>
                    <a:pt x="339090" y="47625"/>
                  </a:moveTo>
                  <a:lnTo>
                    <a:pt x="269748" y="47625"/>
                  </a:lnTo>
                  <a:lnTo>
                    <a:pt x="269748" y="63880"/>
                  </a:lnTo>
                  <a:lnTo>
                    <a:pt x="339090" y="63880"/>
                  </a:lnTo>
                  <a:lnTo>
                    <a:pt x="339090" y="47625"/>
                  </a:lnTo>
                  <a:close/>
                </a:path>
                <a:path w="450214" h="169544">
                  <a:moveTo>
                    <a:pt x="309118" y="12445"/>
                  </a:moveTo>
                  <a:lnTo>
                    <a:pt x="290068" y="18541"/>
                  </a:lnTo>
                  <a:lnTo>
                    <a:pt x="290068" y="47625"/>
                  </a:lnTo>
                  <a:lnTo>
                    <a:pt x="309118" y="47625"/>
                  </a:lnTo>
                  <a:lnTo>
                    <a:pt x="309118" y="12445"/>
                  </a:lnTo>
                  <a:close/>
                </a:path>
                <a:path w="450214" h="169544">
                  <a:moveTo>
                    <a:pt x="442157" y="60832"/>
                  </a:moveTo>
                  <a:lnTo>
                    <a:pt x="406273" y="60832"/>
                  </a:lnTo>
                  <a:lnTo>
                    <a:pt x="417014" y="62736"/>
                  </a:lnTo>
                  <a:lnTo>
                    <a:pt x="424672" y="68437"/>
                  </a:lnTo>
                  <a:lnTo>
                    <a:pt x="429258" y="77924"/>
                  </a:lnTo>
                  <a:lnTo>
                    <a:pt x="430784" y="91186"/>
                  </a:lnTo>
                  <a:lnTo>
                    <a:pt x="395097" y="96138"/>
                  </a:lnTo>
                  <a:lnTo>
                    <a:pt x="377928" y="100619"/>
                  </a:lnTo>
                  <a:lnTo>
                    <a:pt x="365664" y="108553"/>
                  </a:lnTo>
                  <a:lnTo>
                    <a:pt x="358306" y="119963"/>
                  </a:lnTo>
                  <a:lnTo>
                    <a:pt x="355854" y="134874"/>
                  </a:lnTo>
                  <a:lnTo>
                    <a:pt x="356494" y="142283"/>
                  </a:lnTo>
                  <a:lnTo>
                    <a:pt x="385319" y="168697"/>
                  </a:lnTo>
                  <a:lnTo>
                    <a:pt x="393700" y="169290"/>
                  </a:lnTo>
                  <a:lnTo>
                    <a:pt x="405058" y="167957"/>
                  </a:lnTo>
                  <a:lnTo>
                    <a:pt x="414940" y="163956"/>
                  </a:lnTo>
                  <a:lnTo>
                    <a:pt x="423346" y="157289"/>
                  </a:lnTo>
                  <a:lnTo>
                    <a:pt x="426316" y="153288"/>
                  </a:lnTo>
                  <a:lnTo>
                    <a:pt x="391287" y="153288"/>
                  </a:lnTo>
                  <a:lnTo>
                    <a:pt x="385825" y="151383"/>
                  </a:lnTo>
                  <a:lnTo>
                    <a:pt x="377444" y="144017"/>
                  </a:lnTo>
                  <a:lnTo>
                    <a:pt x="375412" y="139318"/>
                  </a:lnTo>
                  <a:lnTo>
                    <a:pt x="375473" y="125452"/>
                  </a:lnTo>
                  <a:lnTo>
                    <a:pt x="377698" y="120014"/>
                  </a:lnTo>
                  <a:lnTo>
                    <a:pt x="386588" y="113664"/>
                  </a:lnTo>
                  <a:lnTo>
                    <a:pt x="393319" y="111505"/>
                  </a:lnTo>
                  <a:lnTo>
                    <a:pt x="430784" y="106299"/>
                  </a:lnTo>
                  <a:lnTo>
                    <a:pt x="449834" y="106299"/>
                  </a:lnTo>
                  <a:lnTo>
                    <a:pt x="449834" y="89153"/>
                  </a:lnTo>
                  <a:lnTo>
                    <a:pt x="447214" y="69744"/>
                  </a:lnTo>
                  <a:lnTo>
                    <a:pt x="442157" y="60832"/>
                  </a:lnTo>
                  <a:close/>
                </a:path>
                <a:path w="450214" h="169544">
                  <a:moveTo>
                    <a:pt x="449834" y="147954"/>
                  </a:moveTo>
                  <a:lnTo>
                    <a:pt x="430784" y="147954"/>
                  </a:lnTo>
                  <a:lnTo>
                    <a:pt x="430784" y="166496"/>
                  </a:lnTo>
                  <a:lnTo>
                    <a:pt x="449834" y="166496"/>
                  </a:lnTo>
                  <a:lnTo>
                    <a:pt x="449834" y="147954"/>
                  </a:lnTo>
                  <a:close/>
                </a:path>
                <a:path w="450214" h="169544">
                  <a:moveTo>
                    <a:pt x="449834" y="106299"/>
                  </a:moveTo>
                  <a:lnTo>
                    <a:pt x="430784" y="106299"/>
                  </a:lnTo>
                  <a:lnTo>
                    <a:pt x="430784" y="118237"/>
                  </a:lnTo>
                  <a:lnTo>
                    <a:pt x="430210" y="125452"/>
                  </a:lnTo>
                  <a:lnTo>
                    <a:pt x="407670" y="153288"/>
                  </a:lnTo>
                  <a:lnTo>
                    <a:pt x="426316" y="153288"/>
                  </a:lnTo>
                  <a:lnTo>
                    <a:pt x="430275" y="147954"/>
                  </a:lnTo>
                  <a:lnTo>
                    <a:pt x="449834" y="147954"/>
                  </a:lnTo>
                  <a:lnTo>
                    <a:pt x="449834" y="106299"/>
                  </a:lnTo>
                  <a:close/>
                </a:path>
                <a:path w="450214" h="169544">
                  <a:moveTo>
                    <a:pt x="407924" y="44830"/>
                  </a:moveTo>
                  <a:lnTo>
                    <a:pt x="396827" y="45523"/>
                  </a:lnTo>
                  <a:lnTo>
                    <a:pt x="386397" y="47609"/>
                  </a:lnTo>
                  <a:lnTo>
                    <a:pt x="376634" y="51099"/>
                  </a:lnTo>
                  <a:lnTo>
                    <a:pt x="367538" y="56006"/>
                  </a:lnTo>
                  <a:lnTo>
                    <a:pt x="367538" y="75437"/>
                  </a:lnTo>
                  <a:lnTo>
                    <a:pt x="376447" y="69030"/>
                  </a:lnTo>
                  <a:lnTo>
                    <a:pt x="385857" y="64468"/>
                  </a:lnTo>
                  <a:lnTo>
                    <a:pt x="395791" y="61739"/>
                  </a:lnTo>
                  <a:lnTo>
                    <a:pt x="406273" y="60832"/>
                  </a:lnTo>
                  <a:lnTo>
                    <a:pt x="442157" y="60832"/>
                  </a:lnTo>
                  <a:lnTo>
                    <a:pt x="439356" y="55895"/>
                  </a:lnTo>
                  <a:lnTo>
                    <a:pt x="426259" y="47595"/>
                  </a:lnTo>
                  <a:lnTo>
                    <a:pt x="407924" y="44830"/>
                  </a:lnTo>
                  <a:close/>
                </a:path>
              </a:pathLst>
            </a:custGeom>
            <a:solidFill>
              <a:srgbClr val="FFFFFF">
                <a:alpha val="98823"/>
              </a:srgbClr>
            </a:solidFill>
          </p:spPr>
          <p:txBody>
            <a:bodyPr wrap="square" lIns="0" tIns="0" rIns="0" bIns="0" rtlCol="0"/>
            <a:lstStyle/>
            <a:p>
              <a:endParaRPr sz="2700">
                <a:latin typeface="Canva Sans" panose="020B0604020202020204" charset="0"/>
              </a:endParaRPr>
            </a:p>
          </p:txBody>
        </p:sp>
        <p:sp>
          <p:nvSpPr>
            <p:cNvPr id="24" name="object 24"/>
            <p:cNvSpPr/>
            <p:nvPr/>
          </p:nvSpPr>
          <p:spPr>
            <a:xfrm>
              <a:off x="3637788" y="1871471"/>
              <a:ext cx="1813560" cy="421005"/>
            </a:xfrm>
            <a:custGeom>
              <a:avLst/>
              <a:gdLst/>
              <a:ahLst/>
              <a:cxnLst/>
              <a:rect l="l" t="t" r="r" b="b"/>
              <a:pathLst>
                <a:path w="1813560" h="421005">
                  <a:moveTo>
                    <a:pt x="1813560" y="0"/>
                  </a:moveTo>
                  <a:lnTo>
                    <a:pt x="0" y="0"/>
                  </a:lnTo>
                  <a:lnTo>
                    <a:pt x="0" y="420624"/>
                  </a:lnTo>
                  <a:lnTo>
                    <a:pt x="1813560" y="420624"/>
                  </a:lnTo>
                  <a:lnTo>
                    <a:pt x="1813560" y="0"/>
                  </a:lnTo>
                  <a:close/>
                </a:path>
              </a:pathLst>
            </a:custGeom>
            <a:solidFill>
              <a:srgbClr val="0078D7"/>
            </a:solidFill>
            <a:ln>
              <a:solidFill>
                <a:srgbClr val="0078D7"/>
              </a:solidFill>
            </a:ln>
          </p:spPr>
          <p:txBody>
            <a:bodyPr wrap="square" lIns="0" tIns="0" rIns="0" bIns="0" rtlCol="0"/>
            <a:lstStyle/>
            <a:p>
              <a:endParaRPr sz="2700">
                <a:latin typeface="Canva Sans" panose="020B0604020202020204" charset="0"/>
              </a:endParaRPr>
            </a:p>
          </p:txBody>
        </p:sp>
        <p:sp>
          <p:nvSpPr>
            <p:cNvPr id="25" name="object 25"/>
            <p:cNvSpPr/>
            <p:nvPr/>
          </p:nvSpPr>
          <p:spPr>
            <a:xfrm>
              <a:off x="3901440" y="1972309"/>
              <a:ext cx="1280160" cy="231140"/>
            </a:xfrm>
            <a:custGeom>
              <a:avLst/>
              <a:gdLst/>
              <a:ahLst/>
              <a:cxnLst/>
              <a:rect l="l" t="t" r="r" b="b"/>
              <a:pathLst>
                <a:path w="1280160" h="231139">
                  <a:moveTo>
                    <a:pt x="84074" y="9525"/>
                  </a:moveTo>
                  <a:lnTo>
                    <a:pt x="63881" y="9525"/>
                  </a:lnTo>
                  <a:lnTo>
                    <a:pt x="0" y="175894"/>
                  </a:lnTo>
                  <a:lnTo>
                    <a:pt x="21717" y="175894"/>
                  </a:lnTo>
                  <a:lnTo>
                    <a:pt x="38354" y="129286"/>
                  </a:lnTo>
                  <a:lnTo>
                    <a:pt x="130241" y="129286"/>
                  </a:lnTo>
                  <a:lnTo>
                    <a:pt x="123485" y="111760"/>
                  </a:lnTo>
                  <a:lnTo>
                    <a:pt x="44831" y="111760"/>
                  </a:lnTo>
                  <a:lnTo>
                    <a:pt x="70738" y="40766"/>
                  </a:lnTo>
                  <a:lnTo>
                    <a:pt x="71755" y="38100"/>
                  </a:lnTo>
                  <a:lnTo>
                    <a:pt x="72644" y="34416"/>
                  </a:lnTo>
                  <a:lnTo>
                    <a:pt x="73406" y="29717"/>
                  </a:lnTo>
                  <a:lnTo>
                    <a:pt x="91858" y="29717"/>
                  </a:lnTo>
                  <a:lnTo>
                    <a:pt x="84074" y="9525"/>
                  </a:lnTo>
                  <a:close/>
                </a:path>
                <a:path w="1280160" h="231139">
                  <a:moveTo>
                    <a:pt x="130241" y="129286"/>
                  </a:moveTo>
                  <a:lnTo>
                    <a:pt x="108965" y="129286"/>
                  </a:lnTo>
                  <a:lnTo>
                    <a:pt x="126619" y="175894"/>
                  </a:lnTo>
                  <a:lnTo>
                    <a:pt x="148209" y="175894"/>
                  </a:lnTo>
                  <a:lnTo>
                    <a:pt x="130241" y="129286"/>
                  </a:lnTo>
                  <a:close/>
                </a:path>
                <a:path w="1280160" h="231139">
                  <a:moveTo>
                    <a:pt x="91858" y="29717"/>
                  </a:moveTo>
                  <a:lnTo>
                    <a:pt x="73913" y="29717"/>
                  </a:lnTo>
                  <a:lnTo>
                    <a:pt x="74675" y="34798"/>
                  </a:lnTo>
                  <a:lnTo>
                    <a:pt x="75564" y="38480"/>
                  </a:lnTo>
                  <a:lnTo>
                    <a:pt x="76454" y="40766"/>
                  </a:lnTo>
                  <a:lnTo>
                    <a:pt x="102488" y="111760"/>
                  </a:lnTo>
                  <a:lnTo>
                    <a:pt x="123485" y="111760"/>
                  </a:lnTo>
                  <a:lnTo>
                    <a:pt x="91858" y="29717"/>
                  </a:lnTo>
                  <a:close/>
                </a:path>
                <a:path w="1280160" h="231139">
                  <a:moveTo>
                    <a:pt x="189737" y="57023"/>
                  </a:moveTo>
                  <a:lnTo>
                    <a:pt x="170687" y="57023"/>
                  </a:lnTo>
                  <a:lnTo>
                    <a:pt x="170687" y="230631"/>
                  </a:lnTo>
                  <a:lnTo>
                    <a:pt x="189737" y="230631"/>
                  </a:lnTo>
                  <a:lnTo>
                    <a:pt x="189737" y="158750"/>
                  </a:lnTo>
                  <a:lnTo>
                    <a:pt x="207724" y="158750"/>
                  </a:lnTo>
                  <a:lnTo>
                    <a:pt x="189737" y="127380"/>
                  </a:lnTo>
                  <a:lnTo>
                    <a:pt x="189737" y="110870"/>
                  </a:lnTo>
                  <a:lnTo>
                    <a:pt x="204003" y="77977"/>
                  </a:lnTo>
                  <a:lnTo>
                    <a:pt x="189737" y="77977"/>
                  </a:lnTo>
                  <a:lnTo>
                    <a:pt x="189737" y="57023"/>
                  </a:lnTo>
                  <a:close/>
                </a:path>
                <a:path w="1280160" h="231139">
                  <a:moveTo>
                    <a:pt x="207724" y="158750"/>
                  </a:moveTo>
                  <a:lnTo>
                    <a:pt x="190246" y="158750"/>
                  </a:lnTo>
                  <a:lnTo>
                    <a:pt x="197123" y="167491"/>
                  </a:lnTo>
                  <a:lnTo>
                    <a:pt x="205359" y="173720"/>
                  </a:lnTo>
                  <a:lnTo>
                    <a:pt x="214927" y="177448"/>
                  </a:lnTo>
                  <a:lnTo>
                    <a:pt x="225806" y="178688"/>
                  </a:lnTo>
                  <a:lnTo>
                    <a:pt x="237732" y="177569"/>
                  </a:lnTo>
                  <a:lnTo>
                    <a:pt x="248348" y="174212"/>
                  </a:lnTo>
                  <a:lnTo>
                    <a:pt x="257631" y="168616"/>
                  </a:lnTo>
                  <a:lnTo>
                    <a:pt x="263629" y="162687"/>
                  </a:lnTo>
                  <a:lnTo>
                    <a:pt x="223647" y="162687"/>
                  </a:lnTo>
                  <a:lnTo>
                    <a:pt x="216568" y="162044"/>
                  </a:lnTo>
                  <a:lnTo>
                    <a:pt x="210169" y="160115"/>
                  </a:lnTo>
                  <a:lnTo>
                    <a:pt x="207724" y="158750"/>
                  </a:lnTo>
                  <a:close/>
                </a:path>
                <a:path w="1280160" h="231139">
                  <a:moveTo>
                    <a:pt x="267289" y="70357"/>
                  </a:moveTo>
                  <a:lnTo>
                    <a:pt x="226568" y="70357"/>
                  </a:lnTo>
                  <a:lnTo>
                    <a:pt x="233973" y="71050"/>
                  </a:lnTo>
                  <a:lnTo>
                    <a:pt x="240569" y="73136"/>
                  </a:lnTo>
                  <a:lnTo>
                    <a:pt x="260368" y="110870"/>
                  </a:lnTo>
                  <a:lnTo>
                    <a:pt x="260456" y="113029"/>
                  </a:lnTo>
                  <a:lnTo>
                    <a:pt x="259877" y="123815"/>
                  </a:lnTo>
                  <a:lnTo>
                    <a:pt x="239077" y="159369"/>
                  </a:lnTo>
                  <a:lnTo>
                    <a:pt x="223647" y="162687"/>
                  </a:lnTo>
                  <a:lnTo>
                    <a:pt x="263629" y="162687"/>
                  </a:lnTo>
                  <a:lnTo>
                    <a:pt x="279130" y="127224"/>
                  </a:lnTo>
                  <a:lnTo>
                    <a:pt x="280035" y="113029"/>
                  </a:lnTo>
                  <a:lnTo>
                    <a:pt x="279227" y="100288"/>
                  </a:lnTo>
                  <a:lnTo>
                    <a:pt x="276812" y="88915"/>
                  </a:lnTo>
                  <a:lnTo>
                    <a:pt x="272801" y="78900"/>
                  </a:lnTo>
                  <a:lnTo>
                    <a:pt x="267289" y="70357"/>
                  </a:lnTo>
                  <a:close/>
                </a:path>
                <a:path w="1280160" h="231139">
                  <a:moveTo>
                    <a:pt x="231267" y="54228"/>
                  </a:moveTo>
                  <a:lnTo>
                    <a:pt x="218553" y="55725"/>
                  </a:lnTo>
                  <a:lnTo>
                    <a:pt x="207470" y="60197"/>
                  </a:lnTo>
                  <a:lnTo>
                    <a:pt x="198030" y="67623"/>
                  </a:lnTo>
                  <a:lnTo>
                    <a:pt x="190246" y="77977"/>
                  </a:lnTo>
                  <a:lnTo>
                    <a:pt x="204003" y="77977"/>
                  </a:lnTo>
                  <a:lnTo>
                    <a:pt x="205226" y="76840"/>
                  </a:lnTo>
                  <a:lnTo>
                    <a:pt x="211502" y="73231"/>
                  </a:lnTo>
                  <a:lnTo>
                    <a:pt x="218612" y="71074"/>
                  </a:lnTo>
                  <a:lnTo>
                    <a:pt x="226568" y="70357"/>
                  </a:lnTo>
                  <a:lnTo>
                    <a:pt x="267289" y="70357"/>
                  </a:lnTo>
                  <a:lnTo>
                    <a:pt x="260109" y="63230"/>
                  </a:lnTo>
                  <a:lnTo>
                    <a:pt x="251761" y="58229"/>
                  </a:lnTo>
                  <a:lnTo>
                    <a:pt x="242151" y="55229"/>
                  </a:lnTo>
                  <a:lnTo>
                    <a:pt x="231267" y="54228"/>
                  </a:lnTo>
                  <a:close/>
                </a:path>
                <a:path w="1280160" h="231139">
                  <a:moveTo>
                    <a:pt x="329946" y="57023"/>
                  </a:moveTo>
                  <a:lnTo>
                    <a:pt x="310896" y="57023"/>
                  </a:lnTo>
                  <a:lnTo>
                    <a:pt x="310896" y="230631"/>
                  </a:lnTo>
                  <a:lnTo>
                    <a:pt x="329946" y="230631"/>
                  </a:lnTo>
                  <a:lnTo>
                    <a:pt x="329946" y="158750"/>
                  </a:lnTo>
                  <a:lnTo>
                    <a:pt x="347932" y="158750"/>
                  </a:lnTo>
                  <a:lnTo>
                    <a:pt x="329946" y="127380"/>
                  </a:lnTo>
                  <a:lnTo>
                    <a:pt x="329946" y="110870"/>
                  </a:lnTo>
                  <a:lnTo>
                    <a:pt x="344211" y="77977"/>
                  </a:lnTo>
                  <a:lnTo>
                    <a:pt x="329946" y="77977"/>
                  </a:lnTo>
                  <a:lnTo>
                    <a:pt x="329946" y="57023"/>
                  </a:lnTo>
                  <a:close/>
                </a:path>
                <a:path w="1280160" h="231139">
                  <a:moveTo>
                    <a:pt x="347932" y="158750"/>
                  </a:moveTo>
                  <a:lnTo>
                    <a:pt x="330454" y="158750"/>
                  </a:lnTo>
                  <a:lnTo>
                    <a:pt x="337331" y="167491"/>
                  </a:lnTo>
                  <a:lnTo>
                    <a:pt x="345566" y="173720"/>
                  </a:lnTo>
                  <a:lnTo>
                    <a:pt x="355135" y="177448"/>
                  </a:lnTo>
                  <a:lnTo>
                    <a:pt x="366013" y="178688"/>
                  </a:lnTo>
                  <a:lnTo>
                    <a:pt x="377940" y="177569"/>
                  </a:lnTo>
                  <a:lnTo>
                    <a:pt x="388556" y="174212"/>
                  </a:lnTo>
                  <a:lnTo>
                    <a:pt x="397839" y="168616"/>
                  </a:lnTo>
                  <a:lnTo>
                    <a:pt x="403837" y="162687"/>
                  </a:lnTo>
                  <a:lnTo>
                    <a:pt x="363855" y="162687"/>
                  </a:lnTo>
                  <a:lnTo>
                    <a:pt x="356776" y="162044"/>
                  </a:lnTo>
                  <a:lnTo>
                    <a:pt x="350377" y="160115"/>
                  </a:lnTo>
                  <a:lnTo>
                    <a:pt x="347932" y="158750"/>
                  </a:lnTo>
                  <a:close/>
                </a:path>
                <a:path w="1280160" h="231139">
                  <a:moveTo>
                    <a:pt x="407497" y="70357"/>
                  </a:moveTo>
                  <a:lnTo>
                    <a:pt x="366775" y="70357"/>
                  </a:lnTo>
                  <a:lnTo>
                    <a:pt x="374181" y="71050"/>
                  </a:lnTo>
                  <a:lnTo>
                    <a:pt x="380777" y="73136"/>
                  </a:lnTo>
                  <a:lnTo>
                    <a:pt x="400576" y="110870"/>
                  </a:lnTo>
                  <a:lnTo>
                    <a:pt x="400664" y="113029"/>
                  </a:lnTo>
                  <a:lnTo>
                    <a:pt x="400085" y="123815"/>
                  </a:lnTo>
                  <a:lnTo>
                    <a:pt x="379285" y="159369"/>
                  </a:lnTo>
                  <a:lnTo>
                    <a:pt x="363855" y="162687"/>
                  </a:lnTo>
                  <a:lnTo>
                    <a:pt x="403837" y="162687"/>
                  </a:lnTo>
                  <a:lnTo>
                    <a:pt x="419338" y="127224"/>
                  </a:lnTo>
                  <a:lnTo>
                    <a:pt x="420243" y="113029"/>
                  </a:lnTo>
                  <a:lnTo>
                    <a:pt x="419435" y="100288"/>
                  </a:lnTo>
                  <a:lnTo>
                    <a:pt x="417020" y="88915"/>
                  </a:lnTo>
                  <a:lnTo>
                    <a:pt x="413009" y="78900"/>
                  </a:lnTo>
                  <a:lnTo>
                    <a:pt x="407497" y="70357"/>
                  </a:lnTo>
                  <a:close/>
                </a:path>
                <a:path w="1280160" h="231139">
                  <a:moveTo>
                    <a:pt x="371475" y="54228"/>
                  </a:moveTo>
                  <a:lnTo>
                    <a:pt x="358761" y="55725"/>
                  </a:lnTo>
                  <a:lnTo>
                    <a:pt x="347678" y="60197"/>
                  </a:lnTo>
                  <a:lnTo>
                    <a:pt x="338238" y="67623"/>
                  </a:lnTo>
                  <a:lnTo>
                    <a:pt x="330454" y="77977"/>
                  </a:lnTo>
                  <a:lnTo>
                    <a:pt x="344211" y="77977"/>
                  </a:lnTo>
                  <a:lnTo>
                    <a:pt x="345434" y="76840"/>
                  </a:lnTo>
                  <a:lnTo>
                    <a:pt x="351710" y="73231"/>
                  </a:lnTo>
                  <a:lnTo>
                    <a:pt x="358820" y="71074"/>
                  </a:lnTo>
                  <a:lnTo>
                    <a:pt x="366775" y="70357"/>
                  </a:lnTo>
                  <a:lnTo>
                    <a:pt x="407497" y="70357"/>
                  </a:lnTo>
                  <a:lnTo>
                    <a:pt x="400317" y="63230"/>
                  </a:lnTo>
                  <a:lnTo>
                    <a:pt x="391969" y="58229"/>
                  </a:lnTo>
                  <a:lnTo>
                    <a:pt x="382359" y="55229"/>
                  </a:lnTo>
                  <a:lnTo>
                    <a:pt x="371475" y="54228"/>
                  </a:lnTo>
                  <a:close/>
                </a:path>
                <a:path w="1280160" h="231139">
                  <a:moveTo>
                    <a:pt x="470154" y="0"/>
                  </a:moveTo>
                  <a:lnTo>
                    <a:pt x="451104" y="0"/>
                  </a:lnTo>
                  <a:lnTo>
                    <a:pt x="451104" y="175894"/>
                  </a:lnTo>
                  <a:lnTo>
                    <a:pt x="470154" y="175894"/>
                  </a:lnTo>
                  <a:lnTo>
                    <a:pt x="470154" y="0"/>
                  </a:lnTo>
                  <a:close/>
                </a:path>
                <a:path w="1280160" h="231139">
                  <a:moveTo>
                    <a:pt x="522224" y="2159"/>
                  </a:moveTo>
                  <a:lnTo>
                    <a:pt x="515365" y="2159"/>
                  </a:lnTo>
                  <a:lnTo>
                    <a:pt x="512445" y="3301"/>
                  </a:lnTo>
                  <a:lnTo>
                    <a:pt x="507619" y="8127"/>
                  </a:lnTo>
                  <a:lnTo>
                    <a:pt x="506475" y="11049"/>
                  </a:lnTo>
                  <a:lnTo>
                    <a:pt x="506475" y="18161"/>
                  </a:lnTo>
                  <a:lnTo>
                    <a:pt x="507619" y="21081"/>
                  </a:lnTo>
                  <a:lnTo>
                    <a:pt x="510032" y="23367"/>
                  </a:lnTo>
                  <a:lnTo>
                    <a:pt x="512445" y="25780"/>
                  </a:lnTo>
                  <a:lnTo>
                    <a:pt x="515365" y="26924"/>
                  </a:lnTo>
                  <a:lnTo>
                    <a:pt x="522224" y="26924"/>
                  </a:lnTo>
                  <a:lnTo>
                    <a:pt x="525145" y="25653"/>
                  </a:lnTo>
                  <a:lnTo>
                    <a:pt x="530098" y="20954"/>
                  </a:lnTo>
                  <a:lnTo>
                    <a:pt x="531191" y="18161"/>
                  </a:lnTo>
                  <a:lnTo>
                    <a:pt x="531240" y="11049"/>
                  </a:lnTo>
                  <a:lnTo>
                    <a:pt x="530098" y="8127"/>
                  </a:lnTo>
                  <a:lnTo>
                    <a:pt x="527685" y="5714"/>
                  </a:lnTo>
                  <a:lnTo>
                    <a:pt x="525145" y="3301"/>
                  </a:lnTo>
                  <a:lnTo>
                    <a:pt x="522224" y="2159"/>
                  </a:lnTo>
                  <a:close/>
                </a:path>
                <a:path w="1280160" h="231139">
                  <a:moveTo>
                    <a:pt x="528065" y="57023"/>
                  </a:moveTo>
                  <a:lnTo>
                    <a:pt x="509015" y="57023"/>
                  </a:lnTo>
                  <a:lnTo>
                    <a:pt x="509015" y="175894"/>
                  </a:lnTo>
                  <a:lnTo>
                    <a:pt x="528065" y="175894"/>
                  </a:lnTo>
                  <a:lnTo>
                    <a:pt x="528065" y="57023"/>
                  </a:lnTo>
                  <a:close/>
                </a:path>
                <a:path w="1280160" h="231139">
                  <a:moveTo>
                    <a:pt x="620522" y="54228"/>
                  </a:moveTo>
                  <a:lnTo>
                    <a:pt x="575690" y="72136"/>
                  </a:lnTo>
                  <a:lnTo>
                    <a:pt x="558800" y="119252"/>
                  </a:lnTo>
                  <a:lnTo>
                    <a:pt x="559776" y="131853"/>
                  </a:lnTo>
                  <a:lnTo>
                    <a:pt x="582848" y="169419"/>
                  </a:lnTo>
                  <a:lnTo>
                    <a:pt x="615442" y="178688"/>
                  </a:lnTo>
                  <a:lnTo>
                    <a:pt x="624540" y="178184"/>
                  </a:lnTo>
                  <a:lnTo>
                    <a:pt x="632983" y="176657"/>
                  </a:lnTo>
                  <a:lnTo>
                    <a:pt x="640784" y="174081"/>
                  </a:lnTo>
                  <a:lnTo>
                    <a:pt x="647954" y="170434"/>
                  </a:lnTo>
                  <a:lnTo>
                    <a:pt x="647954" y="162687"/>
                  </a:lnTo>
                  <a:lnTo>
                    <a:pt x="618744" y="162687"/>
                  </a:lnTo>
                  <a:lnTo>
                    <a:pt x="609961" y="161944"/>
                  </a:lnTo>
                  <a:lnTo>
                    <a:pt x="581056" y="136366"/>
                  </a:lnTo>
                  <a:lnTo>
                    <a:pt x="578358" y="117728"/>
                  </a:lnTo>
                  <a:lnTo>
                    <a:pt x="579074" y="107582"/>
                  </a:lnTo>
                  <a:lnTo>
                    <a:pt x="603281" y="73596"/>
                  </a:lnTo>
                  <a:lnTo>
                    <a:pt x="619887" y="70357"/>
                  </a:lnTo>
                  <a:lnTo>
                    <a:pt x="648208" y="70357"/>
                  </a:lnTo>
                  <a:lnTo>
                    <a:pt x="648208" y="60070"/>
                  </a:lnTo>
                  <a:lnTo>
                    <a:pt x="641988" y="57550"/>
                  </a:lnTo>
                  <a:lnTo>
                    <a:pt x="635317" y="55721"/>
                  </a:lnTo>
                  <a:lnTo>
                    <a:pt x="628169" y="54606"/>
                  </a:lnTo>
                  <a:lnTo>
                    <a:pt x="620522" y="54228"/>
                  </a:lnTo>
                  <a:close/>
                </a:path>
                <a:path w="1280160" h="231139">
                  <a:moveTo>
                    <a:pt x="647954" y="152400"/>
                  </a:moveTo>
                  <a:lnTo>
                    <a:pt x="640978" y="156900"/>
                  </a:lnTo>
                  <a:lnTo>
                    <a:pt x="633777" y="160115"/>
                  </a:lnTo>
                  <a:lnTo>
                    <a:pt x="626362" y="162044"/>
                  </a:lnTo>
                  <a:lnTo>
                    <a:pt x="618744" y="162687"/>
                  </a:lnTo>
                  <a:lnTo>
                    <a:pt x="647954" y="162687"/>
                  </a:lnTo>
                  <a:lnTo>
                    <a:pt x="647954" y="152400"/>
                  </a:lnTo>
                  <a:close/>
                </a:path>
                <a:path w="1280160" h="231139">
                  <a:moveTo>
                    <a:pt x="648208" y="70357"/>
                  </a:moveTo>
                  <a:lnTo>
                    <a:pt x="619887" y="70357"/>
                  </a:lnTo>
                  <a:lnTo>
                    <a:pt x="627294" y="70931"/>
                  </a:lnTo>
                  <a:lnTo>
                    <a:pt x="634476" y="72659"/>
                  </a:lnTo>
                  <a:lnTo>
                    <a:pt x="641443" y="75555"/>
                  </a:lnTo>
                  <a:lnTo>
                    <a:pt x="648208" y="79628"/>
                  </a:lnTo>
                  <a:lnTo>
                    <a:pt x="648208" y="70357"/>
                  </a:lnTo>
                  <a:close/>
                </a:path>
                <a:path w="1280160" h="231139">
                  <a:moveTo>
                    <a:pt x="754097" y="70357"/>
                  </a:moveTo>
                  <a:lnTo>
                    <a:pt x="718185" y="70357"/>
                  </a:lnTo>
                  <a:lnTo>
                    <a:pt x="728926" y="72241"/>
                  </a:lnTo>
                  <a:lnTo>
                    <a:pt x="736584" y="77898"/>
                  </a:lnTo>
                  <a:lnTo>
                    <a:pt x="741170" y="87342"/>
                  </a:lnTo>
                  <a:lnTo>
                    <a:pt x="742696" y="100584"/>
                  </a:lnTo>
                  <a:lnTo>
                    <a:pt x="707009" y="105537"/>
                  </a:lnTo>
                  <a:lnTo>
                    <a:pt x="689840" y="110037"/>
                  </a:lnTo>
                  <a:lnTo>
                    <a:pt x="677576" y="118014"/>
                  </a:lnTo>
                  <a:lnTo>
                    <a:pt x="670218" y="129468"/>
                  </a:lnTo>
                  <a:lnTo>
                    <a:pt x="667765" y="144399"/>
                  </a:lnTo>
                  <a:lnTo>
                    <a:pt x="668406" y="151753"/>
                  </a:lnTo>
                  <a:lnTo>
                    <a:pt x="697231" y="178113"/>
                  </a:lnTo>
                  <a:lnTo>
                    <a:pt x="705612" y="178688"/>
                  </a:lnTo>
                  <a:lnTo>
                    <a:pt x="716970" y="177355"/>
                  </a:lnTo>
                  <a:lnTo>
                    <a:pt x="726852" y="173354"/>
                  </a:lnTo>
                  <a:lnTo>
                    <a:pt x="735258" y="166687"/>
                  </a:lnTo>
                  <a:lnTo>
                    <a:pt x="738228" y="162687"/>
                  </a:lnTo>
                  <a:lnTo>
                    <a:pt x="703199" y="162687"/>
                  </a:lnTo>
                  <a:lnTo>
                    <a:pt x="697738" y="160909"/>
                  </a:lnTo>
                  <a:lnTo>
                    <a:pt x="689356" y="153542"/>
                  </a:lnTo>
                  <a:lnTo>
                    <a:pt x="687324" y="148843"/>
                  </a:lnTo>
                  <a:lnTo>
                    <a:pt x="687356" y="134921"/>
                  </a:lnTo>
                  <a:lnTo>
                    <a:pt x="689610" y="129412"/>
                  </a:lnTo>
                  <a:lnTo>
                    <a:pt x="694055" y="126364"/>
                  </a:lnTo>
                  <a:lnTo>
                    <a:pt x="698500" y="123189"/>
                  </a:lnTo>
                  <a:lnTo>
                    <a:pt x="705231" y="121030"/>
                  </a:lnTo>
                  <a:lnTo>
                    <a:pt x="742696" y="115824"/>
                  </a:lnTo>
                  <a:lnTo>
                    <a:pt x="761746" y="115824"/>
                  </a:lnTo>
                  <a:lnTo>
                    <a:pt x="761746" y="98678"/>
                  </a:lnTo>
                  <a:lnTo>
                    <a:pt x="759126" y="79249"/>
                  </a:lnTo>
                  <a:lnTo>
                    <a:pt x="754097" y="70357"/>
                  </a:lnTo>
                  <a:close/>
                </a:path>
                <a:path w="1280160" h="231139">
                  <a:moveTo>
                    <a:pt x="761746" y="157352"/>
                  </a:moveTo>
                  <a:lnTo>
                    <a:pt x="742696" y="157352"/>
                  </a:lnTo>
                  <a:lnTo>
                    <a:pt x="742696" y="175894"/>
                  </a:lnTo>
                  <a:lnTo>
                    <a:pt x="761746" y="175894"/>
                  </a:lnTo>
                  <a:lnTo>
                    <a:pt x="761746" y="157352"/>
                  </a:lnTo>
                  <a:close/>
                </a:path>
                <a:path w="1280160" h="231139">
                  <a:moveTo>
                    <a:pt x="761746" y="115824"/>
                  </a:moveTo>
                  <a:lnTo>
                    <a:pt x="742696" y="115824"/>
                  </a:lnTo>
                  <a:lnTo>
                    <a:pt x="742696" y="127635"/>
                  </a:lnTo>
                  <a:lnTo>
                    <a:pt x="742122" y="134921"/>
                  </a:lnTo>
                  <a:lnTo>
                    <a:pt x="719582" y="162687"/>
                  </a:lnTo>
                  <a:lnTo>
                    <a:pt x="738228" y="162687"/>
                  </a:lnTo>
                  <a:lnTo>
                    <a:pt x="742188" y="157352"/>
                  </a:lnTo>
                  <a:lnTo>
                    <a:pt x="761746" y="157352"/>
                  </a:lnTo>
                  <a:lnTo>
                    <a:pt x="761746" y="115824"/>
                  </a:lnTo>
                  <a:close/>
                </a:path>
                <a:path w="1280160" h="231139">
                  <a:moveTo>
                    <a:pt x="719836" y="54228"/>
                  </a:moveTo>
                  <a:lnTo>
                    <a:pt x="679539" y="65357"/>
                  </a:lnTo>
                  <a:lnTo>
                    <a:pt x="679450" y="84962"/>
                  </a:lnTo>
                  <a:lnTo>
                    <a:pt x="688359" y="78555"/>
                  </a:lnTo>
                  <a:lnTo>
                    <a:pt x="697769" y="73993"/>
                  </a:lnTo>
                  <a:lnTo>
                    <a:pt x="707703" y="71264"/>
                  </a:lnTo>
                  <a:lnTo>
                    <a:pt x="718185" y="70357"/>
                  </a:lnTo>
                  <a:lnTo>
                    <a:pt x="754097" y="70357"/>
                  </a:lnTo>
                  <a:lnTo>
                    <a:pt x="751268" y="65357"/>
                  </a:lnTo>
                  <a:lnTo>
                    <a:pt x="738171" y="57013"/>
                  </a:lnTo>
                  <a:lnTo>
                    <a:pt x="719836" y="54228"/>
                  </a:lnTo>
                  <a:close/>
                </a:path>
                <a:path w="1280160" h="231139">
                  <a:moveTo>
                    <a:pt x="822198" y="73278"/>
                  </a:moveTo>
                  <a:lnTo>
                    <a:pt x="803148" y="73278"/>
                  </a:lnTo>
                  <a:lnTo>
                    <a:pt x="803148" y="143637"/>
                  </a:lnTo>
                  <a:lnTo>
                    <a:pt x="805100" y="158898"/>
                  </a:lnTo>
                  <a:lnTo>
                    <a:pt x="810958" y="169814"/>
                  </a:lnTo>
                  <a:lnTo>
                    <a:pt x="820721" y="176373"/>
                  </a:lnTo>
                  <a:lnTo>
                    <a:pt x="834389" y="178562"/>
                  </a:lnTo>
                  <a:lnTo>
                    <a:pt x="841756" y="178562"/>
                  </a:lnTo>
                  <a:lnTo>
                    <a:pt x="847725" y="177291"/>
                  </a:lnTo>
                  <a:lnTo>
                    <a:pt x="852170" y="174751"/>
                  </a:lnTo>
                  <a:lnTo>
                    <a:pt x="852170" y="162432"/>
                  </a:lnTo>
                  <a:lnTo>
                    <a:pt x="833501" y="162432"/>
                  </a:lnTo>
                  <a:lnTo>
                    <a:pt x="829056" y="160781"/>
                  </a:lnTo>
                  <a:lnTo>
                    <a:pt x="826262" y="157352"/>
                  </a:lnTo>
                  <a:lnTo>
                    <a:pt x="823595" y="153924"/>
                  </a:lnTo>
                  <a:lnTo>
                    <a:pt x="822198" y="148336"/>
                  </a:lnTo>
                  <a:lnTo>
                    <a:pt x="822198" y="73278"/>
                  </a:lnTo>
                  <a:close/>
                </a:path>
                <a:path w="1280160" h="231139">
                  <a:moveTo>
                    <a:pt x="852170" y="158495"/>
                  </a:moveTo>
                  <a:lnTo>
                    <a:pt x="848740" y="161162"/>
                  </a:lnTo>
                  <a:lnTo>
                    <a:pt x="844550" y="162432"/>
                  </a:lnTo>
                  <a:lnTo>
                    <a:pt x="852170" y="162432"/>
                  </a:lnTo>
                  <a:lnTo>
                    <a:pt x="852170" y="158495"/>
                  </a:lnTo>
                  <a:close/>
                </a:path>
                <a:path w="1280160" h="231139">
                  <a:moveTo>
                    <a:pt x="852170" y="57023"/>
                  </a:moveTo>
                  <a:lnTo>
                    <a:pt x="782827" y="57023"/>
                  </a:lnTo>
                  <a:lnTo>
                    <a:pt x="782827" y="73278"/>
                  </a:lnTo>
                  <a:lnTo>
                    <a:pt x="852170" y="73278"/>
                  </a:lnTo>
                  <a:lnTo>
                    <a:pt x="852170" y="57023"/>
                  </a:lnTo>
                  <a:close/>
                </a:path>
                <a:path w="1280160" h="231139">
                  <a:moveTo>
                    <a:pt x="822198" y="21843"/>
                  </a:moveTo>
                  <a:lnTo>
                    <a:pt x="803148" y="28066"/>
                  </a:lnTo>
                  <a:lnTo>
                    <a:pt x="803148" y="57023"/>
                  </a:lnTo>
                  <a:lnTo>
                    <a:pt x="822198" y="57023"/>
                  </a:lnTo>
                  <a:lnTo>
                    <a:pt x="822198" y="21843"/>
                  </a:lnTo>
                  <a:close/>
                </a:path>
                <a:path w="1280160" h="231139">
                  <a:moveTo>
                    <a:pt x="891032" y="2159"/>
                  </a:moveTo>
                  <a:lnTo>
                    <a:pt x="884174" y="2159"/>
                  </a:lnTo>
                  <a:lnTo>
                    <a:pt x="881252" y="3301"/>
                  </a:lnTo>
                  <a:lnTo>
                    <a:pt x="876426" y="8127"/>
                  </a:lnTo>
                  <a:lnTo>
                    <a:pt x="875284" y="11049"/>
                  </a:lnTo>
                  <a:lnTo>
                    <a:pt x="875284" y="18161"/>
                  </a:lnTo>
                  <a:lnTo>
                    <a:pt x="876426" y="21081"/>
                  </a:lnTo>
                  <a:lnTo>
                    <a:pt x="878839" y="23367"/>
                  </a:lnTo>
                  <a:lnTo>
                    <a:pt x="881252" y="25780"/>
                  </a:lnTo>
                  <a:lnTo>
                    <a:pt x="884174" y="26924"/>
                  </a:lnTo>
                  <a:lnTo>
                    <a:pt x="891032" y="26924"/>
                  </a:lnTo>
                  <a:lnTo>
                    <a:pt x="893952" y="25653"/>
                  </a:lnTo>
                  <a:lnTo>
                    <a:pt x="898906" y="20954"/>
                  </a:lnTo>
                  <a:lnTo>
                    <a:pt x="899999" y="18161"/>
                  </a:lnTo>
                  <a:lnTo>
                    <a:pt x="900049" y="11049"/>
                  </a:lnTo>
                  <a:lnTo>
                    <a:pt x="898906" y="8127"/>
                  </a:lnTo>
                  <a:lnTo>
                    <a:pt x="896493" y="5714"/>
                  </a:lnTo>
                  <a:lnTo>
                    <a:pt x="893952" y="3301"/>
                  </a:lnTo>
                  <a:lnTo>
                    <a:pt x="891032" y="2159"/>
                  </a:lnTo>
                  <a:close/>
                </a:path>
                <a:path w="1280160" h="231139">
                  <a:moveTo>
                    <a:pt x="896874" y="57023"/>
                  </a:moveTo>
                  <a:lnTo>
                    <a:pt x="877824" y="57023"/>
                  </a:lnTo>
                  <a:lnTo>
                    <a:pt x="877824" y="175894"/>
                  </a:lnTo>
                  <a:lnTo>
                    <a:pt x="896874" y="175894"/>
                  </a:lnTo>
                  <a:lnTo>
                    <a:pt x="896874" y="57023"/>
                  </a:lnTo>
                  <a:close/>
                </a:path>
                <a:path w="1280160" h="231139">
                  <a:moveTo>
                    <a:pt x="988187" y="54228"/>
                  </a:moveTo>
                  <a:lnTo>
                    <a:pt x="943987" y="71123"/>
                  </a:lnTo>
                  <a:lnTo>
                    <a:pt x="927608" y="117855"/>
                  </a:lnTo>
                  <a:lnTo>
                    <a:pt x="928586" y="130976"/>
                  </a:lnTo>
                  <a:lnTo>
                    <a:pt x="951853" y="169366"/>
                  </a:lnTo>
                  <a:lnTo>
                    <a:pt x="985393" y="178688"/>
                  </a:lnTo>
                  <a:lnTo>
                    <a:pt x="998229" y="177619"/>
                  </a:lnTo>
                  <a:lnTo>
                    <a:pt x="1009697" y="174418"/>
                  </a:lnTo>
                  <a:lnTo>
                    <a:pt x="1019808" y="169098"/>
                  </a:lnTo>
                  <a:lnTo>
                    <a:pt x="1027374" y="162687"/>
                  </a:lnTo>
                  <a:lnTo>
                    <a:pt x="986789" y="162687"/>
                  </a:lnTo>
                  <a:lnTo>
                    <a:pt x="978195" y="161925"/>
                  </a:lnTo>
                  <a:lnTo>
                    <a:pt x="949848" y="136096"/>
                  </a:lnTo>
                  <a:lnTo>
                    <a:pt x="947208" y="117855"/>
                  </a:lnTo>
                  <a:lnTo>
                    <a:pt x="947239" y="116077"/>
                  </a:lnTo>
                  <a:lnTo>
                    <a:pt x="963644" y="77323"/>
                  </a:lnTo>
                  <a:lnTo>
                    <a:pt x="986789" y="70357"/>
                  </a:lnTo>
                  <a:lnTo>
                    <a:pt x="1029426" y="70357"/>
                  </a:lnTo>
                  <a:lnTo>
                    <a:pt x="1021548" y="63444"/>
                  </a:lnTo>
                  <a:lnTo>
                    <a:pt x="1011904" y="58324"/>
                  </a:lnTo>
                  <a:lnTo>
                    <a:pt x="1000783" y="55252"/>
                  </a:lnTo>
                  <a:lnTo>
                    <a:pt x="988187" y="54228"/>
                  </a:lnTo>
                  <a:close/>
                </a:path>
                <a:path w="1280160" h="231139">
                  <a:moveTo>
                    <a:pt x="1029426" y="70357"/>
                  </a:moveTo>
                  <a:lnTo>
                    <a:pt x="986789" y="70357"/>
                  </a:lnTo>
                  <a:lnTo>
                    <a:pt x="995503" y="71100"/>
                  </a:lnTo>
                  <a:lnTo>
                    <a:pt x="1003157" y="73342"/>
                  </a:lnTo>
                  <a:lnTo>
                    <a:pt x="1024524" y="106211"/>
                  </a:lnTo>
                  <a:lnTo>
                    <a:pt x="1025106" y="116077"/>
                  </a:lnTo>
                  <a:lnTo>
                    <a:pt x="1025076" y="117855"/>
                  </a:lnTo>
                  <a:lnTo>
                    <a:pt x="1009739" y="155989"/>
                  </a:lnTo>
                  <a:lnTo>
                    <a:pt x="986789" y="162687"/>
                  </a:lnTo>
                  <a:lnTo>
                    <a:pt x="1027374" y="162687"/>
                  </a:lnTo>
                  <a:lnTo>
                    <a:pt x="1044575" y="116077"/>
                  </a:lnTo>
                  <a:lnTo>
                    <a:pt x="1043646" y="102312"/>
                  </a:lnTo>
                  <a:lnTo>
                    <a:pt x="1040860" y="90154"/>
                  </a:lnTo>
                  <a:lnTo>
                    <a:pt x="1036216" y="79591"/>
                  </a:lnTo>
                  <a:lnTo>
                    <a:pt x="1029715" y="70612"/>
                  </a:lnTo>
                  <a:lnTo>
                    <a:pt x="1029426" y="70357"/>
                  </a:lnTo>
                  <a:close/>
                </a:path>
                <a:path w="1280160" h="231139">
                  <a:moveTo>
                    <a:pt x="1093470" y="57023"/>
                  </a:moveTo>
                  <a:lnTo>
                    <a:pt x="1074420" y="57023"/>
                  </a:lnTo>
                  <a:lnTo>
                    <a:pt x="1074420" y="175894"/>
                  </a:lnTo>
                  <a:lnTo>
                    <a:pt x="1093470" y="175894"/>
                  </a:lnTo>
                  <a:lnTo>
                    <a:pt x="1093470" y="108203"/>
                  </a:lnTo>
                  <a:lnTo>
                    <a:pt x="1094043" y="100367"/>
                  </a:lnTo>
                  <a:lnTo>
                    <a:pt x="1095771" y="93233"/>
                  </a:lnTo>
                  <a:lnTo>
                    <a:pt x="1098667" y="86790"/>
                  </a:lnTo>
                  <a:lnTo>
                    <a:pt x="1102740" y="81025"/>
                  </a:lnTo>
                  <a:lnTo>
                    <a:pt x="1107226" y="76835"/>
                  </a:lnTo>
                  <a:lnTo>
                    <a:pt x="1093470" y="76835"/>
                  </a:lnTo>
                  <a:lnTo>
                    <a:pt x="1093470" y="57023"/>
                  </a:lnTo>
                  <a:close/>
                </a:path>
                <a:path w="1280160" h="231139">
                  <a:moveTo>
                    <a:pt x="1165023" y="70357"/>
                  </a:moveTo>
                  <a:lnTo>
                    <a:pt x="1126363" y="70357"/>
                  </a:lnTo>
                  <a:lnTo>
                    <a:pt x="1138457" y="72717"/>
                  </a:lnTo>
                  <a:lnTo>
                    <a:pt x="1147111" y="79803"/>
                  </a:lnTo>
                  <a:lnTo>
                    <a:pt x="1152312" y="91628"/>
                  </a:lnTo>
                  <a:lnTo>
                    <a:pt x="1154049" y="108203"/>
                  </a:lnTo>
                  <a:lnTo>
                    <a:pt x="1154049" y="175894"/>
                  </a:lnTo>
                  <a:lnTo>
                    <a:pt x="1173099" y="175894"/>
                  </a:lnTo>
                  <a:lnTo>
                    <a:pt x="1173099" y="103250"/>
                  </a:lnTo>
                  <a:lnTo>
                    <a:pt x="1172456" y="92057"/>
                  </a:lnTo>
                  <a:lnTo>
                    <a:pt x="1170527" y="82280"/>
                  </a:lnTo>
                  <a:lnTo>
                    <a:pt x="1167312" y="73908"/>
                  </a:lnTo>
                  <a:lnTo>
                    <a:pt x="1165023" y="70357"/>
                  </a:lnTo>
                  <a:close/>
                </a:path>
                <a:path w="1280160" h="231139">
                  <a:moveTo>
                    <a:pt x="1132967" y="54228"/>
                  </a:moveTo>
                  <a:lnTo>
                    <a:pt x="1120945" y="55653"/>
                  </a:lnTo>
                  <a:lnTo>
                    <a:pt x="1110424" y="59912"/>
                  </a:lnTo>
                  <a:lnTo>
                    <a:pt x="1101427" y="66980"/>
                  </a:lnTo>
                  <a:lnTo>
                    <a:pt x="1093977" y="76835"/>
                  </a:lnTo>
                  <a:lnTo>
                    <a:pt x="1107226" y="76835"/>
                  </a:lnTo>
                  <a:lnTo>
                    <a:pt x="1107735" y="76358"/>
                  </a:lnTo>
                  <a:lnTo>
                    <a:pt x="1113361" y="73025"/>
                  </a:lnTo>
                  <a:lnTo>
                    <a:pt x="1119582" y="71024"/>
                  </a:lnTo>
                  <a:lnTo>
                    <a:pt x="1126363" y="70357"/>
                  </a:lnTo>
                  <a:lnTo>
                    <a:pt x="1165023" y="70357"/>
                  </a:lnTo>
                  <a:lnTo>
                    <a:pt x="1162812" y="66928"/>
                  </a:lnTo>
                  <a:lnTo>
                    <a:pt x="1157023" y="61408"/>
                  </a:lnTo>
                  <a:lnTo>
                    <a:pt x="1150127" y="57435"/>
                  </a:lnTo>
                  <a:lnTo>
                    <a:pt x="1142112" y="55034"/>
                  </a:lnTo>
                  <a:lnTo>
                    <a:pt x="1132967" y="54228"/>
                  </a:lnTo>
                  <a:close/>
                </a:path>
                <a:path w="1280160" h="231139">
                  <a:moveTo>
                    <a:pt x="1201293" y="151256"/>
                  </a:moveTo>
                  <a:lnTo>
                    <a:pt x="1201293" y="171703"/>
                  </a:lnTo>
                  <a:lnTo>
                    <a:pt x="1208345" y="174777"/>
                  </a:lnTo>
                  <a:lnTo>
                    <a:pt x="1215993" y="176958"/>
                  </a:lnTo>
                  <a:lnTo>
                    <a:pt x="1224260" y="178258"/>
                  </a:lnTo>
                  <a:lnTo>
                    <a:pt x="1233170" y="178688"/>
                  </a:lnTo>
                  <a:lnTo>
                    <a:pt x="1239265" y="178688"/>
                  </a:lnTo>
                  <a:lnTo>
                    <a:pt x="1274355" y="162687"/>
                  </a:lnTo>
                  <a:lnTo>
                    <a:pt x="1235583" y="162687"/>
                  </a:lnTo>
                  <a:lnTo>
                    <a:pt x="1226439" y="161972"/>
                  </a:lnTo>
                  <a:lnTo>
                    <a:pt x="1217676" y="159829"/>
                  </a:lnTo>
                  <a:lnTo>
                    <a:pt x="1209294" y="156257"/>
                  </a:lnTo>
                  <a:lnTo>
                    <a:pt x="1201293" y="151256"/>
                  </a:lnTo>
                  <a:close/>
                </a:path>
                <a:path w="1280160" h="231139">
                  <a:moveTo>
                    <a:pt x="1247013" y="54228"/>
                  </a:moveTo>
                  <a:lnTo>
                    <a:pt x="1241298" y="54228"/>
                  </a:lnTo>
                  <a:lnTo>
                    <a:pt x="1235583" y="54990"/>
                  </a:lnTo>
                  <a:lnTo>
                    <a:pt x="1230122" y="56514"/>
                  </a:lnTo>
                  <a:lnTo>
                    <a:pt x="1224661" y="57912"/>
                  </a:lnTo>
                  <a:lnTo>
                    <a:pt x="1201547" y="83057"/>
                  </a:lnTo>
                  <a:lnTo>
                    <a:pt x="1201547" y="93217"/>
                  </a:lnTo>
                  <a:lnTo>
                    <a:pt x="1228217" y="121157"/>
                  </a:lnTo>
                  <a:lnTo>
                    <a:pt x="1240789" y="126111"/>
                  </a:lnTo>
                  <a:lnTo>
                    <a:pt x="1244092" y="127507"/>
                  </a:lnTo>
                  <a:lnTo>
                    <a:pt x="1247394" y="128777"/>
                  </a:lnTo>
                  <a:lnTo>
                    <a:pt x="1250314" y="130301"/>
                  </a:lnTo>
                  <a:lnTo>
                    <a:pt x="1252727" y="132079"/>
                  </a:lnTo>
                  <a:lnTo>
                    <a:pt x="1255140" y="133730"/>
                  </a:lnTo>
                  <a:lnTo>
                    <a:pt x="1257046" y="135762"/>
                  </a:lnTo>
                  <a:lnTo>
                    <a:pt x="1258443" y="137922"/>
                  </a:lnTo>
                  <a:lnTo>
                    <a:pt x="1259967" y="140080"/>
                  </a:lnTo>
                  <a:lnTo>
                    <a:pt x="1260602" y="142875"/>
                  </a:lnTo>
                  <a:lnTo>
                    <a:pt x="1260602" y="146050"/>
                  </a:lnTo>
                  <a:lnTo>
                    <a:pt x="1259050" y="153310"/>
                  </a:lnTo>
                  <a:lnTo>
                    <a:pt x="1254379" y="158511"/>
                  </a:lnTo>
                  <a:lnTo>
                    <a:pt x="1246564" y="161641"/>
                  </a:lnTo>
                  <a:lnTo>
                    <a:pt x="1235583" y="162687"/>
                  </a:lnTo>
                  <a:lnTo>
                    <a:pt x="1274355" y="162687"/>
                  </a:lnTo>
                  <a:lnTo>
                    <a:pt x="1276223" y="159512"/>
                  </a:lnTo>
                  <a:lnTo>
                    <a:pt x="1278889" y="155066"/>
                  </a:lnTo>
                  <a:lnTo>
                    <a:pt x="1280160" y="149987"/>
                  </a:lnTo>
                  <a:lnTo>
                    <a:pt x="1280160" y="139318"/>
                  </a:lnTo>
                  <a:lnTo>
                    <a:pt x="1279398" y="135254"/>
                  </a:lnTo>
                  <a:lnTo>
                    <a:pt x="1277747" y="131699"/>
                  </a:lnTo>
                  <a:lnTo>
                    <a:pt x="1276223" y="128269"/>
                  </a:lnTo>
                  <a:lnTo>
                    <a:pt x="1242187" y="107568"/>
                  </a:lnTo>
                  <a:lnTo>
                    <a:pt x="1238631" y="106044"/>
                  </a:lnTo>
                  <a:lnTo>
                    <a:pt x="1232535" y="103504"/>
                  </a:lnTo>
                  <a:lnTo>
                    <a:pt x="1229868" y="101980"/>
                  </a:lnTo>
                  <a:lnTo>
                    <a:pt x="1227709" y="100329"/>
                  </a:lnTo>
                  <a:lnTo>
                    <a:pt x="1225550" y="98805"/>
                  </a:lnTo>
                  <a:lnTo>
                    <a:pt x="1223899" y="96900"/>
                  </a:lnTo>
                  <a:lnTo>
                    <a:pt x="1222756" y="94741"/>
                  </a:lnTo>
                  <a:lnTo>
                    <a:pt x="1221613" y="92710"/>
                  </a:lnTo>
                  <a:lnTo>
                    <a:pt x="1221105" y="90169"/>
                  </a:lnTo>
                  <a:lnTo>
                    <a:pt x="1221105" y="84581"/>
                  </a:lnTo>
                  <a:lnTo>
                    <a:pt x="1240917" y="70357"/>
                  </a:lnTo>
                  <a:lnTo>
                    <a:pt x="1274699" y="70357"/>
                  </a:lnTo>
                  <a:lnTo>
                    <a:pt x="1274699" y="59689"/>
                  </a:lnTo>
                  <a:lnTo>
                    <a:pt x="1268390" y="57282"/>
                  </a:lnTo>
                  <a:lnTo>
                    <a:pt x="1261665" y="55578"/>
                  </a:lnTo>
                  <a:lnTo>
                    <a:pt x="1254535" y="54564"/>
                  </a:lnTo>
                  <a:lnTo>
                    <a:pt x="1247013" y="54228"/>
                  </a:lnTo>
                  <a:close/>
                </a:path>
                <a:path w="1280160" h="231139">
                  <a:moveTo>
                    <a:pt x="1274699" y="70357"/>
                  </a:moveTo>
                  <a:lnTo>
                    <a:pt x="1244473" y="70357"/>
                  </a:lnTo>
                  <a:lnTo>
                    <a:pt x="1252785" y="70883"/>
                  </a:lnTo>
                  <a:lnTo>
                    <a:pt x="1260586" y="72469"/>
                  </a:lnTo>
                  <a:lnTo>
                    <a:pt x="1267886" y="75126"/>
                  </a:lnTo>
                  <a:lnTo>
                    <a:pt x="1274699" y="78866"/>
                  </a:lnTo>
                  <a:lnTo>
                    <a:pt x="1274699" y="70357"/>
                  </a:lnTo>
                  <a:close/>
                </a:path>
              </a:pathLst>
            </a:custGeom>
            <a:solidFill>
              <a:srgbClr val="FFFFFF">
                <a:alpha val="98823"/>
              </a:srgbClr>
            </a:solidFill>
          </p:spPr>
          <p:txBody>
            <a:bodyPr wrap="square" lIns="0" tIns="0" rIns="0" bIns="0" rtlCol="0"/>
            <a:lstStyle/>
            <a:p>
              <a:endParaRPr sz="2700">
                <a:latin typeface="Canva Sans" panose="020B0604020202020204" charset="0"/>
              </a:endParaRPr>
            </a:p>
          </p:txBody>
        </p:sp>
        <p:sp>
          <p:nvSpPr>
            <p:cNvPr id="26" name="object 26"/>
            <p:cNvSpPr/>
            <p:nvPr/>
          </p:nvSpPr>
          <p:spPr>
            <a:xfrm>
              <a:off x="3637788" y="2877311"/>
              <a:ext cx="1813560" cy="422275"/>
            </a:xfrm>
            <a:custGeom>
              <a:avLst/>
              <a:gdLst/>
              <a:ahLst/>
              <a:cxnLst/>
              <a:rect l="l" t="t" r="r" b="b"/>
              <a:pathLst>
                <a:path w="1813560" h="422275">
                  <a:moveTo>
                    <a:pt x="1813560" y="0"/>
                  </a:moveTo>
                  <a:lnTo>
                    <a:pt x="0" y="0"/>
                  </a:lnTo>
                  <a:lnTo>
                    <a:pt x="0" y="422148"/>
                  </a:lnTo>
                  <a:lnTo>
                    <a:pt x="1813560" y="422148"/>
                  </a:lnTo>
                  <a:lnTo>
                    <a:pt x="1813560" y="0"/>
                  </a:lnTo>
                  <a:close/>
                </a:path>
              </a:pathLst>
            </a:custGeom>
            <a:solidFill>
              <a:srgbClr val="0078D7"/>
            </a:solidFill>
            <a:ln>
              <a:solidFill>
                <a:srgbClr val="0078D7"/>
              </a:solidFill>
            </a:ln>
          </p:spPr>
          <p:txBody>
            <a:bodyPr wrap="square" lIns="0" tIns="0" rIns="0" bIns="0" rtlCol="0"/>
            <a:lstStyle/>
            <a:p>
              <a:endParaRPr sz="2700">
                <a:latin typeface="Canva Sans" panose="020B0604020202020204" charset="0"/>
              </a:endParaRPr>
            </a:p>
          </p:txBody>
        </p:sp>
        <p:sp>
          <p:nvSpPr>
            <p:cNvPr id="27" name="object 27"/>
            <p:cNvSpPr/>
            <p:nvPr/>
          </p:nvSpPr>
          <p:spPr>
            <a:xfrm>
              <a:off x="4128008" y="2980944"/>
              <a:ext cx="845819" cy="176530"/>
            </a:xfrm>
            <a:custGeom>
              <a:avLst/>
              <a:gdLst/>
              <a:ahLst/>
              <a:cxnLst/>
              <a:rect l="l" t="t" r="r" b="b"/>
              <a:pathLst>
                <a:path w="845820" h="176530">
                  <a:moveTo>
                    <a:pt x="56895" y="7365"/>
                  </a:moveTo>
                  <a:lnTo>
                    <a:pt x="0" y="7365"/>
                  </a:lnTo>
                  <a:lnTo>
                    <a:pt x="0" y="173735"/>
                  </a:lnTo>
                  <a:lnTo>
                    <a:pt x="19430" y="173735"/>
                  </a:lnTo>
                  <a:lnTo>
                    <a:pt x="19430" y="102996"/>
                  </a:lnTo>
                  <a:lnTo>
                    <a:pt x="72914" y="102996"/>
                  </a:lnTo>
                  <a:lnTo>
                    <a:pt x="72643" y="102742"/>
                  </a:lnTo>
                  <a:lnTo>
                    <a:pt x="70612" y="101218"/>
                  </a:lnTo>
                  <a:lnTo>
                    <a:pt x="68579" y="99567"/>
                  </a:lnTo>
                  <a:lnTo>
                    <a:pt x="66166" y="98170"/>
                  </a:lnTo>
                  <a:lnTo>
                    <a:pt x="63372" y="96900"/>
                  </a:lnTo>
                  <a:lnTo>
                    <a:pt x="63372" y="96519"/>
                  </a:lnTo>
                  <a:lnTo>
                    <a:pt x="68961" y="94995"/>
                  </a:lnTo>
                  <a:lnTo>
                    <a:pt x="74040" y="92963"/>
                  </a:lnTo>
                  <a:lnTo>
                    <a:pt x="83184" y="87629"/>
                  </a:lnTo>
                  <a:lnTo>
                    <a:pt x="85822" y="85343"/>
                  </a:lnTo>
                  <a:lnTo>
                    <a:pt x="19430" y="85343"/>
                  </a:lnTo>
                  <a:lnTo>
                    <a:pt x="19430" y="25018"/>
                  </a:lnTo>
                  <a:lnTo>
                    <a:pt x="92568" y="25018"/>
                  </a:lnTo>
                  <a:lnTo>
                    <a:pt x="90296" y="22097"/>
                  </a:lnTo>
                  <a:lnTo>
                    <a:pt x="85851" y="18287"/>
                  </a:lnTo>
                  <a:lnTo>
                    <a:pt x="81279" y="14604"/>
                  </a:lnTo>
                  <a:lnTo>
                    <a:pt x="75945" y="11810"/>
                  </a:lnTo>
                  <a:lnTo>
                    <a:pt x="63626" y="8254"/>
                  </a:lnTo>
                  <a:lnTo>
                    <a:pt x="56895" y="7365"/>
                  </a:lnTo>
                  <a:close/>
                </a:path>
                <a:path w="845820" h="176530">
                  <a:moveTo>
                    <a:pt x="72914" y="102996"/>
                  </a:moveTo>
                  <a:lnTo>
                    <a:pt x="39115" y="102996"/>
                  </a:lnTo>
                  <a:lnTo>
                    <a:pt x="42417" y="103377"/>
                  </a:lnTo>
                  <a:lnTo>
                    <a:pt x="48259" y="105155"/>
                  </a:lnTo>
                  <a:lnTo>
                    <a:pt x="50926" y="106552"/>
                  </a:lnTo>
                  <a:lnTo>
                    <a:pt x="53466" y="108584"/>
                  </a:lnTo>
                  <a:lnTo>
                    <a:pt x="56006" y="110489"/>
                  </a:lnTo>
                  <a:lnTo>
                    <a:pt x="58419" y="113029"/>
                  </a:lnTo>
                  <a:lnTo>
                    <a:pt x="63245" y="119125"/>
                  </a:lnTo>
                  <a:lnTo>
                    <a:pt x="65658" y="122808"/>
                  </a:lnTo>
                  <a:lnTo>
                    <a:pt x="68199" y="127126"/>
                  </a:lnTo>
                  <a:lnTo>
                    <a:pt x="96138" y="173735"/>
                  </a:lnTo>
                  <a:lnTo>
                    <a:pt x="119252" y="173735"/>
                  </a:lnTo>
                  <a:lnTo>
                    <a:pt x="88137" y="123697"/>
                  </a:lnTo>
                  <a:lnTo>
                    <a:pt x="82041" y="114172"/>
                  </a:lnTo>
                  <a:lnTo>
                    <a:pt x="80137" y="111378"/>
                  </a:lnTo>
                  <a:lnTo>
                    <a:pt x="78358" y="108965"/>
                  </a:lnTo>
                  <a:lnTo>
                    <a:pt x="76453" y="106806"/>
                  </a:lnTo>
                  <a:lnTo>
                    <a:pt x="74675" y="104647"/>
                  </a:lnTo>
                  <a:lnTo>
                    <a:pt x="72914" y="102996"/>
                  </a:lnTo>
                  <a:close/>
                </a:path>
                <a:path w="845820" h="176530">
                  <a:moveTo>
                    <a:pt x="92568" y="25018"/>
                  </a:moveTo>
                  <a:lnTo>
                    <a:pt x="46227" y="25018"/>
                  </a:lnTo>
                  <a:lnTo>
                    <a:pt x="53923" y="25475"/>
                  </a:lnTo>
                  <a:lnTo>
                    <a:pt x="60642" y="26860"/>
                  </a:lnTo>
                  <a:lnTo>
                    <a:pt x="79882" y="58292"/>
                  </a:lnTo>
                  <a:lnTo>
                    <a:pt x="78993" y="62737"/>
                  </a:lnTo>
                  <a:lnTo>
                    <a:pt x="50800" y="85343"/>
                  </a:lnTo>
                  <a:lnTo>
                    <a:pt x="85822" y="85343"/>
                  </a:lnTo>
                  <a:lnTo>
                    <a:pt x="86994" y="84327"/>
                  </a:lnTo>
                  <a:lnTo>
                    <a:pt x="90169" y="80517"/>
                  </a:lnTo>
                  <a:lnTo>
                    <a:pt x="93471" y="76834"/>
                  </a:lnTo>
                  <a:lnTo>
                    <a:pt x="95884" y="72516"/>
                  </a:lnTo>
                  <a:lnTo>
                    <a:pt x="97662" y="67563"/>
                  </a:lnTo>
                  <a:lnTo>
                    <a:pt x="99440" y="62737"/>
                  </a:lnTo>
                  <a:lnTo>
                    <a:pt x="100329" y="57530"/>
                  </a:lnTo>
                  <a:lnTo>
                    <a:pt x="100329" y="44195"/>
                  </a:lnTo>
                  <a:lnTo>
                    <a:pt x="99059" y="37718"/>
                  </a:lnTo>
                  <a:lnTo>
                    <a:pt x="96392" y="32257"/>
                  </a:lnTo>
                  <a:lnTo>
                    <a:pt x="93852" y="26669"/>
                  </a:lnTo>
                  <a:lnTo>
                    <a:pt x="92568" y="25018"/>
                  </a:lnTo>
                  <a:close/>
                </a:path>
                <a:path w="845820" h="176530">
                  <a:moveTo>
                    <a:pt x="155575" y="54863"/>
                  </a:moveTo>
                  <a:lnTo>
                    <a:pt x="136651" y="54863"/>
                  </a:lnTo>
                  <a:lnTo>
                    <a:pt x="136651" y="125983"/>
                  </a:lnTo>
                  <a:lnTo>
                    <a:pt x="139297" y="148133"/>
                  </a:lnTo>
                  <a:lnTo>
                    <a:pt x="147240" y="163925"/>
                  </a:lnTo>
                  <a:lnTo>
                    <a:pt x="160494" y="173382"/>
                  </a:lnTo>
                  <a:lnTo>
                    <a:pt x="179069" y="176529"/>
                  </a:lnTo>
                  <a:lnTo>
                    <a:pt x="190716" y="175192"/>
                  </a:lnTo>
                  <a:lnTo>
                    <a:pt x="200707" y="171164"/>
                  </a:lnTo>
                  <a:lnTo>
                    <a:pt x="209055" y="164421"/>
                  </a:lnTo>
                  <a:lnTo>
                    <a:pt x="211814" y="160527"/>
                  </a:lnTo>
                  <a:lnTo>
                    <a:pt x="184276" y="160527"/>
                  </a:lnTo>
                  <a:lnTo>
                    <a:pt x="171702" y="158172"/>
                  </a:lnTo>
                  <a:lnTo>
                    <a:pt x="162734" y="151114"/>
                  </a:lnTo>
                  <a:lnTo>
                    <a:pt x="157362" y="139364"/>
                  </a:lnTo>
                  <a:lnTo>
                    <a:pt x="155630" y="123443"/>
                  </a:lnTo>
                  <a:lnTo>
                    <a:pt x="155575" y="54863"/>
                  </a:lnTo>
                  <a:close/>
                </a:path>
                <a:path w="845820" h="176530">
                  <a:moveTo>
                    <a:pt x="235330" y="154939"/>
                  </a:moveTo>
                  <a:lnTo>
                    <a:pt x="216280" y="154939"/>
                  </a:lnTo>
                  <a:lnTo>
                    <a:pt x="216280" y="173735"/>
                  </a:lnTo>
                  <a:lnTo>
                    <a:pt x="235330" y="173735"/>
                  </a:lnTo>
                  <a:lnTo>
                    <a:pt x="235330" y="154939"/>
                  </a:lnTo>
                  <a:close/>
                </a:path>
                <a:path w="845820" h="176530">
                  <a:moveTo>
                    <a:pt x="235330" y="54863"/>
                  </a:moveTo>
                  <a:lnTo>
                    <a:pt x="216280" y="54863"/>
                  </a:lnTo>
                  <a:lnTo>
                    <a:pt x="216280" y="123443"/>
                  </a:lnTo>
                  <a:lnTo>
                    <a:pt x="215711" y="131327"/>
                  </a:lnTo>
                  <a:lnTo>
                    <a:pt x="193547" y="160527"/>
                  </a:lnTo>
                  <a:lnTo>
                    <a:pt x="211814" y="160527"/>
                  </a:lnTo>
                  <a:lnTo>
                    <a:pt x="215772" y="154939"/>
                  </a:lnTo>
                  <a:lnTo>
                    <a:pt x="235330" y="154939"/>
                  </a:lnTo>
                  <a:lnTo>
                    <a:pt x="235330" y="54863"/>
                  </a:lnTo>
                  <a:close/>
                </a:path>
                <a:path w="845820" h="176530">
                  <a:moveTo>
                    <a:pt x="292353" y="54863"/>
                  </a:moveTo>
                  <a:lnTo>
                    <a:pt x="273303" y="54863"/>
                  </a:lnTo>
                  <a:lnTo>
                    <a:pt x="273303" y="173735"/>
                  </a:lnTo>
                  <a:lnTo>
                    <a:pt x="292353" y="173735"/>
                  </a:lnTo>
                  <a:lnTo>
                    <a:pt x="292353" y="106044"/>
                  </a:lnTo>
                  <a:lnTo>
                    <a:pt x="292927" y="98208"/>
                  </a:lnTo>
                  <a:lnTo>
                    <a:pt x="294655" y="91074"/>
                  </a:lnTo>
                  <a:lnTo>
                    <a:pt x="297551" y="84631"/>
                  </a:lnTo>
                  <a:lnTo>
                    <a:pt x="301625" y="78866"/>
                  </a:lnTo>
                  <a:lnTo>
                    <a:pt x="306093" y="74675"/>
                  </a:lnTo>
                  <a:lnTo>
                    <a:pt x="292353" y="74675"/>
                  </a:lnTo>
                  <a:lnTo>
                    <a:pt x="292353" y="54863"/>
                  </a:lnTo>
                  <a:close/>
                </a:path>
                <a:path w="845820" h="176530">
                  <a:moveTo>
                    <a:pt x="363816" y="68198"/>
                  </a:moveTo>
                  <a:lnTo>
                    <a:pt x="325246" y="68198"/>
                  </a:lnTo>
                  <a:lnTo>
                    <a:pt x="337341" y="70558"/>
                  </a:lnTo>
                  <a:lnTo>
                    <a:pt x="345995" y="77644"/>
                  </a:lnTo>
                  <a:lnTo>
                    <a:pt x="351196" y="89469"/>
                  </a:lnTo>
                  <a:lnTo>
                    <a:pt x="352932" y="106044"/>
                  </a:lnTo>
                  <a:lnTo>
                    <a:pt x="352932" y="173735"/>
                  </a:lnTo>
                  <a:lnTo>
                    <a:pt x="371982" y="173735"/>
                  </a:lnTo>
                  <a:lnTo>
                    <a:pt x="371982" y="101091"/>
                  </a:lnTo>
                  <a:lnTo>
                    <a:pt x="371338" y="89898"/>
                  </a:lnTo>
                  <a:lnTo>
                    <a:pt x="369395" y="80121"/>
                  </a:lnTo>
                  <a:lnTo>
                    <a:pt x="366142" y="71749"/>
                  </a:lnTo>
                  <a:lnTo>
                    <a:pt x="363816" y="68198"/>
                  </a:lnTo>
                  <a:close/>
                </a:path>
                <a:path w="845820" h="176530">
                  <a:moveTo>
                    <a:pt x="331724" y="52069"/>
                  </a:moveTo>
                  <a:lnTo>
                    <a:pt x="319720" y="53494"/>
                  </a:lnTo>
                  <a:lnTo>
                    <a:pt x="309229" y="57753"/>
                  </a:lnTo>
                  <a:lnTo>
                    <a:pt x="300237" y="64821"/>
                  </a:lnTo>
                  <a:lnTo>
                    <a:pt x="292734" y="74675"/>
                  </a:lnTo>
                  <a:lnTo>
                    <a:pt x="306093" y="74675"/>
                  </a:lnTo>
                  <a:lnTo>
                    <a:pt x="306601" y="74199"/>
                  </a:lnTo>
                  <a:lnTo>
                    <a:pt x="312197" y="70865"/>
                  </a:lnTo>
                  <a:lnTo>
                    <a:pt x="318412" y="68865"/>
                  </a:lnTo>
                  <a:lnTo>
                    <a:pt x="325246" y="68198"/>
                  </a:lnTo>
                  <a:lnTo>
                    <a:pt x="363816" y="68198"/>
                  </a:lnTo>
                  <a:lnTo>
                    <a:pt x="361568" y="64769"/>
                  </a:lnTo>
                  <a:lnTo>
                    <a:pt x="355852" y="59249"/>
                  </a:lnTo>
                  <a:lnTo>
                    <a:pt x="348980" y="55276"/>
                  </a:lnTo>
                  <a:lnTo>
                    <a:pt x="340941" y="52875"/>
                  </a:lnTo>
                  <a:lnTo>
                    <a:pt x="331724" y="52069"/>
                  </a:lnTo>
                  <a:close/>
                </a:path>
                <a:path w="845820" h="176530">
                  <a:moveTo>
                    <a:pt x="432562" y="71119"/>
                  </a:moveTo>
                  <a:lnTo>
                    <a:pt x="413512" y="71119"/>
                  </a:lnTo>
                  <a:lnTo>
                    <a:pt x="413512" y="141477"/>
                  </a:lnTo>
                  <a:lnTo>
                    <a:pt x="415464" y="156739"/>
                  </a:lnTo>
                  <a:lnTo>
                    <a:pt x="421322" y="167655"/>
                  </a:lnTo>
                  <a:lnTo>
                    <a:pt x="431085" y="174214"/>
                  </a:lnTo>
                  <a:lnTo>
                    <a:pt x="444753" y="176402"/>
                  </a:lnTo>
                  <a:lnTo>
                    <a:pt x="452119" y="176402"/>
                  </a:lnTo>
                  <a:lnTo>
                    <a:pt x="458088" y="175132"/>
                  </a:lnTo>
                  <a:lnTo>
                    <a:pt x="462533" y="172592"/>
                  </a:lnTo>
                  <a:lnTo>
                    <a:pt x="462533" y="160273"/>
                  </a:lnTo>
                  <a:lnTo>
                    <a:pt x="443864" y="160273"/>
                  </a:lnTo>
                  <a:lnTo>
                    <a:pt x="439292" y="158622"/>
                  </a:lnTo>
                  <a:lnTo>
                    <a:pt x="433958" y="151764"/>
                  </a:lnTo>
                  <a:lnTo>
                    <a:pt x="432562" y="146176"/>
                  </a:lnTo>
                  <a:lnTo>
                    <a:pt x="432562" y="71119"/>
                  </a:lnTo>
                  <a:close/>
                </a:path>
                <a:path w="845820" h="176530">
                  <a:moveTo>
                    <a:pt x="462533" y="156336"/>
                  </a:moveTo>
                  <a:lnTo>
                    <a:pt x="458977" y="159003"/>
                  </a:lnTo>
                  <a:lnTo>
                    <a:pt x="454913" y="160273"/>
                  </a:lnTo>
                  <a:lnTo>
                    <a:pt x="462533" y="160273"/>
                  </a:lnTo>
                  <a:lnTo>
                    <a:pt x="462533" y="156336"/>
                  </a:lnTo>
                  <a:close/>
                </a:path>
                <a:path w="845820" h="176530">
                  <a:moveTo>
                    <a:pt x="462533" y="54863"/>
                  </a:moveTo>
                  <a:lnTo>
                    <a:pt x="393064" y="54863"/>
                  </a:lnTo>
                  <a:lnTo>
                    <a:pt x="393064" y="71119"/>
                  </a:lnTo>
                  <a:lnTo>
                    <a:pt x="462533" y="71119"/>
                  </a:lnTo>
                  <a:lnTo>
                    <a:pt x="462533" y="54863"/>
                  </a:lnTo>
                  <a:close/>
                </a:path>
                <a:path w="845820" h="176530">
                  <a:moveTo>
                    <a:pt x="432562" y="19684"/>
                  </a:moveTo>
                  <a:lnTo>
                    <a:pt x="413512" y="25907"/>
                  </a:lnTo>
                  <a:lnTo>
                    <a:pt x="413512" y="54863"/>
                  </a:lnTo>
                  <a:lnTo>
                    <a:pt x="432562" y="54863"/>
                  </a:lnTo>
                  <a:lnTo>
                    <a:pt x="432562" y="19684"/>
                  </a:lnTo>
                  <a:close/>
                </a:path>
                <a:path w="845820" h="176530">
                  <a:moveTo>
                    <a:pt x="501395" y="0"/>
                  </a:moveTo>
                  <a:lnTo>
                    <a:pt x="494538" y="0"/>
                  </a:lnTo>
                  <a:lnTo>
                    <a:pt x="491616" y="1142"/>
                  </a:lnTo>
                  <a:lnTo>
                    <a:pt x="486790" y="5968"/>
                  </a:lnTo>
                  <a:lnTo>
                    <a:pt x="485647" y="8889"/>
                  </a:lnTo>
                  <a:lnTo>
                    <a:pt x="485647" y="16001"/>
                  </a:lnTo>
                  <a:lnTo>
                    <a:pt x="486790" y="18922"/>
                  </a:lnTo>
                  <a:lnTo>
                    <a:pt x="489203" y="21208"/>
                  </a:lnTo>
                  <a:lnTo>
                    <a:pt x="491616" y="23621"/>
                  </a:lnTo>
                  <a:lnTo>
                    <a:pt x="494538" y="24764"/>
                  </a:lnTo>
                  <a:lnTo>
                    <a:pt x="501395" y="24764"/>
                  </a:lnTo>
                  <a:lnTo>
                    <a:pt x="504316" y="23494"/>
                  </a:lnTo>
                  <a:lnTo>
                    <a:pt x="506729" y="21081"/>
                  </a:lnTo>
                  <a:lnTo>
                    <a:pt x="509269" y="18795"/>
                  </a:lnTo>
                  <a:lnTo>
                    <a:pt x="510363" y="16001"/>
                  </a:lnTo>
                  <a:lnTo>
                    <a:pt x="510413" y="8889"/>
                  </a:lnTo>
                  <a:lnTo>
                    <a:pt x="509269" y="5968"/>
                  </a:lnTo>
                  <a:lnTo>
                    <a:pt x="506729" y="3555"/>
                  </a:lnTo>
                  <a:lnTo>
                    <a:pt x="504316" y="1142"/>
                  </a:lnTo>
                  <a:lnTo>
                    <a:pt x="501395" y="0"/>
                  </a:lnTo>
                  <a:close/>
                </a:path>
                <a:path w="845820" h="176530">
                  <a:moveTo>
                    <a:pt x="507238" y="54863"/>
                  </a:moveTo>
                  <a:lnTo>
                    <a:pt x="488188" y="54863"/>
                  </a:lnTo>
                  <a:lnTo>
                    <a:pt x="488188" y="173735"/>
                  </a:lnTo>
                  <a:lnTo>
                    <a:pt x="507238" y="173735"/>
                  </a:lnTo>
                  <a:lnTo>
                    <a:pt x="507238" y="54863"/>
                  </a:lnTo>
                  <a:close/>
                </a:path>
                <a:path w="845820" h="176530">
                  <a:moveTo>
                    <a:pt x="565150" y="54863"/>
                  </a:moveTo>
                  <a:lnTo>
                    <a:pt x="546100" y="54863"/>
                  </a:lnTo>
                  <a:lnTo>
                    <a:pt x="546100" y="173735"/>
                  </a:lnTo>
                  <a:lnTo>
                    <a:pt x="565150" y="173735"/>
                  </a:lnTo>
                  <a:lnTo>
                    <a:pt x="565181" y="105536"/>
                  </a:lnTo>
                  <a:lnTo>
                    <a:pt x="565652" y="97972"/>
                  </a:lnTo>
                  <a:lnTo>
                    <a:pt x="567166" y="90709"/>
                  </a:lnTo>
                  <a:lnTo>
                    <a:pt x="569704" y="84256"/>
                  </a:lnTo>
                  <a:lnTo>
                    <a:pt x="573277" y="78612"/>
                  </a:lnTo>
                  <a:lnTo>
                    <a:pt x="577060" y="73659"/>
                  </a:lnTo>
                  <a:lnTo>
                    <a:pt x="565150" y="73659"/>
                  </a:lnTo>
                  <a:lnTo>
                    <a:pt x="565150" y="54863"/>
                  </a:lnTo>
                  <a:close/>
                </a:path>
                <a:path w="845820" h="176530">
                  <a:moveTo>
                    <a:pt x="633061" y="68198"/>
                  </a:moveTo>
                  <a:lnTo>
                    <a:pt x="593851" y="68198"/>
                  </a:lnTo>
                  <a:lnTo>
                    <a:pt x="605686" y="70389"/>
                  </a:lnTo>
                  <a:lnTo>
                    <a:pt x="614140" y="76961"/>
                  </a:lnTo>
                  <a:lnTo>
                    <a:pt x="619212" y="87915"/>
                  </a:lnTo>
                  <a:lnTo>
                    <a:pt x="620902" y="103250"/>
                  </a:lnTo>
                  <a:lnTo>
                    <a:pt x="620902" y="173735"/>
                  </a:lnTo>
                  <a:lnTo>
                    <a:pt x="639952" y="173735"/>
                  </a:lnTo>
                  <a:lnTo>
                    <a:pt x="639989" y="105536"/>
                  </a:lnTo>
                  <a:lnTo>
                    <a:pt x="650432" y="76707"/>
                  </a:lnTo>
                  <a:lnTo>
                    <a:pt x="636142" y="76707"/>
                  </a:lnTo>
                  <a:lnTo>
                    <a:pt x="633856" y="69341"/>
                  </a:lnTo>
                  <a:lnTo>
                    <a:pt x="633061" y="68198"/>
                  </a:lnTo>
                  <a:close/>
                </a:path>
                <a:path w="845820" h="176530">
                  <a:moveTo>
                    <a:pt x="706997" y="68198"/>
                  </a:moveTo>
                  <a:lnTo>
                    <a:pt x="678814" y="68198"/>
                  </a:lnTo>
                  <a:lnTo>
                    <a:pt x="685672" y="71119"/>
                  </a:lnTo>
                  <a:lnTo>
                    <a:pt x="689737" y="76961"/>
                  </a:lnTo>
                  <a:lnTo>
                    <a:pt x="695832" y="173735"/>
                  </a:lnTo>
                  <a:lnTo>
                    <a:pt x="714882" y="173735"/>
                  </a:lnTo>
                  <a:lnTo>
                    <a:pt x="714882" y="100583"/>
                  </a:lnTo>
                  <a:lnTo>
                    <a:pt x="712430" y="79394"/>
                  </a:lnTo>
                  <a:lnTo>
                    <a:pt x="706997" y="68198"/>
                  </a:lnTo>
                  <a:close/>
                </a:path>
                <a:path w="845820" h="176530">
                  <a:moveTo>
                    <a:pt x="675639" y="52069"/>
                  </a:moveTo>
                  <a:lnTo>
                    <a:pt x="663307" y="53615"/>
                  </a:lnTo>
                  <a:lnTo>
                    <a:pt x="652605" y="58245"/>
                  </a:lnTo>
                  <a:lnTo>
                    <a:pt x="643546" y="65946"/>
                  </a:lnTo>
                  <a:lnTo>
                    <a:pt x="636142" y="76707"/>
                  </a:lnTo>
                  <a:lnTo>
                    <a:pt x="650432" y="76707"/>
                  </a:lnTo>
                  <a:lnTo>
                    <a:pt x="654176" y="71881"/>
                  </a:lnTo>
                  <a:lnTo>
                    <a:pt x="661162" y="68198"/>
                  </a:lnTo>
                  <a:lnTo>
                    <a:pt x="706997" y="68198"/>
                  </a:lnTo>
                  <a:lnTo>
                    <a:pt x="705072" y="64230"/>
                  </a:lnTo>
                  <a:lnTo>
                    <a:pt x="692808" y="55114"/>
                  </a:lnTo>
                  <a:lnTo>
                    <a:pt x="675639" y="52069"/>
                  </a:lnTo>
                  <a:close/>
                </a:path>
                <a:path w="845820" h="176530">
                  <a:moveTo>
                    <a:pt x="610615" y="52069"/>
                  </a:moveTo>
                  <a:lnTo>
                    <a:pt x="602488" y="52069"/>
                  </a:lnTo>
                  <a:lnTo>
                    <a:pt x="591105" y="53425"/>
                  </a:lnTo>
                  <a:lnTo>
                    <a:pt x="581151" y="57483"/>
                  </a:lnTo>
                  <a:lnTo>
                    <a:pt x="572627" y="64232"/>
                  </a:lnTo>
                  <a:lnTo>
                    <a:pt x="565530" y="73659"/>
                  </a:lnTo>
                  <a:lnTo>
                    <a:pt x="577060" y="73659"/>
                  </a:lnTo>
                  <a:lnTo>
                    <a:pt x="578612" y="71627"/>
                  </a:lnTo>
                  <a:lnTo>
                    <a:pt x="585469" y="68198"/>
                  </a:lnTo>
                  <a:lnTo>
                    <a:pt x="633061" y="68198"/>
                  </a:lnTo>
                  <a:lnTo>
                    <a:pt x="629792" y="63500"/>
                  </a:lnTo>
                  <a:lnTo>
                    <a:pt x="623696" y="58927"/>
                  </a:lnTo>
                  <a:lnTo>
                    <a:pt x="617727" y="54355"/>
                  </a:lnTo>
                  <a:lnTo>
                    <a:pt x="610615" y="52069"/>
                  </a:lnTo>
                  <a:close/>
                </a:path>
                <a:path w="845820" h="176530">
                  <a:moveTo>
                    <a:pt x="796925" y="52069"/>
                  </a:moveTo>
                  <a:lnTo>
                    <a:pt x="757936" y="69595"/>
                  </a:lnTo>
                  <a:lnTo>
                    <a:pt x="742188" y="114807"/>
                  </a:lnTo>
                  <a:lnTo>
                    <a:pt x="743090" y="128664"/>
                  </a:lnTo>
                  <a:lnTo>
                    <a:pt x="764444" y="167475"/>
                  </a:lnTo>
                  <a:lnTo>
                    <a:pt x="796163" y="176529"/>
                  </a:lnTo>
                  <a:lnTo>
                    <a:pt x="808400" y="175817"/>
                  </a:lnTo>
                  <a:lnTo>
                    <a:pt x="819388" y="173688"/>
                  </a:lnTo>
                  <a:lnTo>
                    <a:pt x="829113" y="170154"/>
                  </a:lnTo>
                  <a:lnTo>
                    <a:pt x="837564" y="165226"/>
                  </a:lnTo>
                  <a:lnTo>
                    <a:pt x="837564" y="160527"/>
                  </a:lnTo>
                  <a:lnTo>
                    <a:pt x="800607" y="160527"/>
                  </a:lnTo>
                  <a:lnTo>
                    <a:pt x="792204" y="159859"/>
                  </a:lnTo>
                  <a:lnTo>
                    <a:pt x="762754" y="128480"/>
                  </a:lnTo>
                  <a:lnTo>
                    <a:pt x="761872" y="119125"/>
                  </a:lnTo>
                  <a:lnTo>
                    <a:pt x="845819" y="119125"/>
                  </a:lnTo>
                  <a:lnTo>
                    <a:pt x="845819" y="109092"/>
                  </a:lnTo>
                  <a:lnTo>
                    <a:pt x="845429" y="102996"/>
                  </a:lnTo>
                  <a:lnTo>
                    <a:pt x="762126" y="102996"/>
                  </a:lnTo>
                  <a:lnTo>
                    <a:pt x="763700" y="95565"/>
                  </a:lnTo>
                  <a:lnTo>
                    <a:pt x="787653" y="68198"/>
                  </a:lnTo>
                  <a:lnTo>
                    <a:pt x="833674" y="68198"/>
                  </a:lnTo>
                  <a:lnTo>
                    <a:pt x="832992" y="67182"/>
                  </a:lnTo>
                  <a:lnTo>
                    <a:pt x="825964" y="60588"/>
                  </a:lnTo>
                  <a:lnTo>
                    <a:pt x="817625" y="55864"/>
                  </a:lnTo>
                  <a:lnTo>
                    <a:pt x="807954" y="53020"/>
                  </a:lnTo>
                  <a:lnTo>
                    <a:pt x="796925" y="52069"/>
                  </a:lnTo>
                  <a:close/>
                </a:path>
                <a:path w="845820" h="176530">
                  <a:moveTo>
                    <a:pt x="837564" y="147319"/>
                  </a:moveTo>
                  <a:lnTo>
                    <a:pt x="828968" y="153080"/>
                  </a:lnTo>
                  <a:lnTo>
                    <a:pt x="819943" y="157210"/>
                  </a:lnTo>
                  <a:lnTo>
                    <a:pt x="810490" y="159696"/>
                  </a:lnTo>
                  <a:lnTo>
                    <a:pt x="800607" y="160527"/>
                  </a:lnTo>
                  <a:lnTo>
                    <a:pt x="837564" y="160527"/>
                  </a:lnTo>
                  <a:lnTo>
                    <a:pt x="837564" y="147319"/>
                  </a:lnTo>
                  <a:close/>
                </a:path>
                <a:path w="845820" h="176530">
                  <a:moveTo>
                    <a:pt x="833674" y="68198"/>
                  </a:moveTo>
                  <a:lnTo>
                    <a:pt x="805941" y="68198"/>
                  </a:lnTo>
                  <a:lnTo>
                    <a:pt x="813180" y="71246"/>
                  </a:lnTo>
                  <a:lnTo>
                    <a:pt x="818388" y="77342"/>
                  </a:lnTo>
                  <a:lnTo>
                    <a:pt x="821815" y="82369"/>
                  </a:lnTo>
                  <a:lnTo>
                    <a:pt x="824277" y="88312"/>
                  </a:lnTo>
                  <a:lnTo>
                    <a:pt x="825763" y="95184"/>
                  </a:lnTo>
                  <a:lnTo>
                    <a:pt x="826262" y="102996"/>
                  </a:lnTo>
                  <a:lnTo>
                    <a:pt x="845429" y="102996"/>
                  </a:lnTo>
                  <a:lnTo>
                    <a:pt x="845012" y="96472"/>
                  </a:lnTo>
                  <a:lnTo>
                    <a:pt x="842597" y="85280"/>
                  </a:lnTo>
                  <a:lnTo>
                    <a:pt x="838586" y="75517"/>
                  </a:lnTo>
                  <a:lnTo>
                    <a:pt x="833674" y="68198"/>
                  </a:lnTo>
                  <a:close/>
                </a:path>
              </a:pathLst>
            </a:custGeom>
            <a:solidFill>
              <a:srgbClr val="FFFFFF">
                <a:alpha val="98823"/>
              </a:srgbClr>
            </a:solidFill>
          </p:spPr>
          <p:txBody>
            <a:bodyPr wrap="square" lIns="0" tIns="0" rIns="0" bIns="0" rtlCol="0"/>
            <a:lstStyle/>
            <a:p>
              <a:endParaRPr sz="2700">
                <a:latin typeface="Canva Sans" panose="020B0604020202020204" charset="0"/>
              </a:endParaRPr>
            </a:p>
          </p:txBody>
        </p:sp>
        <p:sp>
          <p:nvSpPr>
            <p:cNvPr id="28" name="object 28"/>
            <p:cNvSpPr/>
            <p:nvPr/>
          </p:nvSpPr>
          <p:spPr>
            <a:xfrm>
              <a:off x="3486150" y="1872233"/>
              <a:ext cx="146685" cy="2433955"/>
            </a:xfrm>
            <a:custGeom>
              <a:avLst/>
              <a:gdLst/>
              <a:ahLst/>
              <a:cxnLst/>
              <a:rect l="l" t="t" r="r" b="b"/>
              <a:pathLst>
                <a:path w="146685" h="2433954">
                  <a:moveTo>
                    <a:pt x="146303" y="2433828"/>
                  </a:moveTo>
                  <a:lnTo>
                    <a:pt x="117836" y="2433828"/>
                  </a:lnTo>
                  <a:lnTo>
                    <a:pt x="94583" y="2433828"/>
                  </a:lnTo>
                  <a:lnTo>
                    <a:pt x="78902" y="2433828"/>
                  </a:lnTo>
                  <a:lnTo>
                    <a:pt x="73151" y="2433828"/>
                  </a:lnTo>
                  <a:lnTo>
                    <a:pt x="73151" y="1216914"/>
                  </a:lnTo>
                  <a:lnTo>
                    <a:pt x="67401" y="1216914"/>
                  </a:lnTo>
                  <a:lnTo>
                    <a:pt x="51720" y="1216914"/>
                  </a:lnTo>
                  <a:lnTo>
                    <a:pt x="28467" y="1216914"/>
                  </a:lnTo>
                  <a:lnTo>
                    <a:pt x="0" y="1216914"/>
                  </a:lnTo>
                  <a:lnTo>
                    <a:pt x="28467" y="1216914"/>
                  </a:lnTo>
                  <a:lnTo>
                    <a:pt x="51720" y="1216914"/>
                  </a:lnTo>
                  <a:lnTo>
                    <a:pt x="67401" y="1216914"/>
                  </a:lnTo>
                  <a:lnTo>
                    <a:pt x="73151" y="1216914"/>
                  </a:lnTo>
                  <a:lnTo>
                    <a:pt x="73151" y="0"/>
                  </a:lnTo>
                  <a:lnTo>
                    <a:pt x="78902" y="0"/>
                  </a:lnTo>
                  <a:lnTo>
                    <a:pt x="94583" y="0"/>
                  </a:lnTo>
                  <a:lnTo>
                    <a:pt x="117836" y="0"/>
                  </a:lnTo>
                  <a:lnTo>
                    <a:pt x="146303" y="0"/>
                  </a:lnTo>
                </a:path>
              </a:pathLst>
            </a:custGeom>
            <a:ln w="19812">
              <a:solidFill>
                <a:schemeClr val="tx1"/>
              </a:solidFill>
            </a:ln>
          </p:spPr>
          <p:txBody>
            <a:bodyPr wrap="square" lIns="0" tIns="0" rIns="0" bIns="0" rtlCol="0"/>
            <a:lstStyle/>
            <a:p>
              <a:endParaRPr sz="2700">
                <a:latin typeface="Canva Sans" panose="020B0604020202020204" charset="0"/>
              </a:endParaRPr>
            </a:p>
          </p:txBody>
        </p:sp>
      </p:grpSp>
      <p:grpSp>
        <p:nvGrpSpPr>
          <p:cNvPr id="32" name="object 32"/>
          <p:cNvGrpSpPr/>
          <p:nvPr/>
        </p:nvGrpSpPr>
        <p:grpSpPr>
          <a:xfrm>
            <a:off x="9448608" y="2590229"/>
            <a:ext cx="3695508" cy="6902577"/>
            <a:chOff x="6299072" y="1726819"/>
            <a:chExt cx="2463672" cy="4601718"/>
          </a:xfrm>
        </p:grpSpPr>
        <p:sp>
          <p:nvSpPr>
            <p:cNvPr id="33" name="object 33"/>
            <p:cNvSpPr/>
            <p:nvPr/>
          </p:nvSpPr>
          <p:spPr>
            <a:xfrm>
              <a:off x="8529065" y="2873502"/>
              <a:ext cx="233679" cy="3455035"/>
            </a:xfrm>
            <a:custGeom>
              <a:avLst/>
              <a:gdLst/>
              <a:ahLst/>
              <a:cxnLst/>
              <a:rect l="l" t="t" r="r" b="b"/>
              <a:pathLst>
                <a:path w="233679" h="3455035">
                  <a:moveTo>
                    <a:pt x="0" y="3454908"/>
                  </a:moveTo>
                  <a:lnTo>
                    <a:pt x="45380" y="3454908"/>
                  </a:lnTo>
                  <a:lnTo>
                    <a:pt x="82438" y="3454908"/>
                  </a:lnTo>
                  <a:lnTo>
                    <a:pt x="107424" y="3454908"/>
                  </a:lnTo>
                  <a:lnTo>
                    <a:pt x="116585" y="3454908"/>
                  </a:lnTo>
                  <a:lnTo>
                    <a:pt x="116585" y="1727454"/>
                  </a:lnTo>
                  <a:lnTo>
                    <a:pt x="125747" y="1727454"/>
                  </a:lnTo>
                  <a:lnTo>
                    <a:pt x="150733" y="1727454"/>
                  </a:lnTo>
                  <a:lnTo>
                    <a:pt x="187791" y="1727454"/>
                  </a:lnTo>
                  <a:lnTo>
                    <a:pt x="233172" y="1727454"/>
                  </a:lnTo>
                  <a:lnTo>
                    <a:pt x="187791" y="1727454"/>
                  </a:lnTo>
                  <a:lnTo>
                    <a:pt x="150733" y="1727454"/>
                  </a:lnTo>
                  <a:lnTo>
                    <a:pt x="125747" y="1727454"/>
                  </a:lnTo>
                  <a:lnTo>
                    <a:pt x="116585" y="1727454"/>
                  </a:lnTo>
                  <a:lnTo>
                    <a:pt x="116585" y="0"/>
                  </a:lnTo>
                  <a:lnTo>
                    <a:pt x="107424" y="0"/>
                  </a:lnTo>
                  <a:lnTo>
                    <a:pt x="82438" y="0"/>
                  </a:lnTo>
                  <a:lnTo>
                    <a:pt x="45380" y="0"/>
                  </a:lnTo>
                  <a:lnTo>
                    <a:pt x="0" y="0"/>
                  </a:lnTo>
                </a:path>
              </a:pathLst>
            </a:custGeom>
            <a:ln w="19811">
              <a:solidFill>
                <a:schemeClr val="tx1"/>
              </a:solidFill>
            </a:ln>
          </p:spPr>
          <p:txBody>
            <a:bodyPr wrap="square" lIns="0" tIns="0" rIns="0" bIns="0" rtlCol="0"/>
            <a:lstStyle/>
            <a:p>
              <a:endParaRPr sz="2700">
                <a:latin typeface="Canva Sans" panose="020B0604020202020204" charset="0"/>
              </a:endParaRPr>
            </a:p>
          </p:txBody>
        </p:sp>
        <p:sp>
          <p:nvSpPr>
            <p:cNvPr id="35" name="object 35"/>
            <p:cNvSpPr/>
            <p:nvPr/>
          </p:nvSpPr>
          <p:spPr>
            <a:xfrm>
              <a:off x="6705599" y="5393435"/>
              <a:ext cx="1813560" cy="422275"/>
            </a:xfrm>
            <a:custGeom>
              <a:avLst/>
              <a:gdLst/>
              <a:ahLst/>
              <a:cxnLst/>
              <a:rect l="l" t="t" r="r" b="b"/>
              <a:pathLst>
                <a:path w="1813559" h="422275">
                  <a:moveTo>
                    <a:pt x="1813559" y="0"/>
                  </a:moveTo>
                  <a:lnTo>
                    <a:pt x="0" y="0"/>
                  </a:lnTo>
                  <a:lnTo>
                    <a:pt x="0" y="422147"/>
                  </a:lnTo>
                  <a:lnTo>
                    <a:pt x="1813559" y="422147"/>
                  </a:lnTo>
                  <a:lnTo>
                    <a:pt x="1813559" y="0"/>
                  </a:lnTo>
                  <a:close/>
                </a:path>
              </a:pathLst>
            </a:custGeom>
            <a:solidFill>
              <a:srgbClr val="FF752D"/>
            </a:solidFill>
          </p:spPr>
          <p:txBody>
            <a:bodyPr wrap="square" lIns="0" tIns="0" rIns="0" bIns="0" rtlCol="0"/>
            <a:lstStyle/>
            <a:p>
              <a:endParaRPr sz="2700">
                <a:latin typeface="Canva Sans" panose="020B0604020202020204" charset="0"/>
              </a:endParaRPr>
            </a:p>
          </p:txBody>
        </p:sp>
        <p:sp>
          <p:nvSpPr>
            <p:cNvPr id="36" name="object 36"/>
            <p:cNvSpPr/>
            <p:nvPr/>
          </p:nvSpPr>
          <p:spPr>
            <a:xfrm>
              <a:off x="7219441" y="5501640"/>
              <a:ext cx="789940" cy="225425"/>
            </a:xfrm>
            <a:custGeom>
              <a:avLst/>
              <a:gdLst/>
              <a:ahLst/>
              <a:cxnLst/>
              <a:rect l="l" t="t" r="r" b="b"/>
              <a:pathLst>
                <a:path w="789940" h="225425">
                  <a:moveTo>
                    <a:pt x="0" y="139560"/>
                  </a:moveTo>
                  <a:lnTo>
                    <a:pt x="0" y="162547"/>
                  </a:lnTo>
                  <a:lnTo>
                    <a:pt x="2158" y="164020"/>
                  </a:lnTo>
                  <a:lnTo>
                    <a:pt x="38988" y="172072"/>
                  </a:lnTo>
                  <a:lnTo>
                    <a:pt x="49529" y="172072"/>
                  </a:lnTo>
                  <a:lnTo>
                    <a:pt x="88518" y="158407"/>
                  </a:lnTo>
                  <a:lnTo>
                    <a:pt x="92137" y="154533"/>
                  </a:lnTo>
                  <a:lnTo>
                    <a:pt x="41275" y="154533"/>
                  </a:lnTo>
                  <a:lnTo>
                    <a:pt x="37464" y="154190"/>
                  </a:lnTo>
                  <a:lnTo>
                    <a:pt x="9525" y="145834"/>
                  </a:lnTo>
                  <a:lnTo>
                    <a:pt x="5841" y="143979"/>
                  </a:lnTo>
                  <a:lnTo>
                    <a:pt x="2666" y="141884"/>
                  </a:lnTo>
                  <a:lnTo>
                    <a:pt x="0" y="139560"/>
                  </a:lnTo>
                  <a:close/>
                </a:path>
                <a:path w="789940" h="225425">
                  <a:moveTo>
                    <a:pt x="58038" y="0"/>
                  </a:moveTo>
                  <a:lnTo>
                    <a:pt x="50800" y="0"/>
                  </a:lnTo>
                  <a:lnTo>
                    <a:pt x="43814" y="889"/>
                  </a:lnTo>
                  <a:lnTo>
                    <a:pt x="8508" y="19050"/>
                  </a:lnTo>
                  <a:lnTo>
                    <a:pt x="253" y="36957"/>
                  </a:lnTo>
                  <a:lnTo>
                    <a:pt x="253" y="50673"/>
                  </a:lnTo>
                  <a:lnTo>
                    <a:pt x="1269" y="56134"/>
                  </a:lnTo>
                  <a:lnTo>
                    <a:pt x="5587" y="65278"/>
                  </a:lnTo>
                  <a:lnTo>
                    <a:pt x="8508" y="69469"/>
                  </a:lnTo>
                  <a:lnTo>
                    <a:pt x="12191" y="73025"/>
                  </a:lnTo>
                  <a:lnTo>
                    <a:pt x="15875" y="76708"/>
                  </a:lnTo>
                  <a:lnTo>
                    <a:pt x="47116" y="94754"/>
                  </a:lnTo>
                  <a:lnTo>
                    <a:pt x="52197" y="97409"/>
                  </a:lnTo>
                  <a:lnTo>
                    <a:pt x="56896" y="99923"/>
                  </a:lnTo>
                  <a:lnTo>
                    <a:pt x="61722" y="102438"/>
                  </a:lnTo>
                  <a:lnTo>
                    <a:pt x="65785" y="105067"/>
                  </a:lnTo>
                  <a:lnTo>
                    <a:pt x="69341" y="107810"/>
                  </a:lnTo>
                  <a:lnTo>
                    <a:pt x="72771" y="110566"/>
                  </a:lnTo>
                  <a:lnTo>
                    <a:pt x="75564" y="113601"/>
                  </a:lnTo>
                  <a:lnTo>
                    <a:pt x="77469" y="116928"/>
                  </a:lnTo>
                  <a:lnTo>
                    <a:pt x="79501" y="120256"/>
                  </a:lnTo>
                  <a:lnTo>
                    <a:pt x="80390" y="124167"/>
                  </a:lnTo>
                  <a:lnTo>
                    <a:pt x="80390" y="137007"/>
                  </a:lnTo>
                  <a:lnTo>
                    <a:pt x="44703" y="154533"/>
                  </a:lnTo>
                  <a:lnTo>
                    <a:pt x="92137" y="154533"/>
                  </a:lnTo>
                  <a:lnTo>
                    <a:pt x="92836" y="153784"/>
                  </a:lnTo>
                  <a:lnTo>
                    <a:pt x="96247" y="147688"/>
                  </a:lnTo>
                  <a:lnTo>
                    <a:pt x="99313" y="142405"/>
                  </a:lnTo>
                  <a:lnTo>
                    <a:pt x="100837" y="135458"/>
                  </a:lnTo>
                  <a:lnTo>
                    <a:pt x="100837" y="121069"/>
                  </a:lnTo>
                  <a:lnTo>
                    <a:pt x="99694" y="115570"/>
                  </a:lnTo>
                  <a:lnTo>
                    <a:pt x="97185" y="110566"/>
                  </a:lnTo>
                  <a:lnTo>
                    <a:pt x="94996" y="105968"/>
                  </a:lnTo>
                  <a:lnTo>
                    <a:pt x="91821" y="101600"/>
                  </a:lnTo>
                  <a:lnTo>
                    <a:pt x="83692" y="93713"/>
                  </a:lnTo>
                  <a:lnTo>
                    <a:pt x="79121" y="90106"/>
                  </a:lnTo>
                  <a:lnTo>
                    <a:pt x="73659" y="86855"/>
                  </a:lnTo>
                  <a:lnTo>
                    <a:pt x="68325" y="83566"/>
                  </a:lnTo>
                  <a:lnTo>
                    <a:pt x="62737" y="80518"/>
                  </a:lnTo>
                  <a:lnTo>
                    <a:pt x="56768" y="77597"/>
                  </a:lnTo>
                  <a:lnTo>
                    <a:pt x="45847" y="72136"/>
                  </a:lnTo>
                  <a:lnTo>
                    <a:pt x="36956" y="67310"/>
                  </a:lnTo>
                  <a:lnTo>
                    <a:pt x="33147" y="64770"/>
                  </a:lnTo>
                  <a:lnTo>
                    <a:pt x="30099" y="62230"/>
                  </a:lnTo>
                  <a:lnTo>
                    <a:pt x="26924" y="59690"/>
                  </a:lnTo>
                  <a:lnTo>
                    <a:pt x="24637" y="56896"/>
                  </a:lnTo>
                  <a:lnTo>
                    <a:pt x="22986" y="53721"/>
                  </a:lnTo>
                  <a:lnTo>
                    <a:pt x="21462" y="50673"/>
                  </a:lnTo>
                  <a:lnTo>
                    <a:pt x="20700" y="46990"/>
                  </a:lnTo>
                  <a:lnTo>
                    <a:pt x="20700" y="38227"/>
                  </a:lnTo>
                  <a:lnTo>
                    <a:pt x="51815" y="17653"/>
                  </a:lnTo>
                  <a:lnTo>
                    <a:pt x="93979" y="17653"/>
                  </a:lnTo>
                  <a:lnTo>
                    <a:pt x="93979" y="5969"/>
                  </a:lnTo>
                  <a:lnTo>
                    <a:pt x="87453" y="3375"/>
                  </a:lnTo>
                  <a:lnTo>
                    <a:pt x="79295" y="1508"/>
                  </a:lnTo>
                  <a:lnTo>
                    <a:pt x="69494" y="379"/>
                  </a:lnTo>
                  <a:lnTo>
                    <a:pt x="58038" y="0"/>
                  </a:lnTo>
                  <a:close/>
                </a:path>
                <a:path w="789940" h="225425">
                  <a:moveTo>
                    <a:pt x="93979" y="17653"/>
                  </a:moveTo>
                  <a:lnTo>
                    <a:pt x="56133" y="17653"/>
                  </a:lnTo>
                  <a:lnTo>
                    <a:pt x="67137" y="18295"/>
                  </a:lnTo>
                  <a:lnTo>
                    <a:pt x="77104" y="20224"/>
                  </a:lnTo>
                  <a:lnTo>
                    <a:pt x="86048" y="23439"/>
                  </a:lnTo>
                  <a:lnTo>
                    <a:pt x="93979" y="27940"/>
                  </a:lnTo>
                  <a:lnTo>
                    <a:pt x="93979" y="17653"/>
                  </a:lnTo>
                  <a:close/>
                </a:path>
                <a:path w="789940" h="225425">
                  <a:moveTo>
                    <a:pt x="156972" y="66675"/>
                  </a:moveTo>
                  <a:lnTo>
                    <a:pt x="137922" y="66675"/>
                  </a:lnTo>
                  <a:lnTo>
                    <a:pt x="137922" y="137007"/>
                  </a:lnTo>
                  <a:lnTo>
                    <a:pt x="139874" y="152242"/>
                  </a:lnTo>
                  <a:lnTo>
                    <a:pt x="145732" y="163125"/>
                  </a:lnTo>
                  <a:lnTo>
                    <a:pt x="155495" y="169654"/>
                  </a:lnTo>
                  <a:lnTo>
                    <a:pt x="169163" y="171831"/>
                  </a:lnTo>
                  <a:lnTo>
                    <a:pt x="176402" y="171831"/>
                  </a:lnTo>
                  <a:lnTo>
                    <a:pt x="182372" y="170599"/>
                  </a:lnTo>
                  <a:lnTo>
                    <a:pt x="186816" y="168122"/>
                  </a:lnTo>
                  <a:lnTo>
                    <a:pt x="186816" y="155816"/>
                  </a:lnTo>
                  <a:lnTo>
                    <a:pt x="168148" y="155816"/>
                  </a:lnTo>
                  <a:lnTo>
                    <a:pt x="163702" y="154114"/>
                  </a:lnTo>
                  <a:lnTo>
                    <a:pt x="161035" y="150710"/>
                  </a:lnTo>
                  <a:lnTo>
                    <a:pt x="158241" y="147307"/>
                  </a:lnTo>
                  <a:lnTo>
                    <a:pt x="156972" y="141617"/>
                  </a:lnTo>
                  <a:lnTo>
                    <a:pt x="156972" y="66675"/>
                  </a:lnTo>
                  <a:close/>
                </a:path>
                <a:path w="789940" h="225425">
                  <a:moveTo>
                    <a:pt x="186816" y="151866"/>
                  </a:moveTo>
                  <a:lnTo>
                    <a:pt x="183387" y="154495"/>
                  </a:lnTo>
                  <a:lnTo>
                    <a:pt x="179197" y="155816"/>
                  </a:lnTo>
                  <a:lnTo>
                    <a:pt x="186816" y="155816"/>
                  </a:lnTo>
                  <a:lnTo>
                    <a:pt x="186816" y="151866"/>
                  </a:lnTo>
                  <a:close/>
                </a:path>
                <a:path w="789940" h="225425">
                  <a:moveTo>
                    <a:pt x="186816" y="50419"/>
                  </a:moveTo>
                  <a:lnTo>
                    <a:pt x="117475" y="50419"/>
                  </a:lnTo>
                  <a:lnTo>
                    <a:pt x="117475" y="66675"/>
                  </a:lnTo>
                  <a:lnTo>
                    <a:pt x="186816" y="66675"/>
                  </a:lnTo>
                  <a:lnTo>
                    <a:pt x="186816" y="50419"/>
                  </a:lnTo>
                  <a:close/>
                </a:path>
                <a:path w="789940" h="225425">
                  <a:moveTo>
                    <a:pt x="156972" y="15240"/>
                  </a:moveTo>
                  <a:lnTo>
                    <a:pt x="137922" y="21336"/>
                  </a:lnTo>
                  <a:lnTo>
                    <a:pt x="137922" y="50419"/>
                  </a:lnTo>
                  <a:lnTo>
                    <a:pt x="156972" y="50419"/>
                  </a:lnTo>
                  <a:lnTo>
                    <a:pt x="156972" y="15240"/>
                  </a:lnTo>
                  <a:close/>
                </a:path>
                <a:path w="789940" h="225425">
                  <a:moveTo>
                    <a:pt x="264922" y="47625"/>
                  </a:moveTo>
                  <a:lnTo>
                    <a:pt x="220725" y="64516"/>
                  </a:lnTo>
                  <a:lnTo>
                    <a:pt x="204342" y="111239"/>
                  </a:lnTo>
                  <a:lnTo>
                    <a:pt x="205321" y="124314"/>
                  </a:lnTo>
                  <a:lnTo>
                    <a:pt x="228641" y="162696"/>
                  </a:lnTo>
                  <a:lnTo>
                    <a:pt x="262127" y="172072"/>
                  </a:lnTo>
                  <a:lnTo>
                    <a:pt x="274982" y="171000"/>
                  </a:lnTo>
                  <a:lnTo>
                    <a:pt x="286480" y="167787"/>
                  </a:lnTo>
                  <a:lnTo>
                    <a:pt x="296596" y="162433"/>
                  </a:lnTo>
                  <a:lnTo>
                    <a:pt x="304023" y="156044"/>
                  </a:lnTo>
                  <a:lnTo>
                    <a:pt x="263525" y="156044"/>
                  </a:lnTo>
                  <a:lnTo>
                    <a:pt x="254930" y="155282"/>
                  </a:lnTo>
                  <a:lnTo>
                    <a:pt x="226583" y="129435"/>
                  </a:lnTo>
                  <a:lnTo>
                    <a:pt x="223947" y="111239"/>
                  </a:lnTo>
                  <a:lnTo>
                    <a:pt x="223975" y="109385"/>
                  </a:lnTo>
                  <a:lnTo>
                    <a:pt x="240379" y="70645"/>
                  </a:lnTo>
                  <a:lnTo>
                    <a:pt x="263525" y="63627"/>
                  </a:lnTo>
                  <a:lnTo>
                    <a:pt x="306016" y="63627"/>
                  </a:lnTo>
                  <a:lnTo>
                    <a:pt x="298283" y="56840"/>
                  </a:lnTo>
                  <a:lnTo>
                    <a:pt x="288639" y="51720"/>
                  </a:lnTo>
                  <a:lnTo>
                    <a:pt x="277518" y="48648"/>
                  </a:lnTo>
                  <a:lnTo>
                    <a:pt x="264922" y="47625"/>
                  </a:lnTo>
                  <a:close/>
                </a:path>
                <a:path w="789940" h="225425">
                  <a:moveTo>
                    <a:pt x="306016" y="63627"/>
                  </a:moveTo>
                  <a:lnTo>
                    <a:pt x="263525" y="63627"/>
                  </a:lnTo>
                  <a:lnTo>
                    <a:pt x="272238" y="64387"/>
                  </a:lnTo>
                  <a:lnTo>
                    <a:pt x="279892" y="66659"/>
                  </a:lnTo>
                  <a:lnTo>
                    <a:pt x="301259" y="99573"/>
                  </a:lnTo>
                  <a:lnTo>
                    <a:pt x="301838" y="109385"/>
                  </a:lnTo>
                  <a:lnTo>
                    <a:pt x="301809" y="111239"/>
                  </a:lnTo>
                  <a:lnTo>
                    <a:pt x="286474" y="149320"/>
                  </a:lnTo>
                  <a:lnTo>
                    <a:pt x="263525" y="156044"/>
                  </a:lnTo>
                  <a:lnTo>
                    <a:pt x="304023" y="156044"/>
                  </a:lnTo>
                  <a:lnTo>
                    <a:pt x="321436" y="109385"/>
                  </a:lnTo>
                  <a:lnTo>
                    <a:pt x="320488" y="95665"/>
                  </a:lnTo>
                  <a:lnTo>
                    <a:pt x="317658" y="83534"/>
                  </a:lnTo>
                  <a:lnTo>
                    <a:pt x="312971" y="72984"/>
                  </a:lnTo>
                  <a:lnTo>
                    <a:pt x="306450" y="64008"/>
                  </a:lnTo>
                  <a:lnTo>
                    <a:pt x="306016" y="63627"/>
                  </a:lnTo>
                  <a:close/>
                </a:path>
                <a:path w="789940" h="225425">
                  <a:moveTo>
                    <a:pt x="370204" y="50419"/>
                  </a:moveTo>
                  <a:lnTo>
                    <a:pt x="351154" y="50419"/>
                  </a:lnTo>
                  <a:lnTo>
                    <a:pt x="351154" y="169278"/>
                  </a:lnTo>
                  <a:lnTo>
                    <a:pt x="370204" y="169278"/>
                  </a:lnTo>
                  <a:lnTo>
                    <a:pt x="370204" y="108686"/>
                  </a:lnTo>
                  <a:lnTo>
                    <a:pt x="370726" y="99277"/>
                  </a:lnTo>
                  <a:lnTo>
                    <a:pt x="372284" y="90909"/>
                  </a:lnTo>
                  <a:lnTo>
                    <a:pt x="374866" y="83594"/>
                  </a:lnTo>
                  <a:lnTo>
                    <a:pt x="378459" y="77343"/>
                  </a:lnTo>
                  <a:lnTo>
                    <a:pt x="380149" y="74930"/>
                  </a:lnTo>
                  <a:lnTo>
                    <a:pt x="370204" y="74930"/>
                  </a:lnTo>
                  <a:lnTo>
                    <a:pt x="370204" y="50419"/>
                  </a:lnTo>
                  <a:close/>
                </a:path>
                <a:path w="789940" h="225425">
                  <a:moveTo>
                    <a:pt x="406780" y="48260"/>
                  </a:moveTo>
                  <a:lnTo>
                    <a:pt x="394842" y="48260"/>
                  </a:lnTo>
                  <a:lnTo>
                    <a:pt x="388619" y="50673"/>
                  </a:lnTo>
                  <a:lnTo>
                    <a:pt x="383158" y="55372"/>
                  </a:lnTo>
                  <a:lnTo>
                    <a:pt x="377571" y="60071"/>
                  </a:lnTo>
                  <a:lnTo>
                    <a:pt x="373379" y="66548"/>
                  </a:lnTo>
                  <a:lnTo>
                    <a:pt x="370712" y="74930"/>
                  </a:lnTo>
                  <a:lnTo>
                    <a:pt x="380149" y="74930"/>
                  </a:lnTo>
                  <a:lnTo>
                    <a:pt x="383793" y="69723"/>
                  </a:lnTo>
                  <a:lnTo>
                    <a:pt x="390651" y="65786"/>
                  </a:lnTo>
                  <a:lnTo>
                    <a:pt x="413130" y="65786"/>
                  </a:lnTo>
                  <a:lnTo>
                    <a:pt x="413130" y="49911"/>
                  </a:lnTo>
                  <a:lnTo>
                    <a:pt x="410590" y="48895"/>
                  </a:lnTo>
                  <a:lnTo>
                    <a:pt x="406780" y="48260"/>
                  </a:lnTo>
                  <a:close/>
                </a:path>
                <a:path w="789940" h="225425">
                  <a:moveTo>
                    <a:pt x="413130" y="65786"/>
                  </a:moveTo>
                  <a:lnTo>
                    <a:pt x="405002" y="65786"/>
                  </a:lnTo>
                  <a:lnTo>
                    <a:pt x="409828" y="67183"/>
                  </a:lnTo>
                  <a:lnTo>
                    <a:pt x="413130" y="69723"/>
                  </a:lnTo>
                  <a:lnTo>
                    <a:pt x="413130" y="65786"/>
                  </a:lnTo>
                  <a:close/>
                </a:path>
                <a:path w="789940" h="225425">
                  <a:moveTo>
                    <a:pt x="510861" y="63627"/>
                  </a:moveTo>
                  <a:lnTo>
                    <a:pt x="474979" y="63627"/>
                  </a:lnTo>
                  <a:lnTo>
                    <a:pt x="485721" y="65529"/>
                  </a:lnTo>
                  <a:lnTo>
                    <a:pt x="493379" y="71226"/>
                  </a:lnTo>
                  <a:lnTo>
                    <a:pt x="497965" y="80702"/>
                  </a:lnTo>
                  <a:lnTo>
                    <a:pt x="499490" y="93941"/>
                  </a:lnTo>
                  <a:lnTo>
                    <a:pt x="463930" y="98933"/>
                  </a:lnTo>
                  <a:lnTo>
                    <a:pt x="446762" y="103400"/>
                  </a:lnTo>
                  <a:lnTo>
                    <a:pt x="434498" y="111352"/>
                  </a:lnTo>
                  <a:lnTo>
                    <a:pt x="427140" y="122787"/>
                  </a:lnTo>
                  <a:lnTo>
                    <a:pt x="424687" y="137706"/>
                  </a:lnTo>
                  <a:lnTo>
                    <a:pt x="425309" y="145096"/>
                  </a:lnTo>
                  <a:lnTo>
                    <a:pt x="454080" y="171484"/>
                  </a:lnTo>
                  <a:lnTo>
                    <a:pt x="462533" y="172072"/>
                  </a:lnTo>
                  <a:lnTo>
                    <a:pt x="473821" y="170736"/>
                  </a:lnTo>
                  <a:lnTo>
                    <a:pt x="483679" y="166730"/>
                  </a:lnTo>
                  <a:lnTo>
                    <a:pt x="492109" y="160054"/>
                  </a:lnTo>
                  <a:lnTo>
                    <a:pt x="495113" y="156044"/>
                  </a:lnTo>
                  <a:lnTo>
                    <a:pt x="459993" y="156044"/>
                  </a:lnTo>
                  <a:lnTo>
                    <a:pt x="454532" y="154203"/>
                  </a:lnTo>
                  <a:lnTo>
                    <a:pt x="450269" y="150467"/>
                  </a:lnTo>
                  <a:lnTo>
                    <a:pt x="446277" y="146862"/>
                  </a:lnTo>
                  <a:lnTo>
                    <a:pt x="444118" y="142113"/>
                  </a:lnTo>
                  <a:lnTo>
                    <a:pt x="444152" y="128265"/>
                  </a:lnTo>
                  <a:lnTo>
                    <a:pt x="499490" y="109143"/>
                  </a:lnTo>
                  <a:lnTo>
                    <a:pt x="518540" y="109143"/>
                  </a:lnTo>
                  <a:lnTo>
                    <a:pt x="518540" y="91973"/>
                  </a:lnTo>
                  <a:lnTo>
                    <a:pt x="515921" y="72549"/>
                  </a:lnTo>
                  <a:lnTo>
                    <a:pt x="510861" y="63627"/>
                  </a:lnTo>
                  <a:close/>
                </a:path>
                <a:path w="789940" h="225425">
                  <a:moveTo>
                    <a:pt x="518540" y="150710"/>
                  </a:moveTo>
                  <a:lnTo>
                    <a:pt x="499490" y="150710"/>
                  </a:lnTo>
                  <a:lnTo>
                    <a:pt x="499490" y="169278"/>
                  </a:lnTo>
                  <a:lnTo>
                    <a:pt x="518540" y="169278"/>
                  </a:lnTo>
                  <a:lnTo>
                    <a:pt x="518540" y="150710"/>
                  </a:lnTo>
                  <a:close/>
                </a:path>
                <a:path w="789940" h="225425">
                  <a:moveTo>
                    <a:pt x="518540" y="109143"/>
                  </a:moveTo>
                  <a:lnTo>
                    <a:pt x="499490" y="109143"/>
                  </a:lnTo>
                  <a:lnTo>
                    <a:pt x="499490" y="120992"/>
                  </a:lnTo>
                  <a:lnTo>
                    <a:pt x="498919" y="128265"/>
                  </a:lnTo>
                  <a:lnTo>
                    <a:pt x="466851" y="156044"/>
                  </a:lnTo>
                  <a:lnTo>
                    <a:pt x="495113" y="156044"/>
                  </a:lnTo>
                  <a:lnTo>
                    <a:pt x="499109" y="150710"/>
                  </a:lnTo>
                  <a:lnTo>
                    <a:pt x="518540" y="150710"/>
                  </a:lnTo>
                  <a:lnTo>
                    <a:pt x="518540" y="109143"/>
                  </a:lnTo>
                  <a:close/>
                </a:path>
                <a:path w="789940" h="225425">
                  <a:moveTo>
                    <a:pt x="476630" y="47625"/>
                  </a:moveTo>
                  <a:lnTo>
                    <a:pt x="465534" y="48317"/>
                  </a:lnTo>
                  <a:lnTo>
                    <a:pt x="455104" y="50403"/>
                  </a:lnTo>
                  <a:lnTo>
                    <a:pt x="445341" y="53893"/>
                  </a:lnTo>
                  <a:lnTo>
                    <a:pt x="436244" y="58801"/>
                  </a:lnTo>
                  <a:lnTo>
                    <a:pt x="436244" y="78232"/>
                  </a:lnTo>
                  <a:lnTo>
                    <a:pt x="445172" y="71878"/>
                  </a:lnTo>
                  <a:lnTo>
                    <a:pt x="454612" y="67309"/>
                  </a:lnTo>
                  <a:lnTo>
                    <a:pt x="464552" y="64551"/>
                  </a:lnTo>
                  <a:lnTo>
                    <a:pt x="474979" y="63627"/>
                  </a:lnTo>
                  <a:lnTo>
                    <a:pt x="510861" y="63627"/>
                  </a:lnTo>
                  <a:lnTo>
                    <a:pt x="508063" y="58693"/>
                  </a:lnTo>
                  <a:lnTo>
                    <a:pt x="494966" y="50389"/>
                  </a:lnTo>
                  <a:lnTo>
                    <a:pt x="476630" y="47625"/>
                  </a:lnTo>
                  <a:close/>
                </a:path>
                <a:path w="789940" h="225425">
                  <a:moveTo>
                    <a:pt x="554101" y="197840"/>
                  </a:moveTo>
                  <a:lnTo>
                    <a:pt x="554101" y="216877"/>
                  </a:lnTo>
                  <a:lnTo>
                    <a:pt x="562721" y="220535"/>
                  </a:lnTo>
                  <a:lnTo>
                    <a:pt x="572008" y="223146"/>
                  </a:lnTo>
                  <a:lnTo>
                    <a:pt x="581961" y="224712"/>
                  </a:lnTo>
                  <a:lnTo>
                    <a:pt x="592581" y="225234"/>
                  </a:lnTo>
                  <a:lnTo>
                    <a:pt x="620065" y="221143"/>
                  </a:lnTo>
                  <a:lnTo>
                    <a:pt x="639492" y="208978"/>
                  </a:lnTo>
                  <a:lnTo>
                    <a:pt x="592454" y="208978"/>
                  </a:lnTo>
                  <a:lnTo>
                    <a:pt x="583193" y="208282"/>
                  </a:lnTo>
                  <a:lnTo>
                    <a:pt x="573706" y="206195"/>
                  </a:lnTo>
                  <a:lnTo>
                    <a:pt x="564005" y="202715"/>
                  </a:lnTo>
                  <a:lnTo>
                    <a:pt x="554101" y="197840"/>
                  </a:lnTo>
                  <a:close/>
                </a:path>
                <a:path w="789940" h="225425">
                  <a:moveTo>
                    <a:pt x="655319" y="149313"/>
                  </a:moveTo>
                  <a:lnTo>
                    <a:pt x="636269" y="149313"/>
                  </a:lnTo>
                  <a:lnTo>
                    <a:pt x="636157" y="163156"/>
                  </a:lnTo>
                  <a:lnTo>
                    <a:pt x="633531" y="182730"/>
                  </a:lnTo>
                  <a:lnTo>
                    <a:pt x="625316" y="197311"/>
                  </a:lnTo>
                  <a:lnTo>
                    <a:pt x="611624" y="206061"/>
                  </a:lnTo>
                  <a:lnTo>
                    <a:pt x="592454" y="208978"/>
                  </a:lnTo>
                  <a:lnTo>
                    <a:pt x="639492" y="208978"/>
                  </a:lnTo>
                  <a:lnTo>
                    <a:pt x="639667" y="208868"/>
                  </a:lnTo>
                  <a:lnTo>
                    <a:pt x="651410" y="188410"/>
                  </a:lnTo>
                  <a:lnTo>
                    <a:pt x="655319" y="159766"/>
                  </a:lnTo>
                  <a:lnTo>
                    <a:pt x="655319" y="149313"/>
                  </a:lnTo>
                  <a:close/>
                </a:path>
                <a:path w="789940" h="225425">
                  <a:moveTo>
                    <a:pt x="600201" y="47625"/>
                  </a:moveTo>
                  <a:lnTo>
                    <a:pt x="560324" y="65532"/>
                  </a:lnTo>
                  <a:lnTo>
                    <a:pt x="545799" y="112395"/>
                  </a:lnTo>
                  <a:lnTo>
                    <a:pt x="545844" y="115531"/>
                  </a:lnTo>
                  <a:lnTo>
                    <a:pt x="559307" y="156222"/>
                  </a:lnTo>
                  <a:lnTo>
                    <a:pt x="594994" y="172072"/>
                  </a:lnTo>
                  <a:lnTo>
                    <a:pt x="607760" y="170648"/>
                  </a:lnTo>
                  <a:lnTo>
                    <a:pt x="618823" y="166379"/>
                  </a:lnTo>
                  <a:lnTo>
                    <a:pt x="628195" y="159267"/>
                  </a:lnTo>
                  <a:lnTo>
                    <a:pt x="630686" y="156044"/>
                  </a:lnTo>
                  <a:lnTo>
                    <a:pt x="600201" y="156044"/>
                  </a:lnTo>
                  <a:lnTo>
                    <a:pt x="592679" y="155301"/>
                  </a:lnTo>
                  <a:lnTo>
                    <a:pt x="565872" y="121824"/>
                  </a:lnTo>
                  <a:lnTo>
                    <a:pt x="565276" y="112395"/>
                  </a:lnTo>
                  <a:lnTo>
                    <a:pt x="565896" y="101482"/>
                  </a:lnTo>
                  <a:lnTo>
                    <a:pt x="587120" y="66849"/>
                  </a:lnTo>
                  <a:lnTo>
                    <a:pt x="602868" y="63627"/>
                  </a:lnTo>
                  <a:lnTo>
                    <a:pt x="633305" y="63627"/>
                  </a:lnTo>
                  <a:lnTo>
                    <a:pt x="629294" y="58501"/>
                  </a:lnTo>
                  <a:lnTo>
                    <a:pt x="621141" y="52466"/>
                  </a:lnTo>
                  <a:lnTo>
                    <a:pt x="611439" y="48837"/>
                  </a:lnTo>
                  <a:lnTo>
                    <a:pt x="600201" y="47625"/>
                  </a:lnTo>
                  <a:close/>
                </a:path>
                <a:path w="789940" h="225425">
                  <a:moveTo>
                    <a:pt x="633305" y="63627"/>
                  </a:moveTo>
                  <a:lnTo>
                    <a:pt x="602868" y="63627"/>
                  </a:lnTo>
                  <a:lnTo>
                    <a:pt x="609707" y="64267"/>
                  </a:lnTo>
                  <a:lnTo>
                    <a:pt x="615949" y="66182"/>
                  </a:lnTo>
                  <a:lnTo>
                    <a:pt x="636269" y="98005"/>
                  </a:lnTo>
                  <a:lnTo>
                    <a:pt x="636269" y="115531"/>
                  </a:lnTo>
                  <a:lnTo>
                    <a:pt x="614695" y="153203"/>
                  </a:lnTo>
                  <a:lnTo>
                    <a:pt x="600201" y="156044"/>
                  </a:lnTo>
                  <a:lnTo>
                    <a:pt x="630686" y="156044"/>
                  </a:lnTo>
                  <a:lnTo>
                    <a:pt x="635888" y="149313"/>
                  </a:lnTo>
                  <a:lnTo>
                    <a:pt x="655319" y="149313"/>
                  </a:lnTo>
                  <a:lnTo>
                    <a:pt x="655319" y="66929"/>
                  </a:lnTo>
                  <a:lnTo>
                    <a:pt x="635888" y="66929"/>
                  </a:lnTo>
                  <a:lnTo>
                    <a:pt x="633305" y="63627"/>
                  </a:lnTo>
                  <a:close/>
                </a:path>
                <a:path w="789940" h="225425">
                  <a:moveTo>
                    <a:pt x="655319" y="50419"/>
                  </a:moveTo>
                  <a:lnTo>
                    <a:pt x="636269" y="50419"/>
                  </a:lnTo>
                  <a:lnTo>
                    <a:pt x="636269" y="66929"/>
                  </a:lnTo>
                  <a:lnTo>
                    <a:pt x="655319" y="66929"/>
                  </a:lnTo>
                  <a:lnTo>
                    <a:pt x="655319" y="50419"/>
                  </a:lnTo>
                  <a:close/>
                </a:path>
                <a:path w="789940" h="225425">
                  <a:moveTo>
                    <a:pt x="740790" y="47625"/>
                  </a:moveTo>
                  <a:lnTo>
                    <a:pt x="701675" y="65151"/>
                  </a:lnTo>
                  <a:lnTo>
                    <a:pt x="685926" y="110312"/>
                  </a:lnTo>
                  <a:lnTo>
                    <a:pt x="686831" y="124168"/>
                  </a:lnTo>
                  <a:lnTo>
                    <a:pt x="708237" y="162958"/>
                  </a:lnTo>
                  <a:lnTo>
                    <a:pt x="739901" y="172072"/>
                  </a:lnTo>
                  <a:lnTo>
                    <a:pt x="752195" y="171360"/>
                  </a:lnTo>
                  <a:lnTo>
                    <a:pt x="763190" y="169225"/>
                  </a:lnTo>
                  <a:lnTo>
                    <a:pt x="772923" y="165669"/>
                  </a:lnTo>
                  <a:lnTo>
                    <a:pt x="781430" y="160693"/>
                  </a:lnTo>
                  <a:lnTo>
                    <a:pt x="781430" y="156044"/>
                  </a:lnTo>
                  <a:lnTo>
                    <a:pt x="744474" y="156044"/>
                  </a:lnTo>
                  <a:lnTo>
                    <a:pt x="735998" y="155370"/>
                  </a:lnTo>
                  <a:lnTo>
                    <a:pt x="706548" y="123963"/>
                  </a:lnTo>
                  <a:lnTo>
                    <a:pt x="705738" y="114604"/>
                  </a:lnTo>
                  <a:lnTo>
                    <a:pt x="789558" y="114604"/>
                  </a:lnTo>
                  <a:lnTo>
                    <a:pt x="789558" y="104622"/>
                  </a:lnTo>
                  <a:lnTo>
                    <a:pt x="789176" y="98463"/>
                  </a:lnTo>
                  <a:lnTo>
                    <a:pt x="705865" y="98463"/>
                  </a:lnTo>
                  <a:lnTo>
                    <a:pt x="707441" y="91066"/>
                  </a:lnTo>
                  <a:lnTo>
                    <a:pt x="731392" y="63627"/>
                  </a:lnTo>
                  <a:lnTo>
                    <a:pt x="777458" y="63627"/>
                  </a:lnTo>
                  <a:lnTo>
                    <a:pt x="776858" y="62738"/>
                  </a:lnTo>
                  <a:lnTo>
                    <a:pt x="769812" y="56143"/>
                  </a:lnTo>
                  <a:lnTo>
                    <a:pt x="761444" y="51419"/>
                  </a:lnTo>
                  <a:lnTo>
                    <a:pt x="751766" y="48575"/>
                  </a:lnTo>
                  <a:lnTo>
                    <a:pt x="740790" y="47625"/>
                  </a:lnTo>
                  <a:close/>
                </a:path>
                <a:path w="789940" h="225425">
                  <a:moveTo>
                    <a:pt x="781430" y="142811"/>
                  </a:moveTo>
                  <a:lnTo>
                    <a:pt x="772763" y="148602"/>
                  </a:lnTo>
                  <a:lnTo>
                    <a:pt x="763714" y="152738"/>
                  </a:lnTo>
                  <a:lnTo>
                    <a:pt x="754284" y="155218"/>
                  </a:lnTo>
                  <a:lnTo>
                    <a:pt x="744474" y="156044"/>
                  </a:lnTo>
                  <a:lnTo>
                    <a:pt x="781430" y="156044"/>
                  </a:lnTo>
                  <a:lnTo>
                    <a:pt x="781430" y="142811"/>
                  </a:lnTo>
                  <a:close/>
                </a:path>
                <a:path w="789940" h="225425">
                  <a:moveTo>
                    <a:pt x="777458" y="63627"/>
                  </a:moveTo>
                  <a:lnTo>
                    <a:pt x="749680" y="63627"/>
                  </a:lnTo>
                  <a:lnTo>
                    <a:pt x="756919" y="66675"/>
                  </a:lnTo>
                  <a:lnTo>
                    <a:pt x="762126" y="72771"/>
                  </a:lnTo>
                  <a:lnTo>
                    <a:pt x="765555" y="77812"/>
                  </a:lnTo>
                  <a:lnTo>
                    <a:pt x="768032" y="83783"/>
                  </a:lnTo>
                  <a:lnTo>
                    <a:pt x="769556" y="90671"/>
                  </a:lnTo>
                  <a:lnTo>
                    <a:pt x="770127" y="98463"/>
                  </a:lnTo>
                  <a:lnTo>
                    <a:pt x="789176" y="98463"/>
                  </a:lnTo>
                  <a:lnTo>
                    <a:pt x="788771" y="91945"/>
                  </a:lnTo>
                  <a:lnTo>
                    <a:pt x="786399" y="80737"/>
                  </a:lnTo>
                  <a:lnTo>
                    <a:pt x="782433" y="71000"/>
                  </a:lnTo>
                  <a:lnTo>
                    <a:pt x="777458" y="63627"/>
                  </a:lnTo>
                  <a:close/>
                </a:path>
              </a:pathLst>
            </a:custGeom>
            <a:solidFill>
              <a:srgbClr val="FFFFFF">
                <a:alpha val="98823"/>
              </a:srgbClr>
            </a:solidFill>
          </p:spPr>
          <p:txBody>
            <a:bodyPr wrap="square" lIns="0" tIns="0" rIns="0" bIns="0" rtlCol="0"/>
            <a:lstStyle/>
            <a:p>
              <a:endParaRPr sz="2700">
                <a:latin typeface="Canva Sans" panose="020B0604020202020204" charset="0"/>
              </a:endParaRPr>
            </a:p>
          </p:txBody>
        </p:sp>
        <p:sp>
          <p:nvSpPr>
            <p:cNvPr id="37" name="object 37"/>
            <p:cNvSpPr/>
            <p:nvPr/>
          </p:nvSpPr>
          <p:spPr>
            <a:xfrm>
              <a:off x="6705599" y="4890516"/>
              <a:ext cx="1813560" cy="421005"/>
            </a:xfrm>
            <a:custGeom>
              <a:avLst/>
              <a:gdLst/>
              <a:ahLst/>
              <a:cxnLst/>
              <a:rect l="l" t="t" r="r" b="b"/>
              <a:pathLst>
                <a:path w="1813559" h="421004">
                  <a:moveTo>
                    <a:pt x="1813559" y="0"/>
                  </a:moveTo>
                  <a:lnTo>
                    <a:pt x="0" y="0"/>
                  </a:lnTo>
                  <a:lnTo>
                    <a:pt x="0" y="420623"/>
                  </a:lnTo>
                  <a:lnTo>
                    <a:pt x="1813559" y="420623"/>
                  </a:lnTo>
                  <a:lnTo>
                    <a:pt x="1813559" y="0"/>
                  </a:lnTo>
                  <a:close/>
                </a:path>
              </a:pathLst>
            </a:custGeom>
            <a:solidFill>
              <a:srgbClr val="FF752D"/>
            </a:solidFill>
          </p:spPr>
          <p:txBody>
            <a:bodyPr wrap="square" lIns="0" tIns="0" rIns="0" bIns="0" rtlCol="0"/>
            <a:lstStyle/>
            <a:p>
              <a:endParaRPr sz="2700">
                <a:latin typeface="Canva Sans" panose="020B0604020202020204" charset="0"/>
              </a:endParaRPr>
            </a:p>
          </p:txBody>
        </p:sp>
        <p:sp>
          <p:nvSpPr>
            <p:cNvPr id="38" name="object 38"/>
            <p:cNvSpPr/>
            <p:nvPr/>
          </p:nvSpPr>
          <p:spPr>
            <a:xfrm>
              <a:off x="7248397" y="4998465"/>
              <a:ext cx="732155" cy="172085"/>
            </a:xfrm>
            <a:custGeom>
              <a:avLst/>
              <a:gdLst/>
              <a:ahLst/>
              <a:cxnLst/>
              <a:rect l="l" t="t" r="r" b="b"/>
              <a:pathLst>
                <a:path w="732154" h="172085">
                  <a:moveTo>
                    <a:pt x="0" y="139445"/>
                  </a:moveTo>
                  <a:lnTo>
                    <a:pt x="0" y="162432"/>
                  </a:lnTo>
                  <a:lnTo>
                    <a:pt x="2158" y="163956"/>
                  </a:lnTo>
                  <a:lnTo>
                    <a:pt x="31876" y="171322"/>
                  </a:lnTo>
                  <a:lnTo>
                    <a:pt x="35813" y="171830"/>
                  </a:lnTo>
                  <a:lnTo>
                    <a:pt x="38988" y="171957"/>
                  </a:lnTo>
                  <a:lnTo>
                    <a:pt x="49529" y="171957"/>
                  </a:lnTo>
                  <a:lnTo>
                    <a:pt x="88519" y="158368"/>
                  </a:lnTo>
                  <a:lnTo>
                    <a:pt x="92136" y="154431"/>
                  </a:lnTo>
                  <a:lnTo>
                    <a:pt x="41275" y="154431"/>
                  </a:lnTo>
                  <a:lnTo>
                    <a:pt x="37465" y="154177"/>
                  </a:lnTo>
                  <a:lnTo>
                    <a:pt x="33274" y="153415"/>
                  </a:lnTo>
                  <a:lnTo>
                    <a:pt x="29209" y="152780"/>
                  </a:lnTo>
                  <a:lnTo>
                    <a:pt x="25146" y="151764"/>
                  </a:lnTo>
                  <a:lnTo>
                    <a:pt x="2667" y="141858"/>
                  </a:lnTo>
                  <a:lnTo>
                    <a:pt x="0" y="139445"/>
                  </a:lnTo>
                  <a:close/>
                </a:path>
                <a:path w="732154" h="172085">
                  <a:moveTo>
                    <a:pt x="58038" y="0"/>
                  </a:moveTo>
                  <a:lnTo>
                    <a:pt x="50800" y="0"/>
                  </a:lnTo>
                  <a:lnTo>
                    <a:pt x="43815" y="888"/>
                  </a:lnTo>
                  <a:lnTo>
                    <a:pt x="8508" y="19049"/>
                  </a:lnTo>
                  <a:lnTo>
                    <a:pt x="253" y="36829"/>
                  </a:lnTo>
                  <a:lnTo>
                    <a:pt x="253" y="50672"/>
                  </a:lnTo>
                  <a:lnTo>
                    <a:pt x="1270" y="56006"/>
                  </a:lnTo>
                  <a:lnTo>
                    <a:pt x="3428" y="60578"/>
                  </a:lnTo>
                  <a:lnTo>
                    <a:pt x="5587" y="65277"/>
                  </a:lnTo>
                  <a:lnTo>
                    <a:pt x="25273" y="82930"/>
                  </a:lnTo>
                  <a:lnTo>
                    <a:pt x="30352" y="85978"/>
                  </a:lnTo>
                  <a:lnTo>
                    <a:pt x="41528" y="91947"/>
                  </a:lnTo>
                  <a:lnTo>
                    <a:pt x="52197" y="97281"/>
                  </a:lnTo>
                  <a:lnTo>
                    <a:pt x="56896" y="99821"/>
                  </a:lnTo>
                  <a:lnTo>
                    <a:pt x="77470" y="116839"/>
                  </a:lnTo>
                  <a:lnTo>
                    <a:pt x="79501" y="120141"/>
                  </a:lnTo>
                  <a:lnTo>
                    <a:pt x="80518" y="124078"/>
                  </a:lnTo>
                  <a:lnTo>
                    <a:pt x="80518" y="136905"/>
                  </a:lnTo>
                  <a:lnTo>
                    <a:pt x="44703" y="154431"/>
                  </a:lnTo>
                  <a:lnTo>
                    <a:pt x="92136" y="154431"/>
                  </a:lnTo>
                  <a:lnTo>
                    <a:pt x="92836" y="153669"/>
                  </a:lnTo>
                  <a:lnTo>
                    <a:pt x="96011" y="148081"/>
                  </a:lnTo>
                  <a:lnTo>
                    <a:pt x="99313" y="142366"/>
                  </a:lnTo>
                  <a:lnTo>
                    <a:pt x="100837" y="135381"/>
                  </a:lnTo>
                  <a:lnTo>
                    <a:pt x="100837" y="121030"/>
                  </a:lnTo>
                  <a:lnTo>
                    <a:pt x="99695" y="115569"/>
                  </a:lnTo>
                  <a:lnTo>
                    <a:pt x="97161" y="110489"/>
                  </a:lnTo>
                  <a:lnTo>
                    <a:pt x="94996" y="105917"/>
                  </a:lnTo>
                  <a:lnTo>
                    <a:pt x="62737" y="80390"/>
                  </a:lnTo>
                  <a:lnTo>
                    <a:pt x="50926" y="74675"/>
                  </a:lnTo>
                  <a:lnTo>
                    <a:pt x="45847" y="72008"/>
                  </a:lnTo>
                  <a:lnTo>
                    <a:pt x="36956" y="67182"/>
                  </a:lnTo>
                  <a:lnTo>
                    <a:pt x="33147" y="64769"/>
                  </a:lnTo>
                  <a:lnTo>
                    <a:pt x="30099" y="62229"/>
                  </a:lnTo>
                  <a:lnTo>
                    <a:pt x="26924" y="59689"/>
                  </a:lnTo>
                  <a:lnTo>
                    <a:pt x="24637" y="56768"/>
                  </a:lnTo>
                  <a:lnTo>
                    <a:pt x="22986" y="53720"/>
                  </a:lnTo>
                  <a:lnTo>
                    <a:pt x="21462" y="50672"/>
                  </a:lnTo>
                  <a:lnTo>
                    <a:pt x="20700" y="46989"/>
                  </a:lnTo>
                  <a:lnTo>
                    <a:pt x="20700" y="38099"/>
                  </a:lnTo>
                  <a:lnTo>
                    <a:pt x="51816" y="17652"/>
                  </a:lnTo>
                  <a:lnTo>
                    <a:pt x="93979" y="17652"/>
                  </a:lnTo>
                  <a:lnTo>
                    <a:pt x="93979" y="5841"/>
                  </a:lnTo>
                  <a:lnTo>
                    <a:pt x="87453" y="3268"/>
                  </a:lnTo>
                  <a:lnTo>
                    <a:pt x="79295" y="1444"/>
                  </a:lnTo>
                  <a:lnTo>
                    <a:pt x="69494" y="359"/>
                  </a:lnTo>
                  <a:lnTo>
                    <a:pt x="58038" y="0"/>
                  </a:lnTo>
                  <a:close/>
                </a:path>
                <a:path w="732154" h="172085">
                  <a:moveTo>
                    <a:pt x="93979" y="17652"/>
                  </a:moveTo>
                  <a:lnTo>
                    <a:pt x="56133" y="17652"/>
                  </a:lnTo>
                  <a:lnTo>
                    <a:pt x="67137" y="18276"/>
                  </a:lnTo>
                  <a:lnTo>
                    <a:pt x="77104" y="20161"/>
                  </a:lnTo>
                  <a:lnTo>
                    <a:pt x="86048" y="23332"/>
                  </a:lnTo>
                  <a:lnTo>
                    <a:pt x="93979" y="27812"/>
                  </a:lnTo>
                  <a:lnTo>
                    <a:pt x="93979" y="17652"/>
                  </a:lnTo>
                  <a:close/>
                </a:path>
                <a:path w="732154" h="172085">
                  <a:moveTo>
                    <a:pt x="178434" y="47497"/>
                  </a:moveTo>
                  <a:lnTo>
                    <a:pt x="139319" y="65023"/>
                  </a:lnTo>
                  <a:lnTo>
                    <a:pt x="123571" y="110235"/>
                  </a:lnTo>
                  <a:lnTo>
                    <a:pt x="124475" y="124092"/>
                  </a:lnTo>
                  <a:lnTo>
                    <a:pt x="145881" y="162903"/>
                  </a:lnTo>
                  <a:lnTo>
                    <a:pt x="177546" y="171957"/>
                  </a:lnTo>
                  <a:lnTo>
                    <a:pt x="189839" y="171245"/>
                  </a:lnTo>
                  <a:lnTo>
                    <a:pt x="200834" y="169116"/>
                  </a:lnTo>
                  <a:lnTo>
                    <a:pt x="210567" y="165582"/>
                  </a:lnTo>
                  <a:lnTo>
                    <a:pt x="219075" y="160654"/>
                  </a:lnTo>
                  <a:lnTo>
                    <a:pt x="219075" y="155955"/>
                  </a:lnTo>
                  <a:lnTo>
                    <a:pt x="182118" y="155955"/>
                  </a:lnTo>
                  <a:lnTo>
                    <a:pt x="173642" y="155287"/>
                  </a:lnTo>
                  <a:lnTo>
                    <a:pt x="144192" y="123908"/>
                  </a:lnTo>
                  <a:lnTo>
                    <a:pt x="143382" y="114553"/>
                  </a:lnTo>
                  <a:lnTo>
                    <a:pt x="227202" y="114553"/>
                  </a:lnTo>
                  <a:lnTo>
                    <a:pt x="227202" y="104520"/>
                  </a:lnTo>
                  <a:lnTo>
                    <a:pt x="226822" y="98424"/>
                  </a:lnTo>
                  <a:lnTo>
                    <a:pt x="143509" y="98424"/>
                  </a:lnTo>
                  <a:lnTo>
                    <a:pt x="145085" y="90993"/>
                  </a:lnTo>
                  <a:lnTo>
                    <a:pt x="169036" y="63626"/>
                  </a:lnTo>
                  <a:lnTo>
                    <a:pt x="215182" y="63626"/>
                  </a:lnTo>
                  <a:lnTo>
                    <a:pt x="214502" y="62610"/>
                  </a:lnTo>
                  <a:lnTo>
                    <a:pt x="207456" y="56016"/>
                  </a:lnTo>
                  <a:lnTo>
                    <a:pt x="199088" y="51292"/>
                  </a:lnTo>
                  <a:lnTo>
                    <a:pt x="189410" y="48448"/>
                  </a:lnTo>
                  <a:lnTo>
                    <a:pt x="178434" y="47497"/>
                  </a:lnTo>
                  <a:close/>
                </a:path>
                <a:path w="732154" h="172085">
                  <a:moveTo>
                    <a:pt x="219075" y="142747"/>
                  </a:moveTo>
                  <a:lnTo>
                    <a:pt x="210407" y="148508"/>
                  </a:lnTo>
                  <a:lnTo>
                    <a:pt x="201358" y="152638"/>
                  </a:lnTo>
                  <a:lnTo>
                    <a:pt x="191928" y="155124"/>
                  </a:lnTo>
                  <a:lnTo>
                    <a:pt x="182118" y="155955"/>
                  </a:lnTo>
                  <a:lnTo>
                    <a:pt x="219075" y="155955"/>
                  </a:lnTo>
                  <a:lnTo>
                    <a:pt x="219075" y="142747"/>
                  </a:lnTo>
                  <a:close/>
                </a:path>
                <a:path w="732154" h="172085">
                  <a:moveTo>
                    <a:pt x="215182" y="63626"/>
                  </a:moveTo>
                  <a:lnTo>
                    <a:pt x="187325" y="63626"/>
                  </a:lnTo>
                  <a:lnTo>
                    <a:pt x="194563" y="66674"/>
                  </a:lnTo>
                  <a:lnTo>
                    <a:pt x="199771" y="72770"/>
                  </a:lnTo>
                  <a:lnTo>
                    <a:pt x="203200" y="77797"/>
                  </a:lnTo>
                  <a:lnTo>
                    <a:pt x="205676" y="83740"/>
                  </a:lnTo>
                  <a:lnTo>
                    <a:pt x="207200" y="90612"/>
                  </a:lnTo>
                  <a:lnTo>
                    <a:pt x="207772" y="98424"/>
                  </a:lnTo>
                  <a:lnTo>
                    <a:pt x="226822" y="98424"/>
                  </a:lnTo>
                  <a:lnTo>
                    <a:pt x="226415" y="91900"/>
                  </a:lnTo>
                  <a:lnTo>
                    <a:pt x="224043" y="80708"/>
                  </a:lnTo>
                  <a:lnTo>
                    <a:pt x="220077" y="70945"/>
                  </a:lnTo>
                  <a:lnTo>
                    <a:pt x="215182" y="63626"/>
                  </a:lnTo>
                  <a:close/>
                </a:path>
                <a:path w="732154" h="172085">
                  <a:moveTo>
                    <a:pt x="275717" y="50291"/>
                  </a:moveTo>
                  <a:lnTo>
                    <a:pt x="256667" y="50291"/>
                  </a:lnTo>
                  <a:lnTo>
                    <a:pt x="256667" y="169163"/>
                  </a:lnTo>
                  <a:lnTo>
                    <a:pt x="275717" y="169163"/>
                  </a:lnTo>
                  <a:lnTo>
                    <a:pt x="275717" y="108584"/>
                  </a:lnTo>
                  <a:lnTo>
                    <a:pt x="276238" y="99200"/>
                  </a:lnTo>
                  <a:lnTo>
                    <a:pt x="277796" y="90852"/>
                  </a:lnTo>
                  <a:lnTo>
                    <a:pt x="280378" y="83528"/>
                  </a:lnTo>
                  <a:lnTo>
                    <a:pt x="283972" y="77215"/>
                  </a:lnTo>
                  <a:lnTo>
                    <a:pt x="285661" y="74802"/>
                  </a:lnTo>
                  <a:lnTo>
                    <a:pt x="275717" y="74802"/>
                  </a:lnTo>
                  <a:lnTo>
                    <a:pt x="275717" y="50291"/>
                  </a:lnTo>
                  <a:close/>
                </a:path>
                <a:path w="732154" h="172085">
                  <a:moveTo>
                    <a:pt x="312293" y="48259"/>
                  </a:moveTo>
                  <a:lnTo>
                    <a:pt x="300354" y="48259"/>
                  </a:lnTo>
                  <a:lnTo>
                    <a:pt x="294131" y="50545"/>
                  </a:lnTo>
                  <a:lnTo>
                    <a:pt x="288671" y="55244"/>
                  </a:lnTo>
                  <a:lnTo>
                    <a:pt x="283082" y="59943"/>
                  </a:lnTo>
                  <a:lnTo>
                    <a:pt x="278892" y="66420"/>
                  </a:lnTo>
                  <a:lnTo>
                    <a:pt x="276225" y="74802"/>
                  </a:lnTo>
                  <a:lnTo>
                    <a:pt x="285661" y="74802"/>
                  </a:lnTo>
                  <a:lnTo>
                    <a:pt x="289305" y="69595"/>
                  </a:lnTo>
                  <a:lnTo>
                    <a:pt x="296163" y="65785"/>
                  </a:lnTo>
                  <a:lnTo>
                    <a:pt x="318643" y="65785"/>
                  </a:lnTo>
                  <a:lnTo>
                    <a:pt x="318643" y="49910"/>
                  </a:lnTo>
                  <a:lnTo>
                    <a:pt x="316102" y="48767"/>
                  </a:lnTo>
                  <a:lnTo>
                    <a:pt x="312293" y="48259"/>
                  </a:lnTo>
                  <a:close/>
                </a:path>
                <a:path w="732154" h="172085">
                  <a:moveTo>
                    <a:pt x="318643" y="65785"/>
                  </a:moveTo>
                  <a:lnTo>
                    <a:pt x="310515" y="65785"/>
                  </a:lnTo>
                  <a:lnTo>
                    <a:pt x="315341" y="67055"/>
                  </a:lnTo>
                  <a:lnTo>
                    <a:pt x="318643" y="69595"/>
                  </a:lnTo>
                  <a:lnTo>
                    <a:pt x="318643" y="65785"/>
                  </a:lnTo>
                  <a:close/>
                </a:path>
                <a:path w="732154" h="172085">
                  <a:moveTo>
                    <a:pt x="342265" y="50291"/>
                  </a:moveTo>
                  <a:lnTo>
                    <a:pt x="321309" y="50291"/>
                  </a:lnTo>
                  <a:lnTo>
                    <a:pt x="366395" y="169163"/>
                  </a:lnTo>
                  <a:lnTo>
                    <a:pt x="385063" y="169163"/>
                  </a:lnTo>
                  <a:lnTo>
                    <a:pt x="391390" y="153288"/>
                  </a:lnTo>
                  <a:lnTo>
                    <a:pt x="376554" y="153288"/>
                  </a:lnTo>
                  <a:lnTo>
                    <a:pt x="376047" y="148589"/>
                  </a:lnTo>
                  <a:lnTo>
                    <a:pt x="374650" y="143001"/>
                  </a:lnTo>
                  <a:lnTo>
                    <a:pt x="372363" y="136651"/>
                  </a:lnTo>
                  <a:lnTo>
                    <a:pt x="342265" y="50291"/>
                  </a:lnTo>
                  <a:close/>
                </a:path>
                <a:path w="732154" h="172085">
                  <a:moveTo>
                    <a:pt x="432434" y="50291"/>
                  </a:moveTo>
                  <a:lnTo>
                    <a:pt x="412369" y="50291"/>
                  </a:lnTo>
                  <a:lnTo>
                    <a:pt x="380746" y="137159"/>
                  </a:lnTo>
                  <a:lnTo>
                    <a:pt x="379095" y="141985"/>
                  </a:lnTo>
                  <a:lnTo>
                    <a:pt x="377825" y="147319"/>
                  </a:lnTo>
                  <a:lnTo>
                    <a:pt x="377062" y="153288"/>
                  </a:lnTo>
                  <a:lnTo>
                    <a:pt x="391390" y="153288"/>
                  </a:lnTo>
                  <a:lnTo>
                    <a:pt x="432434" y="50291"/>
                  </a:lnTo>
                  <a:close/>
                </a:path>
                <a:path w="732154" h="172085">
                  <a:moveTo>
                    <a:pt x="499999" y="47497"/>
                  </a:moveTo>
                  <a:lnTo>
                    <a:pt x="460882" y="65023"/>
                  </a:lnTo>
                  <a:lnTo>
                    <a:pt x="445134" y="110235"/>
                  </a:lnTo>
                  <a:lnTo>
                    <a:pt x="446039" y="124092"/>
                  </a:lnTo>
                  <a:lnTo>
                    <a:pt x="467445" y="162903"/>
                  </a:lnTo>
                  <a:lnTo>
                    <a:pt x="499109" y="171957"/>
                  </a:lnTo>
                  <a:lnTo>
                    <a:pt x="511403" y="171245"/>
                  </a:lnTo>
                  <a:lnTo>
                    <a:pt x="522398" y="169116"/>
                  </a:lnTo>
                  <a:lnTo>
                    <a:pt x="532131" y="165582"/>
                  </a:lnTo>
                  <a:lnTo>
                    <a:pt x="540638" y="160654"/>
                  </a:lnTo>
                  <a:lnTo>
                    <a:pt x="540638" y="155955"/>
                  </a:lnTo>
                  <a:lnTo>
                    <a:pt x="503681" y="155955"/>
                  </a:lnTo>
                  <a:lnTo>
                    <a:pt x="495206" y="155287"/>
                  </a:lnTo>
                  <a:lnTo>
                    <a:pt x="465756" y="123908"/>
                  </a:lnTo>
                  <a:lnTo>
                    <a:pt x="464947" y="114553"/>
                  </a:lnTo>
                  <a:lnTo>
                    <a:pt x="548767" y="114553"/>
                  </a:lnTo>
                  <a:lnTo>
                    <a:pt x="548767" y="104520"/>
                  </a:lnTo>
                  <a:lnTo>
                    <a:pt x="548386" y="98424"/>
                  </a:lnTo>
                  <a:lnTo>
                    <a:pt x="465074" y="98424"/>
                  </a:lnTo>
                  <a:lnTo>
                    <a:pt x="466649" y="90993"/>
                  </a:lnTo>
                  <a:lnTo>
                    <a:pt x="490600" y="63626"/>
                  </a:lnTo>
                  <a:lnTo>
                    <a:pt x="536746" y="63626"/>
                  </a:lnTo>
                  <a:lnTo>
                    <a:pt x="536067" y="62610"/>
                  </a:lnTo>
                  <a:lnTo>
                    <a:pt x="529020" y="56016"/>
                  </a:lnTo>
                  <a:lnTo>
                    <a:pt x="520652" y="51292"/>
                  </a:lnTo>
                  <a:lnTo>
                    <a:pt x="510974" y="48448"/>
                  </a:lnTo>
                  <a:lnTo>
                    <a:pt x="499999" y="47497"/>
                  </a:lnTo>
                  <a:close/>
                </a:path>
                <a:path w="732154" h="172085">
                  <a:moveTo>
                    <a:pt x="540638" y="142747"/>
                  </a:moveTo>
                  <a:lnTo>
                    <a:pt x="531971" y="148508"/>
                  </a:lnTo>
                  <a:lnTo>
                    <a:pt x="522922" y="152638"/>
                  </a:lnTo>
                  <a:lnTo>
                    <a:pt x="513492" y="155124"/>
                  </a:lnTo>
                  <a:lnTo>
                    <a:pt x="503681" y="155955"/>
                  </a:lnTo>
                  <a:lnTo>
                    <a:pt x="540638" y="155955"/>
                  </a:lnTo>
                  <a:lnTo>
                    <a:pt x="540638" y="142747"/>
                  </a:lnTo>
                  <a:close/>
                </a:path>
                <a:path w="732154" h="172085">
                  <a:moveTo>
                    <a:pt x="536746" y="63626"/>
                  </a:moveTo>
                  <a:lnTo>
                    <a:pt x="508888" y="63626"/>
                  </a:lnTo>
                  <a:lnTo>
                    <a:pt x="516127" y="66674"/>
                  </a:lnTo>
                  <a:lnTo>
                    <a:pt x="521334" y="72770"/>
                  </a:lnTo>
                  <a:lnTo>
                    <a:pt x="524763" y="77797"/>
                  </a:lnTo>
                  <a:lnTo>
                    <a:pt x="527240" y="83740"/>
                  </a:lnTo>
                  <a:lnTo>
                    <a:pt x="528764" y="90612"/>
                  </a:lnTo>
                  <a:lnTo>
                    <a:pt x="529335" y="98424"/>
                  </a:lnTo>
                  <a:lnTo>
                    <a:pt x="548386" y="98424"/>
                  </a:lnTo>
                  <a:lnTo>
                    <a:pt x="547979" y="91900"/>
                  </a:lnTo>
                  <a:lnTo>
                    <a:pt x="545607" y="80708"/>
                  </a:lnTo>
                  <a:lnTo>
                    <a:pt x="541641" y="70945"/>
                  </a:lnTo>
                  <a:lnTo>
                    <a:pt x="536746" y="63626"/>
                  </a:lnTo>
                  <a:close/>
                </a:path>
                <a:path w="732154" h="172085">
                  <a:moveTo>
                    <a:pt x="597280" y="50291"/>
                  </a:moveTo>
                  <a:lnTo>
                    <a:pt x="578230" y="50291"/>
                  </a:lnTo>
                  <a:lnTo>
                    <a:pt x="578230" y="169163"/>
                  </a:lnTo>
                  <a:lnTo>
                    <a:pt x="597280" y="169163"/>
                  </a:lnTo>
                  <a:lnTo>
                    <a:pt x="597280" y="108584"/>
                  </a:lnTo>
                  <a:lnTo>
                    <a:pt x="597802" y="99200"/>
                  </a:lnTo>
                  <a:lnTo>
                    <a:pt x="599360" y="90852"/>
                  </a:lnTo>
                  <a:lnTo>
                    <a:pt x="601942" y="83528"/>
                  </a:lnTo>
                  <a:lnTo>
                    <a:pt x="605535" y="77215"/>
                  </a:lnTo>
                  <a:lnTo>
                    <a:pt x="607225" y="74802"/>
                  </a:lnTo>
                  <a:lnTo>
                    <a:pt x="597280" y="74802"/>
                  </a:lnTo>
                  <a:lnTo>
                    <a:pt x="597280" y="50291"/>
                  </a:lnTo>
                  <a:close/>
                </a:path>
                <a:path w="732154" h="172085">
                  <a:moveTo>
                    <a:pt x="633856" y="48259"/>
                  </a:moveTo>
                  <a:lnTo>
                    <a:pt x="621919" y="48259"/>
                  </a:lnTo>
                  <a:lnTo>
                    <a:pt x="615696" y="50545"/>
                  </a:lnTo>
                  <a:lnTo>
                    <a:pt x="610234" y="55244"/>
                  </a:lnTo>
                  <a:lnTo>
                    <a:pt x="604647" y="59943"/>
                  </a:lnTo>
                  <a:lnTo>
                    <a:pt x="600455" y="66420"/>
                  </a:lnTo>
                  <a:lnTo>
                    <a:pt x="597788" y="74802"/>
                  </a:lnTo>
                  <a:lnTo>
                    <a:pt x="607225" y="74802"/>
                  </a:lnTo>
                  <a:lnTo>
                    <a:pt x="610870" y="69595"/>
                  </a:lnTo>
                  <a:lnTo>
                    <a:pt x="617727" y="65785"/>
                  </a:lnTo>
                  <a:lnTo>
                    <a:pt x="640206" y="65785"/>
                  </a:lnTo>
                  <a:lnTo>
                    <a:pt x="640206" y="49910"/>
                  </a:lnTo>
                  <a:lnTo>
                    <a:pt x="637667" y="48767"/>
                  </a:lnTo>
                  <a:lnTo>
                    <a:pt x="633856" y="48259"/>
                  </a:lnTo>
                  <a:close/>
                </a:path>
                <a:path w="732154" h="172085">
                  <a:moveTo>
                    <a:pt x="640206" y="65785"/>
                  </a:moveTo>
                  <a:lnTo>
                    <a:pt x="632078" y="65785"/>
                  </a:lnTo>
                  <a:lnTo>
                    <a:pt x="636904" y="67055"/>
                  </a:lnTo>
                  <a:lnTo>
                    <a:pt x="640206" y="69595"/>
                  </a:lnTo>
                  <a:lnTo>
                    <a:pt x="640206" y="65785"/>
                  </a:lnTo>
                  <a:close/>
                </a:path>
                <a:path w="732154" h="172085">
                  <a:moveTo>
                    <a:pt x="653415" y="144525"/>
                  </a:moveTo>
                  <a:lnTo>
                    <a:pt x="653415" y="164972"/>
                  </a:lnTo>
                  <a:lnTo>
                    <a:pt x="660411" y="168046"/>
                  </a:lnTo>
                  <a:lnTo>
                    <a:pt x="668051" y="170227"/>
                  </a:lnTo>
                  <a:lnTo>
                    <a:pt x="676310" y="171527"/>
                  </a:lnTo>
                  <a:lnTo>
                    <a:pt x="685165" y="171957"/>
                  </a:lnTo>
                  <a:lnTo>
                    <a:pt x="691387" y="171957"/>
                  </a:lnTo>
                  <a:lnTo>
                    <a:pt x="726383" y="155955"/>
                  </a:lnTo>
                  <a:lnTo>
                    <a:pt x="687577" y="155955"/>
                  </a:lnTo>
                  <a:lnTo>
                    <a:pt x="678435" y="155241"/>
                  </a:lnTo>
                  <a:lnTo>
                    <a:pt x="669686" y="153098"/>
                  </a:lnTo>
                  <a:lnTo>
                    <a:pt x="661342" y="149526"/>
                  </a:lnTo>
                  <a:lnTo>
                    <a:pt x="653415" y="144525"/>
                  </a:lnTo>
                  <a:close/>
                </a:path>
                <a:path w="732154" h="172085">
                  <a:moveTo>
                    <a:pt x="699134" y="47497"/>
                  </a:moveTo>
                  <a:lnTo>
                    <a:pt x="693293" y="47497"/>
                  </a:lnTo>
                  <a:lnTo>
                    <a:pt x="687704" y="48259"/>
                  </a:lnTo>
                  <a:lnTo>
                    <a:pt x="682244" y="49783"/>
                  </a:lnTo>
                  <a:lnTo>
                    <a:pt x="676782" y="51180"/>
                  </a:lnTo>
                  <a:lnTo>
                    <a:pt x="671829" y="53466"/>
                  </a:lnTo>
                  <a:lnTo>
                    <a:pt x="663321" y="59181"/>
                  </a:lnTo>
                  <a:lnTo>
                    <a:pt x="660019" y="62864"/>
                  </a:lnTo>
                  <a:lnTo>
                    <a:pt x="657478" y="67182"/>
                  </a:lnTo>
                  <a:lnTo>
                    <a:pt x="654811" y="71373"/>
                  </a:lnTo>
                  <a:lnTo>
                    <a:pt x="653542" y="76326"/>
                  </a:lnTo>
                  <a:lnTo>
                    <a:pt x="653542" y="86486"/>
                  </a:lnTo>
                  <a:lnTo>
                    <a:pt x="680211" y="114426"/>
                  </a:lnTo>
                  <a:lnTo>
                    <a:pt x="685546" y="116458"/>
                  </a:lnTo>
                  <a:lnTo>
                    <a:pt x="692784" y="119379"/>
                  </a:lnTo>
                  <a:lnTo>
                    <a:pt x="696086" y="120776"/>
                  </a:lnTo>
                  <a:lnTo>
                    <a:pt x="699388" y="122046"/>
                  </a:lnTo>
                  <a:lnTo>
                    <a:pt x="702309" y="123570"/>
                  </a:lnTo>
                  <a:lnTo>
                    <a:pt x="704723" y="125348"/>
                  </a:lnTo>
                  <a:lnTo>
                    <a:pt x="707135" y="126999"/>
                  </a:lnTo>
                  <a:lnTo>
                    <a:pt x="709041" y="129031"/>
                  </a:lnTo>
                  <a:lnTo>
                    <a:pt x="710565" y="131190"/>
                  </a:lnTo>
                  <a:lnTo>
                    <a:pt x="711961" y="133349"/>
                  </a:lnTo>
                  <a:lnTo>
                    <a:pt x="712724" y="136143"/>
                  </a:lnTo>
                  <a:lnTo>
                    <a:pt x="712724" y="139318"/>
                  </a:lnTo>
                  <a:lnTo>
                    <a:pt x="711152" y="146579"/>
                  </a:lnTo>
                  <a:lnTo>
                    <a:pt x="706437" y="151780"/>
                  </a:lnTo>
                  <a:lnTo>
                    <a:pt x="698579" y="154910"/>
                  </a:lnTo>
                  <a:lnTo>
                    <a:pt x="687577" y="155955"/>
                  </a:lnTo>
                  <a:lnTo>
                    <a:pt x="726383" y="155955"/>
                  </a:lnTo>
                  <a:lnTo>
                    <a:pt x="728345" y="152780"/>
                  </a:lnTo>
                  <a:lnTo>
                    <a:pt x="730884" y="148335"/>
                  </a:lnTo>
                  <a:lnTo>
                    <a:pt x="732154" y="143255"/>
                  </a:lnTo>
                  <a:lnTo>
                    <a:pt x="732154" y="132587"/>
                  </a:lnTo>
                  <a:lnTo>
                    <a:pt x="731393" y="128523"/>
                  </a:lnTo>
                  <a:lnTo>
                    <a:pt x="729742" y="124967"/>
                  </a:lnTo>
                  <a:lnTo>
                    <a:pt x="728218" y="121538"/>
                  </a:lnTo>
                  <a:lnTo>
                    <a:pt x="694181" y="100837"/>
                  </a:lnTo>
                  <a:lnTo>
                    <a:pt x="690752" y="99313"/>
                  </a:lnTo>
                  <a:lnTo>
                    <a:pt x="687577" y="98043"/>
                  </a:lnTo>
                  <a:lnTo>
                    <a:pt x="684529" y="96773"/>
                  </a:lnTo>
                  <a:lnTo>
                    <a:pt x="681862" y="95249"/>
                  </a:lnTo>
                  <a:lnTo>
                    <a:pt x="679703" y="93598"/>
                  </a:lnTo>
                  <a:lnTo>
                    <a:pt x="677545" y="92074"/>
                  </a:lnTo>
                  <a:lnTo>
                    <a:pt x="675894" y="90169"/>
                  </a:lnTo>
                  <a:lnTo>
                    <a:pt x="674751" y="88010"/>
                  </a:lnTo>
                  <a:lnTo>
                    <a:pt x="673607" y="85978"/>
                  </a:lnTo>
                  <a:lnTo>
                    <a:pt x="673100" y="83438"/>
                  </a:lnTo>
                  <a:lnTo>
                    <a:pt x="673100" y="77850"/>
                  </a:lnTo>
                  <a:lnTo>
                    <a:pt x="693038" y="63626"/>
                  </a:lnTo>
                  <a:lnTo>
                    <a:pt x="726694" y="63626"/>
                  </a:lnTo>
                  <a:lnTo>
                    <a:pt x="726694" y="52958"/>
                  </a:lnTo>
                  <a:lnTo>
                    <a:pt x="720405" y="50551"/>
                  </a:lnTo>
                  <a:lnTo>
                    <a:pt x="713724" y="48847"/>
                  </a:lnTo>
                  <a:lnTo>
                    <a:pt x="706637" y="47833"/>
                  </a:lnTo>
                  <a:lnTo>
                    <a:pt x="699134" y="47497"/>
                  </a:lnTo>
                  <a:close/>
                </a:path>
                <a:path w="732154" h="172085">
                  <a:moveTo>
                    <a:pt x="726694" y="63626"/>
                  </a:moveTo>
                  <a:lnTo>
                    <a:pt x="696595" y="63626"/>
                  </a:lnTo>
                  <a:lnTo>
                    <a:pt x="704834" y="64152"/>
                  </a:lnTo>
                  <a:lnTo>
                    <a:pt x="712597" y="65738"/>
                  </a:lnTo>
                  <a:lnTo>
                    <a:pt x="719883" y="68395"/>
                  </a:lnTo>
                  <a:lnTo>
                    <a:pt x="726694" y="72135"/>
                  </a:lnTo>
                  <a:lnTo>
                    <a:pt x="726694" y="63626"/>
                  </a:lnTo>
                  <a:close/>
                </a:path>
              </a:pathLst>
            </a:custGeom>
            <a:solidFill>
              <a:srgbClr val="FFFFFF">
                <a:alpha val="98823"/>
              </a:srgbClr>
            </a:solidFill>
          </p:spPr>
          <p:txBody>
            <a:bodyPr wrap="square" lIns="0" tIns="0" rIns="0" bIns="0" rtlCol="0"/>
            <a:lstStyle/>
            <a:p>
              <a:endParaRPr sz="2700">
                <a:latin typeface="Canva Sans" panose="020B0604020202020204" charset="0"/>
              </a:endParaRPr>
            </a:p>
          </p:txBody>
        </p:sp>
        <p:sp>
          <p:nvSpPr>
            <p:cNvPr id="39" name="object 39"/>
            <p:cNvSpPr/>
            <p:nvPr/>
          </p:nvSpPr>
          <p:spPr>
            <a:xfrm>
              <a:off x="6705599" y="5896355"/>
              <a:ext cx="1813560" cy="422275"/>
            </a:xfrm>
            <a:custGeom>
              <a:avLst/>
              <a:gdLst/>
              <a:ahLst/>
              <a:cxnLst/>
              <a:rect l="l" t="t" r="r" b="b"/>
              <a:pathLst>
                <a:path w="1813559" h="422275">
                  <a:moveTo>
                    <a:pt x="1813559" y="0"/>
                  </a:moveTo>
                  <a:lnTo>
                    <a:pt x="0" y="0"/>
                  </a:lnTo>
                  <a:lnTo>
                    <a:pt x="0" y="422148"/>
                  </a:lnTo>
                  <a:lnTo>
                    <a:pt x="1813559" y="422148"/>
                  </a:lnTo>
                  <a:lnTo>
                    <a:pt x="1813559" y="0"/>
                  </a:lnTo>
                  <a:close/>
                </a:path>
              </a:pathLst>
            </a:custGeom>
            <a:solidFill>
              <a:srgbClr val="FF752D"/>
            </a:solidFill>
          </p:spPr>
          <p:txBody>
            <a:bodyPr wrap="square" lIns="0" tIns="0" rIns="0" bIns="0" rtlCol="0"/>
            <a:lstStyle/>
            <a:p>
              <a:endParaRPr sz="2700">
                <a:latin typeface="Canva Sans" panose="020B0604020202020204" charset="0"/>
              </a:endParaRPr>
            </a:p>
          </p:txBody>
        </p:sp>
        <p:sp>
          <p:nvSpPr>
            <p:cNvPr id="40" name="object 40"/>
            <p:cNvSpPr/>
            <p:nvPr/>
          </p:nvSpPr>
          <p:spPr>
            <a:xfrm>
              <a:off x="7019924" y="5998171"/>
              <a:ext cx="1187450" cy="232410"/>
            </a:xfrm>
            <a:custGeom>
              <a:avLst/>
              <a:gdLst/>
              <a:ahLst/>
              <a:cxnLst/>
              <a:rect l="l" t="t" r="r" b="b"/>
              <a:pathLst>
                <a:path w="1187450" h="232410">
                  <a:moveTo>
                    <a:pt x="25400" y="9512"/>
                  </a:moveTo>
                  <a:lnTo>
                    <a:pt x="0" y="9512"/>
                  </a:lnTo>
                  <a:lnTo>
                    <a:pt x="0" y="175983"/>
                  </a:lnTo>
                  <a:lnTo>
                    <a:pt x="19557" y="175983"/>
                  </a:lnTo>
                  <a:lnTo>
                    <a:pt x="19557" y="44030"/>
                  </a:lnTo>
                  <a:lnTo>
                    <a:pt x="19176" y="36410"/>
                  </a:lnTo>
                  <a:lnTo>
                    <a:pt x="18669" y="32854"/>
                  </a:lnTo>
                  <a:lnTo>
                    <a:pt x="40289" y="32854"/>
                  </a:lnTo>
                  <a:lnTo>
                    <a:pt x="25400" y="9512"/>
                  </a:lnTo>
                  <a:close/>
                </a:path>
                <a:path w="1187450" h="232410">
                  <a:moveTo>
                    <a:pt x="40289" y="32854"/>
                  </a:moveTo>
                  <a:lnTo>
                    <a:pt x="19303" y="32854"/>
                  </a:lnTo>
                  <a:lnTo>
                    <a:pt x="20700" y="36487"/>
                  </a:lnTo>
                  <a:lnTo>
                    <a:pt x="22478" y="39966"/>
                  </a:lnTo>
                  <a:lnTo>
                    <a:pt x="110363" y="175983"/>
                  </a:lnTo>
                  <a:lnTo>
                    <a:pt x="134239" y="175983"/>
                  </a:lnTo>
                  <a:lnTo>
                    <a:pt x="134239" y="151256"/>
                  </a:lnTo>
                  <a:lnTo>
                    <a:pt x="115443" y="151256"/>
                  </a:lnTo>
                  <a:lnTo>
                    <a:pt x="114426" y="149250"/>
                  </a:lnTo>
                  <a:lnTo>
                    <a:pt x="112141" y="145529"/>
                  </a:lnTo>
                  <a:lnTo>
                    <a:pt x="108711" y="140119"/>
                  </a:lnTo>
                  <a:lnTo>
                    <a:pt x="40289" y="32854"/>
                  </a:lnTo>
                  <a:close/>
                </a:path>
                <a:path w="1187450" h="232410">
                  <a:moveTo>
                    <a:pt x="134239" y="9512"/>
                  </a:moveTo>
                  <a:lnTo>
                    <a:pt x="114680" y="9512"/>
                  </a:lnTo>
                  <a:lnTo>
                    <a:pt x="114766" y="140119"/>
                  </a:lnTo>
                  <a:lnTo>
                    <a:pt x="115061" y="146456"/>
                  </a:lnTo>
                  <a:lnTo>
                    <a:pt x="115950" y="151256"/>
                  </a:lnTo>
                  <a:lnTo>
                    <a:pt x="134239" y="151256"/>
                  </a:lnTo>
                  <a:lnTo>
                    <a:pt x="134239" y="9512"/>
                  </a:lnTo>
                  <a:close/>
                </a:path>
                <a:path w="1187450" h="232410">
                  <a:moveTo>
                    <a:pt x="222503" y="54330"/>
                  </a:moveTo>
                  <a:lnTo>
                    <a:pt x="183388" y="71793"/>
                  </a:lnTo>
                  <a:lnTo>
                    <a:pt x="167640" y="117017"/>
                  </a:lnTo>
                  <a:lnTo>
                    <a:pt x="168544" y="130874"/>
                  </a:lnTo>
                  <a:lnTo>
                    <a:pt x="189950" y="169656"/>
                  </a:lnTo>
                  <a:lnTo>
                    <a:pt x="221615" y="178765"/>
                  </a:lnTo>
                  <a:lnTo>
                    <a:pt x="233908" y="178055"/>
                  </a:lnTo>
                  <a:lnTo>
                    <a:pt x="244903" y="175925"/>
                  </a:lnTo>
                  <a:lnTo>
                    <a:pt x="254636" y="172373"/>
                  </a:lnTo>
                  <a:lnTo>
                    <a:pt x="263144" y="167398"/>
                  </a:lnTo>
                  <a:lnTo>
                    <a:pt x="263144" y="162750"/>
                  </a:lnTo>
                  <a:lnTo>
                    <a:pt x="226186" y="162750"/>
                  </a:lnTo>
                  <a:lnTo>
                    <a:pt x="217711" y="162076"/>
                  </a:lnTo>
                  <a:lnTo>
                    <a:pt x="188261" y="130668"/>
                  </a:lnTo>
                  <a:lnTo>
                    <a:pt x="187451" y="121310"/>
                  </a:lnTo>
                  <a:lnTo>
                    <a:pt x="271272" y="121310"/>
                  </a:lnTo>
                  <a:lnTo>
                    <a:pt x="271272" y="111328"/>
                  </a:lnTo>
                  <a:lnTo>
                    <a:pt x="270889" y="105168"/>
                  </a:lnTo>
                  <a:lnTo>
                    <a:pt x="187578" y="105168"/>
                  </a:lnTo>
                  <a:lnTo>
                    <a:pt x="189154" y="97765"/>
                  </a:lnTo>
                  <a:lnTo>
                    <a:pt x="213105" y="70345"/>
                  </a:lnTo>
                  <a:lnTo>
                    <a:pt x="259196" y="70345"/>
                  </a:lnTo>
                  <a:lnTo>
                    <a:pt x="258572" y="69418"/>
                  </a:lnTo>
                  <a:lnTo>
                    <a:pt x="251525" y="62817"/>
                  </a:lnTo>
                  <a:lnTo>
                    <a:pt x="243157" y="58102"/>
                  </a:lnTo>
                  <a:lnTo>
                    <a:pt x="233479" y="55273"/>
                  </a:lnTo>
                  <a:lnTo>
                    <a:pt x="222503" y="54330"/>
                  </a:lnTo>
                  <a:close/>
                </a:path>
                <a:path w="1187450" h="232410">
                  <a:moveTo>
                    <a:pt x="263144" y="149517"/>
                  </a:moveTo>
                  <a:lnTo>
                    <a:pt x="254476" y="155308"/>
                  </a:lnTo>
                  <a:lnTo>
                    <a:pt x="245427" y="159443"/>
                  </a:lnTo>
                  <a:lnTo>
                    <a:pt x="235997" y="161924"/>
                  </a:lnTo>
                  <a:lnTo>
                    <a:pt x="226186" y="162750"/>
                  </a:lnTo>
                  <a:lnTo>
                    <a:pt x="263144" y="162750"/>
                  </a:lnTo>
                  <a:lnTo>
                    <a:pt x="263144" y="149517"/>
                  </a:lnTo>
                  <a:close/>
                </a:path>
                <a:path w="1187450" h="232410">
                  <a:moveTo>
                    <a:pt x="259196" y="70345"/>
                  </a:moveTo>
                  <a:lnTo>
                    <a:pt x="231394" y="70345"/>
                  </a:lnTo>
                  <a:lnTo>
                    <a:pt x="238632" y="73405"/>
                  </a:lnTo>
                  <a:lnTo>
                    <a:pt x="243840" y="79514"/>
                  </a:lnTo>
                  <a:lnTo>
                    <a:pt x="247269" y="84560"/>
                  </a:lnTo>
                  <a:lnTo>
                    <a:pt x="249745" y="90517"/>
                  </a:lnTo>
                  <a:lnTo>
                    <a:pt x="251269" y="97386"/>
                  </a:lnTo>
                  <a:lnTo>
                    <a:pt x="251841" y="105168"/>
                  </a:lnTo>
                  <a:lnTo>
                    <a:pt x="270889" y="105168"/>
                  </a:lnTo>
                  <a:lnTo>
                    <a:pt x="270484" y="98650"/>
                  </a:lnTo>
                  <a:lnTo>
                    <a:pt x="268112" y="87439"/>
                  </a:lnTo>
                  <a:lnTo>
                    <a:pt x="264146" y="77695"/>
                  </a:lnTo>
                  <a:lnTo>
                    <a:pt x="259196" y="70345"/>
                  </a:lnTo>
                  <a:close/>
                </a:path>
                <a:path w="1187450" h="232410">
                  <a:moveTo>
                    <a:pt x="326008" y="73367"/>
                  </a:moveTo>
                  <a:lnTo>
                    <a:pt x="306958" y="73367"/>
                  </a:lnTo>
                  <a:lnTo>
                    <a:pt x="306958" y="143713"/>
                  </a:lnTo>
                  <a:lnTo>
                    <a:pt x="308911" y="158948"/>
                  </a:lnTo>
                  <a:lnTo>
                    <a:pt x="314769" y="169830"/>
                  </a:lnTo>
                  <a:lnTo>
                    <a:pt x="324532" y="176360"/>
                  </a:lnTo>
                  <a:lnTo>
                    <a:pt x="338200" y="178536"/>
                  </a:lnTo>
                  <a:lnTo>
                    <a:pt x="345440" y="178536"/>
                  </a:lnTo>
                  <a:lnTo>
                    <a:pt x="351408" y="177304"/>
                  </a:lnTo>
                  <a:lnTo>
                    <a:pt x="355853" y="174828"/>
                  </a:lnTo>
                  <a:lnTo>
                    <a:pt x="355853" y="162521"/>
                  </a:lnTo>
                  <a:lnTo>
                    <a:pt x="337184" y="162521"/>
                  </a:lnTo>
                  <a:lnTo>
                    <a:pt x="332740" y="160820"/>
                  </a:lnTo>
                  <a:lnTo>
                    <a:pt x="330073" y="157416"/>
                  </a:lnTo>
                  <a:lnTo>
                    <a:pt x="327278" y="154000"/>
                  </a:lnTo>
                  <a:lnTo>
                    <a:pt x="326008" y="148323"/>
                  </a:lnTo>
                  <a:lnTo>
                    <a:pt x="326008" y="73367"/>
                  </a:lnTo>
                  <a:close/>
                </a:path>
                <a:path w="1187450" h="232410">
                  <a:moveTo>
                    <a:pt x="355853" y="158572"/>
                  </a:moveTo>
                  <a:lnTo>
                    <a:pt x="352425" y="161201"/>
                  </a:lnTo>
                  <a:lnTo>
                    <a:pt x="348233" y="162521"/>
                  </a:lnTo>
                  <a:lnTo>
                    <a:pt x="355853" y="162521"/>
                  </a:lnTo>
                  <a:lnTo>
                    <a:pt x="355853" y="158572"/>
                  </a:lnTo>
                  <a:close/>
                </a:path>
                <a:path w="1187450" h="232410">
                  <a:moveTo>
                    <a:pt x="355853" y="57111"/>
                  </a:moveTo>
                  <a:lnTo>
                    <a:pt x="286511" y="57111"/>
                  </a:lnTo>
                  <a:lnTo>
                    <a:pt x="286511" y="73367"/>
                  </a:lnTo>
                  <a:lnTo>
                    <a:pt x="355853" y="73367"/>
                  </a:lnTo>
                  <a:lnTo>
                    <a:pt x="355853" y="57111"/>
                  </a:lnTo>
                  <a:close/>
                </a:path>
                <a:path w="1187450" h="232410">
                  <a:moveTo>
                    <a:pt x="326008" y="21932"/>
                  </a:moveTo>
                  <a:lnTo>
                    <a:pt x="306958" y="28092"/>
                  </a:lnTo>
                  <a:lnTo>
                    <a:pt x="306958" y="57111"/>
                  </a:lnTo>
                  <a:lnTo>
                    <a:pt x="326008" y="57111"/>
                  </a:lnTo>
                  <a:lnTo>
                    <a:pt x="326008" y="21932"/>
                  </a:lnTo>
                  <a:close/>
                </a:path>
                <a:path w="1187450" h="232410">
                  <a:moveTo>
                    <a:pt x="385064" y="57111"/>
                  </a:moveTo>
                  <a:lnTo>
                    <a:pt x="364998" y="57111"/>
                  </a:lnTo>
                  <a:lnTo>
                    <a:pt x="401066" y="175983"/>
                  </a:lnTo>
                  <a:lnTo>
                    <a:pt x="420116" y="175983"/>
                  </a:lnTo>
                  <a:lnTo>
                    <a:pt x="425967" y="157175"/>
                  </a:lnTo>
                  <a:lnTo>
                    <a:pt x="411225" y="157175"/>
                  </a:lnTo>
                  <a:lnTo>
                    <a:pt x="410972" y="152768"/>
                  </a:lnTo>
                  <a:lnTo>
                    <a:pt x="410336" y="149212"/>
                  </a:lnTo>
                  <a:lnTo>
                    <a:pt x="409512" y="146265"/>
                  </a:lnTo>
                  <a:lnTo>
                    <a:pt x="385064" y="57111"/>
                  </a:lnTo>
                  <a:close/>
                </a:path>
                <a:path w="1187450" h="232410">
                  <a:moveTo>
                    <a:pt x="465361" y="79870"/>
                  </a:moveTo>
                  <a:lnTo>
                    <a:pt x="449579" y="79870"/>
                  </a:lnTo>
                  <a:lnTo>
                    <a:pt x="449833" y="83972"/>
                  </a:lnTo>
                  <a:lnTo>
                    <a:pt x="450469" y="87642"/>
                  </a:lnTo>
                  <a:lnTo>
                    <a:pt x="451357" y="90893"/>
                  </a:lnTo>
                  <a:lnTo>
                    <a:pt x="475869" y="175983"/>
                  </a:lnTo>
                  <a:lnTo>
                    <a:pt x="495680" y="175983"/>
                  </a:lnTo>
                  <a:lnTo>
                    <a:pt x="501235" y="157416"/>
                  </a:lnTo>
                  <a:lnTo>
                    <a:pt x="485394" y="157416"/>
                  </a:lnTo>
                  <a:lnTo>
                    <a:pt x="485013" y="153149"/>
                  </a:lnTo>
                  <a:lnTo>
                    <a:pt x="484504" y="149593"/>
                  </a:lnTo>
                  <a:lnTo>
                    <a:pt x="483613" y="146265"/>
                  </a:lnTo>
                  <a:lnTo>
                    <a:pt x="465361" y="79870"/>
                  </a:lnTo>
                  <a:close/>
                </a:path>
                <a:path w="1187450" h="232410">
                  <a:moveTo>
                    <a:pt x="531241" y="57111"/>
                  </a:moveTo>
                  <a:lnTo>
                    <a:pt x="512445" y="57111"/>
                  </a:lnTo>
                  <a:lnTo>
                    <a:pt x="488315" y="146735"/>
                  </a:lnTo>
                  <a:lnTo>
                    <a:pt x="487172" y="150837"/>
                  </a:lnTo>
                  <a:lnTo>
                    <a:pt x="486536" y="154393"/>
                  </a:lnTo>
                  <a:lnTo>
                    <a:pt x="486409" y="157416"/>
                  </a:lnTo>
                  <a:lnTo>
                    <a:pt x="501235" y="157416"/>
                  </a:lnTo>
                  <a:lnTo>
                    <a:pt x="531241" y="57111"/>
                  </a:lnTo>
                  <a:close/>
                </a:path>
                <a:path w="1187450" h="232410">
                  <a:moveTo>
                    <a:pt x="459104" y="57111"/>
                  </a:moveTo>
                  <a:lnTo>
                    <a:pt x="441705" y="57111"/>
                  </a:lnTo>
                  <a:lnTo>
                    <a:pt x="414135" y="146735"/>
                  </a:lnTo>
                  <a:lnTo>
                    <a:pt x="413130" y="150139"/>
                  </a:lnTo>
                  <a:lnTo>
                    <a:pt x="412369" y="153771"/>
                  </a:lnTo>
                  <a:lnTo>
                    <a:pt x="412115" y="157175"/>
                  </a:lnTo>
                  <a:lnTo>
                    <a:pt x="425967" y="157175"/>
                  </a:lnTo>
                  <a:lnTo>
                    <a:pt x="446658" y="90665"/>
                  </a:lnTo>
                  <a:lnTo>
                    <a:pt x="448055" y="86245"/>
                  </a:lnTo>
                  <a:lnTo>
                    <a:pt x="448818" y="82651"/>
                  </a:lnTo>
                  <a:lnTo>
                    <a:pt x="449072" y="79870"/>
                  </a:lnTo>
                  <a:lnTo>
                    <a:pt x="465361" y="79870"/>
                  </a:lnTo>
                  <a:lnTo>
                    <a:pt x="459104" y="57111"/>
                  </a:lnTo>
                  <a:close/>
                </a:path>
                <a:path w="1187450" h="232410">
                  <a:moveTo>
                    <a:pt x="606171" y="54330"/>
                  </a:moveTo>
                  <a:lnTo>
                    <a:pt x="561975" y="71158"/>
                  </a:lnTo>
                  <a:lnTo>
                    <a:pt x="545592" y="117944"/>
                  </a:lnTo>
                  <a:lnTo>
                    <a:pt x="546570" y="131020"/>
                  </a:lnTo>
                  <a:lnTo>
                    <a:pt x="569890" y="169399"/>
                  </a:lnTo>
                  <a:lnTo>
                    <a:pt x="603376" y="178765"/>
                  </a:lnTo>
                  <a:lnTo>
                    <a:pt x="616231" y="177695"/>
                  </a:lnTo>
                  <a:lnTo>
                    <a:pt x="627729" y="174486"/>
                  </a:lnTo>
                  <a:lnTo>
                    <a:pt x="637845" y="169137"/>
                  </a:lnTo>
                  <a:lnTo>
                    <a:pt x="645272" y="162750"/>
                  </a:lnTo>
                  <a:lnTo>
                    <a:pt x="604774" y="162750"/>
                  </a:lnTo>
                  <a:lnTo>
                    <a:pt x="596179" y="161988"/>
                  </a:lnTo>
                  <a:lnTo>
                    <a:pt x="567832" y="136136"/>
                  </a:lnTo>
                  <a:lnTo>
                    <a:pt x="565196" y="117944"/>
                  </a:lnTo>
                  <a:lnTo>
                    <a:pt x="565224" y="116090"/>
                  </a:lnTo>
                  <a:lnTo>
                    <a:pt x="581628" y="77369"/>
                  </a:lnTo>
                  <a:lnTo>
                    <a:pt x="604774" y="70345"/>
                  </a:lnTo>
                  <a:lnTo>
                    <a:pt x="647294" y="70345"/>
                  </a:lnTo>
                  <a:lnTo>
                    <a:pt x="639532" y="63535"/>
                  </a:lnTo>
                  <a:lnTo>
                    <a:pt x="629888" y="58419"/>
                  </a:lnTo>
                  <a:lnTo>
                    <a:pt x="618767" y="55352"/>
                  </a:lnTo>
                  <a:lnTo>
                    <a:pt x="606171" y="54330"/>
                  </a:lnTo>
                  <a:close/>
                </a:path>
                <a:path w="1187450" h="232410">
                  <a:moveTo>
                    <a:pt x="647294" y="70345"/>
                  </a:moveTo>
                  <a:lnTo>
                    <a:pt x="604774" y="70345"/>
                  </a:lnTo>
                  <a:lnTo>
                    <a:pt x="613487" y="71100"/>
                  </a:lnTo>
                  <a:lnTo>
                    <a:pt x="621141" y="73364"/>
                  </a:lnTo>
                  <a:lnTo>
                    <a:pt x="642508" y="106272"/>
                  </a:lnTo>
                  <a:lnTo>
                    <a:pt x="643087" y="116090"/>
                  </a:lnTo>
                  <a:lnTo>
                    <a:pt x="643058" y="117944"/>
                  </a:lnTo>
                  <a:lnTo>
                    <a:pt x="627723" y="156026"/>
                  </a:lnTo>
                  <a:lnTo>
                    <a:pt x="604774" y="162750"/>
                  </a:lnTo>
                  <a:lnTo>
                    <a:pt x="645272" y="162750"/>
                  </a:lnTo>
                  <a:lnTo>
                    <a:pt x="662685" y="116090"/>
                  </a:lnTo>
                  <a:lnTo>
                    <a:pt x="661737" y="102367"/>
                  </a:lnTo>
                  <a:lnTo>
                    <a:pt x="658907" y="90228"/>
                  </a:lnTo>
                  <a:lnTo>
                    <a:pt x="654220" y="79673"/>
                  </a:lnTo>
                  <a:lnTo>
                    <a:pt x="647700" y="70700"/>
                  </a:lnTo>
                  <a:lnTo>
                    <a:pt x="647294" y="70345"/>
                  </a:lnTo>
                  <a:close/>
                </a:path>
                <a:path w="1187450" h="232410">
                  <a:moveTo>
                    <a:pt x="711453" y="57111"/>
                  </a:moveTo>
                  <a:lnTo>
                    <a:pt x="692403" y="57111"/>
                  </a:lnTo>
                  <a:lnTo>
                    <a:pt x="692403" y="175983"/>
                  </a:lnTo>
                  <a:lnTo>
                    <a:pt x="711453" y="175983"/>
                  </a:lnTo>
                  <a:lnTo>
                    <a:pt x="711453" y="115392"/>
                  </a:lnTo>
                  <a:lnTo>
                    <a:pt x="711975" y="105988"/>
                  </a:lnTo>
                  <a:lnTo>
                    <a:pt x="713533" y="97629"/>
                  </a:lnTo>
                  <a:lnTo>
                    <a:pt x="716115" y="90315"/>
                  </a:lnTo>
                  <a:lnTo>
                    <a:pt x="719708" y="84048"/>
                  </a:lnTo>
                  <a:lnTo>
                    <a:pt x="721404" y="81610"/>
                  </a:lnTo>
                  <a:lnTo>
                    <a:pt x="711453" y="81610"/>
                  </a:lnTo>
                  <a:lnTo>
                    <a:pt x="711453" y="57111"/>
                  </a:lnTo>
                  <a:close/>
                </a:path>
                <a:path w="1187450" h="232410">
                  <a:moveTo>
                    <a:pt x="748029" y="55029"/>
                  </a:moveTo>
                  <a:lnTo>
                    <a:pt x="736092" y="55029"/>
                  </a:lnTo>
                  <a:lnTo>
                    <a:pt x="729869" y="57365"/>
                  </a:lnTo>
                  <a:lnTo>
                    <a:pt x="724407" y="62052"/>
                  </a:lnTo>
                  <a:lnTo>
                    <a:pt x="718820" y="66725"/>
                  </a:lnTo>
                  <a:lnTo>
                    <a:pt x="714628" y="73253"/>
                  </a:lnTo>
                  <a:lnTo>
                    <a:pt x="711961" y="81610"/>
                  </a:lnTo>
                  <a:lnTo>
                    <a:pt x="721404" y="81610"/>
                  </a:lnTo>
                  <a:lnTo>
                    <a:pt x="725043" y="76377"/>
                  </a:lnTo>
                  <a:lnTo>
                    <a:pt x="731901" y="72555"/>
                  </a:lnTo>
                  <a:lnTo>
                    <a:pt x="754379" y="72555"/>
                  </a:lnTo>
                  <a:lnTo>
                    <a:pt x="754379" y="56654"/>
                  </a:lnTo>
                  <a:lnTo>
                    <a:pt x="751840" y="55562"/>
                  </a:lnTo>
                  <a:lnTo>
                    <a:pt x="748029" y="55029"/>
                  </a:lnTo>
                  <a:close/>
                </a:path>
                <a:path w="1187450" h="232410">
                  <a:moveTo>
                    <a:pt x="754379" y="72555"/>
                  </a:moveTo>
                  <a:lnTo>
                    <a:pt x="746251" y="72555"/>
                  </a:lnTo>
                  <a:lnTo>
                    <a:pt x="751077" y="73825"/>
                  </a:lnTo>
                  <a:lnTo>
                    <a:pt x="754379" y="76377"/>
                  </a:lnTo>
                  <a:lnTo>
                    <a:pt x="754379" y="72555"/>
                  </a:lnTo>
                  <a:close/>
                </a:path>
                <a:path w="1187450" h="232410">
                  <a:moveTo>
                    <a:pt x="793750" y="0"/>
                  </a:moveTo>
                  <a:lnTo>
                    <a:pt x="774700" y="0"/>
                  </a:lnTo>
                  <a:lnTo>
                    <a:pt x="774700" y="175983"/>
                  </a:lnTo>
                  <a:lnTo>
                    <a:pt x="793750" y="175983"/>
                  </a:lnTo>
                  <a:lnTo>
                    <a:pt x="793750" y="118871"/>
                  </a:lnTo>
                  <a:lnTo>
                    <a:pt x="818200" y="118871"/>
                  </a:lnTo>
                  <a:lnTo>
                    <a:pt x="813943" y="114465"/>
                  </a:lnTo>
                  <a:lnTo>
                    <a:pt x="816737" y="111556"/>
                  </a:lnTo>
                  <a:lnTo>
                    <a:pt x="793750" y="111556"/>
                  </a:lnTo>
                  <a:lnTo>
                    <a:pt x="793750" y="0"/>
                  </a:lnTo>
                  <a:close/>
                </a:path>
                <a:path w="1187450" h="232410">
                  <a:moveTo>
                    <a:pt x="818200" y="118871"/>
                  </a:moveTo>
                  <a:lnTo>
                    <a:pt x="794257" y="118871"/>
                  </a:lnTo>
                  <a:lnTo>
                    <a:pt x="846708" y="175983"/>
                  </a:lnTo>
                  <a:lnTo>
                    <a:pt x="873378" y="175983"/>
                  </a:lnTo>
                  <a:lnTo>
                    <a:pt x="818200" y="118871"/>
                  </a:lnTo>
                  <a:close/>
                </a:path>
                <a:path w="1187450" h="232410">
                  <a:moveTo>
                    <a:pt x="869060" y="57111"/>
                  </a:moveTo>
                  <a:lnTo>
                    <a:pt x="844169" y="57111"/>
                  </a:lnTo>
                  <a:lnTo>
                    <a:pt x="794257" y="111556"/>
                  </a:lnTo>
                  <a:lnTo>
                    <a:pt x="816737" y="111556"/>
                  </a:lnTo>
                  <a:lnTo>
                    <a:pt x="869060" y="57111"/>
                  </a:lnTo>
                  <a:close/>
                </a:path>
                <a:path w="1187450" h="232410">
                  <a:moveTo>
                    <a:pt x="906779" y="2209"/>
                  </a:moveTo>
                  <a:lnTo>
                    <a:pt x="899922" y="2209"/>
                  </a:lnTo>
                  <a:lnTo>
                    <a:pt x="897001" y="3390"/>
                  </a:lnTo>
                  <a:lnTo>
                    <a:pt x="894588" y="5740"/>
                  </a:lnTo>
                  <a:lnTo>
                    <a:pt x="892301" y="8102"/>
                  </a:lnTo>
                  <a:lnTo>
                    <a:pt x="891031" y="11061"/>
                  </a:lnTo>
                  <a:lnTo>
                    <a:pt x="891031" y="18186"/>
                  </a:lnTo>
                  <a:lnTo>
                    <a:pt x="892301" y="21120"/>
                  </a:lnTo>
                  <a:lnTo>
                    <a:pt x="894588" y="23444"/>
                  </a:lnTo>
                  <a:lnTo>
                    <a:pt x="897001" y="25768"/>
                  </a:lnTo>
                  <a:lnTo>
                    <a:pt x="899922" y="26936"/>
                  </a:lnTo>
                  <a:lnTo>
                    <a:pt x="906779" y="26936"/>
                  </a:lnTo>
                  <a:lnTo>
                    <a:pt x="909827" y="25730"/>
                  </a:lnTo>
                  <a:lnTo>
                    <a:pt x="914653" y="20929"/>
                  </a:lnTo>
                  <a:lnTo>
                    <a:pt x="915857" y="18186"/>
                  </a:lnTo>
                  <a:lnTo>
                    <a:pt x="915924" y="11061"/>
                  </a:lnTo>
                  <a:lnTo>
                    <a:pt x="914653" y="8102"/>
                  </a:lnTo>
                  <a:lnTo>
                    <a:pt x="909827" y="3390"/>
                  </a:lnTo>
                  <a:lnTo>
                    <a:pt x="906779" y="2209"/>
                  </a:lnTo>
                  <a:close/>
                </a:path>
                <a:path w="1187450" h="232410">
                  <a:moveTo>
                    <a:pt x="912622" y="57111"/>
                  </a:moveTo>
                  <a:lnTo>
                    <a:pt x="893572" y="57111"/>
                  </a:lnTo>
                  <a:lnTo>
                    <a:pt x="893572" y="175983"/>
                  </a:lnTo>
                  <a:lnTo>
                    <a:pt x="912622" y="175983"/>
                  </a:lnTo>
                  <a:lnTo>
                    <a:pt x="912622" y="57111"/>
                  </a:lnTo>
                  <a:close/>
                </a:path>
                <a:path w="1187450" h="232410">
                  <a:moveTo>
                    <a:pt x="970533" y="57111"/>
                  </a:moveTo>
                  <a:lnTo>
                    <a:pt x="951483" y="57111"/>
                  </a:lnTo>
                  <a:lnTo>
                    <a:pt x="951483" y="175983"/>
                  </a:lnTo>
                  <a:lnTo>
                    <a:pt x="970533" y="175983"/>
                  </a:lnTo>
                  <a:lnTo>
                    <a:pt x="970533" y="108191"/>
                  </a:lnTo>
                  <a:lnTo>
                    <a:pt x="971127" y="100359"/>
                  </a:lnTo>
                  <a:lnTo>
                    <a:pt x="972899" y="93230"/>
                  </a:lnTo>
                  <a:lnTo>
                    <a:pt x="975838" y="86806"/>
                  </a:lnTo>
                  <a:lnTo>
                    <a:pt x="979931" y="81089"/>
                  </a:lnTo>
                  <a:lnTo>
                    <a:pt x="984423" y="76847"/>
                  </a:lnTo>
                  <a:lnTo>
                    <a:pt x="970533" y="76847"/>
                  </a:lnTo>
                  <a:lnTo>
                    <a:pt x="970533" y="57111"/>
                  </a:lnTo>
                  <a:close/>
                </a:path>
                <a:path w="1187450" h="232410">
                  <a:moveTo>
                    <a:pt x="1042079" y="70345"/>
                  </a:moveTo>
                  <a:lnTo>
                    <a:pt x="1003553" y="70345"/>
                  </a:lnTo>
                  <a:lnTo>
                    <a:pt x="1015628" y="72710"/>
                  </a:lnTo>
                  <a:lnTo>
                    <a:pt x="1024239" y="79805"/>
                  </a:lnTo>
                  <a:lnTo>
                    <a:pt x="1029396" y="91631"/>
                  </a:lnTo>
                  <a:lnTo>
                    <a:pt x="1031113" y="108191"/>
                  </a:lnTo>
                  <a:lnTo>
                    <a:pt x="1031113" y="175983"/>
                  </a:lnTo>
                  <a:lnTo>
                    <a:pt x="1050163" y="175983"/>
                  </a:lnTo>
                  <a:lnTo>
                    <a:pt x="1050163" y="103314"/>
                  </a:lnTo>
                  <a:lnTo>
                    <a:pt x="1049520" y="92117"/>
                  </a:lnTo>
                  <a:lnTo>
                    <a:pt x="1047591" y="82319"/>
                  </a:lnTo>
                  <a:lnTo>
                    <a:pt x="1044376" y="73919"/>
                  </a:lnTo>
                  <a:lnTo>
                    <a:pt x="1042079" y="70345"/>
                  </a:lnTo>
                  <a:close/>
                </a:path>
                <a:path w="1187450" h="232410">
                  <a:moveTo>
                    <a:pt x="1010030" y="54330"/>
                  </a:moveTo>
                  <a:lnTo>
                    <a:pt x="998009" y="55737"/>
                  </a:lnTo>
                  <a:lnTo>
                    <a:pt x="987488" y="59959"/>
                  </a:lnTo>
                  <a:lnTo>
                    <a:pt x="978491" y="66996"/>
                  </a:lnTo>
                  <a:lnTo>
                    <a:pt x="971042" y="76847"/>
                  </a:lnTo>
                  <a:lnTo>
                    <a:pt x="984423" y="76847"/>
                  </a:lnTo>
                  <a:lnTo>
                    <a:pt x="984908" y="76388"/>
                  </a:lnTo>
                  <a:lnTo>
                    <a:pt x="990504" y="73031"/>
                  </a:lnTo>
                  <a:lnTo>
                    <a:pt x="996719" y="71016"/>
                  </a:lnTo>
                  <a:lnTo>
                    <a:pt x="1003553" y="70345"/>
                  </a:lnTo>
                  <a:lnTo>
                    <a:pt x="1042079" y="70345"/>
                  </a:lnTo>
                  <a:lnTo>
                    <a:pt x="1039876" y="66916"/>
                  </a:lnTo>
                  <a:lnTo>
                    <a:pt x="1034141" y="61408"/>
                  </a:lnTo>
                  <a:lnTo>
                    <a:pt x="1027239" y="57475"/>
                  </a:lnTo>
                  <a:lnTo>
                    <a:pt x="1019194" y="55116"/>
                  </a:lnTo>
                  <a:lnTo>
                    <a:pt x="1010030" y="54330"/>
                  </a:lnTo>
                  <a:close/>
                </a:path>
                <a:path w="1187450" h="232410">
                  <a:moveTo>
                    <a:pt x="1085850" y="204546"/>
                  </a:moveTo>
                  <a:lnTo>
                    <a:pt x="1085850" y="223583"/>
                  </a:lnTo>
                  <a:lnTo>
                    <a:pt x="1094470" y="227235"/>
                  </a:lnTo>
                  <a:lnTo>
                    <a:pt x="1103757" y="229847"/>
                  </a:lnTo>
                  <a:lnTo>
                    <a:pt x="1113710" y="231416"/>
                  </a:lnTo>
                  <a:lnTo>
                    <a:pt x="1124330" y="231940"/>
                  </a:lnTo>
                  <a:lnTo>
                    <a:pt x="1151814" y="227847"/>
                  </a:lnTo>
                  <a:lnTo>
                    <a:pt x="1171233" y="215684"/>
                  </a:lnTo>
                  <a:lnTo>
                    <a:pt x="1124203" y="215684"/>
                  </a:lnTo>
                  <a:lnTo>
                    <a:pt x="1114942" y="214988"/>
                  </a:lnTo>
                  <a:lnTo>
                    <a:pt x="1105455" y="212901"/>
                  </a:lnTo>
                  <a:lnTo>
                    <a:pt x="1095754" y="209420"/>
                  </a:lnTo>
                  <a:lnTo>
                    <a:pt x="1085850" y="204546"/>
                  </a:lnTo>
                  <a:close/>
                </a:path>
                <a:path w="1187450" h="232410">
                  <a:moveTo>
                    <a:pt x="1187069" y="156019"/>
                  </a:moveTo>
                  <a:lnTo>
                    <a:pt x="1168019" y="156019"/>
                  </a:lnTo>
                  <a:lnTo>
                    <a:pt x="1167906" y="169860"/>
                  </a:lnTo>
                  <a:lnTo>
                    <a:pt x="1165280" y="189436"/>
                  </a:lnTo>
                  <a:lnTo>
                    <a:pt x="1157065" y="204017"/>
                  </a:lnTo>
                  <a:lnTo>
                    <a:pt x="1143373" y="212767"/>
                  </a:lnTo>
                  <a:lnTo>
                    <a:pt x="1124203" y="215684"/>
                  </a:lnTo>
                  <a:lnTo>
                    <a:pt x="1171233" y="215684"/>
                  </a:lnTo>
                  <a:lnTo>
                    <a:pt x="1171416" y="215569"/>
                  </a:lnTo>
                  <a:lnTo>
                    <a:pt x="1183159" y="195110"/>
                  </a:lnTo>
                  <a:lnTo>
                    <a:pt x="1187069" y="166471"/>
                  </a:lnTo>
                  <a:lnTo>
                    <a:pt x="1187069" y="156019"/>
                  </a:lnTo>
                  <a:close/>
                </a:path>
                <a:path w="1187450" h="232410">
                  <a:moveTo>
                    <a:pt x="1131951" y="54330"/>
                  </a:moveTo>
                  <a:lnTo>
                    <a:pt x="1092073" y="72199"/>
                  </a:lnTo>
                  <a:lnTo>
                    <a:pt x="1077548" y="119100"/>
                  </a:lnTo>
                  <a:lnTo>
                    <a:pt x="1077593" y="122237"/>
                  </a:lnTo>
                  <a:lnTo>
                    <a:pt x="1091056" y="162928"/>
                  </a:lnTo>
                  <a:lnTo>
                    <a:pt x="1126744" y="178765"/>
                  </a:lnTo>
                  <a:lnTo>
                    <a:pt x="1139509" y="177343"/>
                  </a:lnTo>
                  <a:lnTo>
                    <a:pt x="1150572" y="173078"/>
                  </a:lnTo>
                  <a:lnTo>
                    <a:pt x="1159944" y="165970"/>
                  </a:lnTo>
                  <a:lnTo>
                    <a:pt x="1162434" y="162750"/>
                  </a:lnTo>
                  <a:lnTo>
                    <a:pt x="1131951" y="162750"/>
                  </a:lnTo>
                  <a:lnTo>
                    <a:pt x="1124428" y="162007"/>
                  </a:lnTo>
                  <a:lnTo>
                    <a:pt x="1097621" y="128529"/>
                  </a:lnTo>
                  <a:lnTo>
                    <a:pt x="1097026" y="119100"/>
                  </a:lnTo>
                  <a:lnTo>
                    <a:pt x="1097645" y="108196"/>
                  </a:lnTo>
                  <a:lnTo>
                    <a:pt x="1118870" y="73553"/>
                  </a:lnTo>
                  <a:lnTo>
                    <a:pt x="1134618" y="70345"/>
                  </a:lnTo>
                  <a:lnTo>
                    <a:pt x="1165093" y="70345"/>
                  </a:lnTo>
                  <a:lnTo>
                    <a:pt x="1161043" y="65169"/>
                  </a:lnTo>
                  <a:lnTo>
                    <a:pt x="1152890" y="59148"/>
                  </a:lnTo>
                  <a:lnTo>
                    <a:pt x="1143188" y="55535"/>
                  </a:lnTo>
                  <a:lnTo>
                    <a:pt x="1131951" y="54330"/>
                  </a:lnTo>
                  <a:close/>
                </a:path>
                <a:path w="1187450" h="232410">
                  <a:moveTo>
                    <a:pt x="1165093" y="70345"/>
                  </a:moveTo>
                  <a:lnTo>
                    <a:pt x="1134618" y="70345"/>
                  </a:lnTo>
                  <a:lnTo>
                    <a:pt x="1141456" y="70976"/>
                  </a:lnTo>
                  <a:lnTo>
                    <a:pt x="1147699" y="72869"/>
                  </a:lnTo>
                  <a:lnTo>
                    <a:pt x="1168019" y="104711"/>
                  </a:lnTo>
                  <a:lnTo>
                    <a:pt x="1168019" y="122237"/>
                  </a:lnTo>
                  <a:lnTo>
                    <a:pt x="1146444" y="159904"/>
                  </a:lnTo>
                  <a:lnTo>
                    <a:pt x="1131951" y="162750"/>
                  </a:lnTo>
                  <a:lnTo>
                    <a:pt x="1162434" y="162750"/>
                  </a:lnTo>
                  <a:lnTo>
                    <a:pt x="1167638" y="156019"/>
                  </a:lnTo>
                  <a:lnTo>
                    <a:pt x="1187069" y="156019"/>
                  </a:lnTo>
                  <a:lnTo>
                    <a:pt x="1187069" y="73596"/>
                  </a:lnTo>
                  <a:lnTo>
                    <a:pt x="1167638" y="73596"/>
                  </a:lnTo>
                  <a:lnTo>
                    <a:pt x="1165093" y="70345"/>
                  </a:lnTo>
                  <a:close/>
                </a:path>
                <a:path w="1187450" h="232410">
                  <a:moveTo>
                    <a:pt x="1187069" y="57111"/>
                  </a:moveTo>
                  <a:lnTo>
                    <a:pt x="1168019" y="57111"/>
                  </a:lnTo>
                  <a:lnTo>
                    <a:pt x="1168019" y="73596"/>
                  </a:lnTo>
                  <a:lnTo>
                    <a:pt x="1187069" y="73596"/>
                  </a:lnTo>
                  <a:lnTo>
                    <a:pt x="1187069" y="57111"/>
                  </a:lnTo>
                  <a:close/>
                </a:path>
              </a:pathLst>
            </a:custGeom>
            <a:solidFill>
              <a:srgbClr val="FFFFFF">
                <a:alpha val="98823"/>
              </a:srgbClr>
            </a:solidFill>
          </p:spPr>
          <p:txBody>
            <a:bodyPr wrap="square" lIns="0" tIns="0" rIns="0" bIns="0" rtlCol="0"/>
            <a:lstStyle/>
            <a:p>
              <a:endParaRPr sz="2700">
                <a:latin typeface="Canva Sans" panose="020B0604020202020204" charset="0"/>
              </a:endParaRPr>
            </a:p>
          </p:txBody>
        </p:sp>
        <p:sp>
          <p:nvSpPr>
            <p:cNvPr id="41" name="object 41"/>
            <p:cNvSpPr/>
            <p:nvPr/>
          </p:nvSpPr>
          <p:spPr>
            <a:xfrm>
              <a:off x="6705599" y="3883151"/>
              <a:ext cx="1813560" cy="422275"/>
            </a:xfrm>
            <a:custGeom>
              <a:avLst/>
              <a:gdLst/>
              <a:ahLst/>
              <a:cxnLst/>
              <a:rect l="l" t="t" r="r" b="b"/>
              <a:pathLst>
                <a:path w="1813559" h="422275">
                  <a:moveTo>
                    <a:pt x="1813559" y="0"/>
                  </a:moveTo>
                  <a:lnTo>
                    <a:pt x="0" y="0"/>
                  </a:lnTo>
                  <a:lnTo>
                    <a:pt x="0" y="422148"/>
                  </a:lnTo>
                  <a:lnTo>
                    <a:pt x="1813559" y="422148"/>
                  </a:lnTo>
                  <a:lnTo>
                    <a:pt x="1813559" y="0"/>
                  </a:lnTo>
                  <a:close/>
                </a:path>
              </a:pathLst>
            </a:custGeom>
            <a:solidFill>
              <a:srgbClr val="FF752D"/>
            </a:solidFill>
          </p:spPr>
          <p:txBody>
            <a:bodyPr wrap="square" lIns="0" tIns="0" rIns="0" bIns="0" rtlCol="0"/>
            <a:lstStyle/>
            <a:p>
              <a:endParaRPr sz="2700">
                <a:latin typeface="Canva Sans" panose="020B0604020202020204" charset="0"/>
              </a:endParaRPr>
            </a:p>
          </p:txBody>
        </p:sp>
        <p:sp>
          <p:nvSpPr>
            <p:cNvPr id="42" name="object 42"/>
            <p:cNvSpPr/>
            <p:nvPr/>
          </p:nvSpPr>
          <p:spPr>
            <a:xfrm>
              <a:off x="7423530" y="3991991"/>
              <a:ext cx="377190" cy="196850"/>
            </a:xfrm>
            <a:custGeom>
              <a:avLst/>
              <a:gdLst/>
              <a:ahLst/>
              <a:cxnLst/>
              <a:rect l="l" t="t" r="r" b="b"/>
              <a:pathLst>
                <a:path w="377190" h="196850">
                  <a:moveTo>
                    <a:pt x="80899" y="0"/>
                  </a:moveTo>
                  <a:lnTo>
                    <a:pt x="33553" y="13394"/>
                  </a:lnTo>
                  <a:lnTo>
                    <a:pt x="5429" y="51895"/>
                  </a:lnTo>
                  <a:lnTo>
                    <a:pt x="0" y="88010"/>
                  </a:lnTo>
                  <a:lnTo>
                    <a:pt x="1333" y="105800"/>
                  </a:lnTo>
                  <a:lnTo>
                    <a:pt x="21336" y="148716"/>
                  </a:lnTo>
                  <a:lnTo>
                    <a:pt x="61269" y="170505"/>
                  </a:lnTo>
                  <a:lnTo>
                    <a:pt x="78104" y="171957"/>
                  </a:lnTo>
                  <a:lnTo>
                    <a:pt x="95277" y="170481"/>
                  </a:lnTo>
                  <a:lnTo>
                    <a:pt x="110617" y="166052"/>
                  </a:lnTo>
                  <a:lnTo>
                    <a:pt x="124146" y="158670"/>
                  </a:lnTo>
                  <a:lnTo>
                    <a:pt x="128962" y="154431"/>
                  </a:lnTo>
                  <a:lnTo>
                    <a:pt x="78104" y="154431"/>
                  </a:lnTo>
                  <a:lnTo>
                    <a:pt x="65863" y="153265"/>
                  </a:lnTo>
                  <a:lnTo>
                    <a:pt x="29448" y="125595"/>
                  </a:lnTo>
                  <a:lnTo>
                    <a:pt x="20447" y="86232"/>
                  </a:lnTo>
                  <a:lnTo>
                    <a:pt x="21470" y="71562"/>
                  </a:lnTo>
                  <a:lnTo>
                    <a:pt x="36829" y="36575"/>
                  </a:lnTo>
                  <a:lnTo>
                    <a:pt x="79501" y="17652"/>
                  </a:lnTo>
                  <a:lnTo>
                    <a:pt x="130140" y="17652"/>
                  </a:lnTo>
                  <a:lnTo>
                    <a:pt x="125011" y="13073"/>
                  </a:lnTo>
                  <a:lnTo>
                    <a:pt x="111982" y="5810"/>
                  </a:lnTo>
                  <a:lnTo>
                    <a:pt x="97285" y="1452"/>
                  </a:lnTo>
                  <a:lnTo>
                    <a:pt x="80899" y="0"/>
                  </a:lnTo>
                  <a:close/>
                </a:path>
                <a:path w="377190" h="196850">
                  <a:moveTo>
                    <a:pt x="130140" y="17652"/>
                  </a:moveTo>
                  <a:lnTo>
                    <a:pt x="79501" y="17652"/>
                  </a:lnTo>
                  <a:lnTo>
                    <a:pt x="92215" y="18772"/>
                  </a:lnTo>
                  <a:lnTo>
                    <a:pt x="103489" y="22129"/>
                  </a:lnTo>
                  <a:lnTo>
                    <a:pt x="133207" y="57372"/>
                  </a:lnTo>
                  <a:lnTo>
                    <a:pt x="136942" y="88010"/>
                  </a:lnTo>
                  <a:lnTo>
                    <a:pt x="136054" y="101754"/>
                  </a:lnTo>
                  <a:lnTo>
                    <a:pt x="112645" y="144412"/>
                  </a:lnTo>
                  <a:lnTo>
                    <a:pt x="78104" y="154431"/>
                  </a:lnTo>
                  <a:lnTo>
                    <a:pt x="128962" y="154431"/>
                  </a:lnTo>
                  <a:lnTo>
                    <a:pt x="152066" y="120380"/>
                  </a:lnTo>
                  <a:lnTo>
                    <a:pt x="157479" y="83946"/>
                  </a:lnTo>
                  <a:lnTo>
                    <a:pt x="156168" y="66067"/>
                  </a:lnTo>
                  <a:lnTo>
                    <a:pt x="152225" y="49974"/>
                  </a:lnTo>
                  <a:lnTo>
                    <a:pt x="145639" y="35690"/>
                  </a:lnTo>
                  <a:lnTo>
                    <a:pt x="136398" y="23240"/>
                  </a:lnTo>
                  <a:lnTo>
                    <a:pt x="130140" y="17652"/>
                  </a:lnTo>
                  <a:close/>
                </a:path>
                <a:path w="377190" h="196850">
                  <a:moveTo>
                    <a:pt x="263398" y="2793"/>
                  </a:moveTo>
                  <a:lnTo>
                    <a:pt x="245364" y="2793"/>
                  </a:lnTo>
                  <a:lnTo>
                    <a:pt x="165735" y="196849"/>
                  </a:lnTo>
                  <a:lnTo>
                    <a:pt x="183515" y="196849"/>
                  </a:lnTo>
                  <a:lnTo>
                    <a:pt x="263398" y="2793"/>
                  </a:lnTo>
                  <a:close/>
                </a:path>
                <a:path w="377190" h="196850">
                  <a:moveTo>
                    <a:pt x="275971" y="139445"/>
                  </a:moveTo>
                  <a:lnTo>
                    <a:pt x="275971" y="162432"/>
                  </a:lnTo>
                  <a:lnTo>
                    <a:pt x="278129" y="163956"/>
                  </a:lnTo>
                  <a:lnTo>
                    <a:pt x="307848" y="171322"/>
                  </a:lnTo>
                  <a:lnTo>
                    <a:pt x="311785" y="171830"/>
                  </a:lnTo>
                  <a:lnTo>
                    <a:pt x="314960" y="171957"/>
                  </a:lnTo>
                  <a:lnTo>
                    <a:pt x="325500" y="171957"/>
                  </a:lnTo>
                  <a:lnTo>
                    <a:pt x="364490" y="158368"/>
                  </a:lnTo>
                  <a:lnTo>
                    <a:pt x="368107" y="154431"/>
                  </a:lnTo>
                  <a:lnTo>
                    <a:pt x="317246" y="154431"/>
                  </a:lnTo>
                  <a:lnTo>
                    <a:pt x="313436" y="154177"/>
                  </a:lnTo>
                  <a:lnTo>
                    <a:pt x="309245" y="153415"/>
                  </a:lnTo>
                  <a:lnTo>
                    <a:pt x="305180" y="152780"/>
                  </a:lnTo>
                  <a:lnTo>
                    <a:pt x="301117" y="151764"/>
                  </a:lnTo>
                  <a:lnTo>
                    <a:pt x="278638" y="141858"/>
                  </a:lnTo>
                  <a:lnTo>
                    <a:pt x="275971" y="139445"/>
                  </a:lnTo>
                  <a:close/>
                </a:path>
                <a:path w="377190" h="196850">
                  <a:moveTo>
                    <a:pt x="334010" y="0"/>
                  </a:moveTo>
                  <a:lnTo>
                    <a:pt x="326771" y="0"/>
                  </a:lnTo>
                  <a:lnTo>
                    <a:pt x="319786" y="888"/>
                  </a:lnTo>
                  <a:lnTo>
                    <a:pt x="284479" y="19049"/>
                  </a:lnTo>
                  <a:lnTo>
                    <a:pt x="276225" y="36829"/>
                  </a:lnTo>
                  <a:lnTo>
                    <a:pt x="276225" y="50672"/>
                  </a:lnTo>
                  <a:lnTo>
                    <a:pt x="277241" y="56006"/>
                  </a:lnTo>
                  <a:lnTo>
                    <a:pt x="279400" y="60578"/>
                  </a:lnTo>
                  <a:lnTo>
                    <a:pt x="281559" y="65277"/>
                  </a:lnTo>
                  <a:lnTo>
                    <a:pt x="317500" y="91947"/>
                  </a:lnTo>
                  <a:lnTo>
                    <a:pt x="328168" y="97281"/>
                  </a:lnTo>
                  <a:lnTo>
                    <a:pt x="332867" y="99821"/>
                  </a:lnTo>
                  <a:lnTo>
                    <a:pt x="353441" y="116839"/>
                  </a:lnTo>
                  <a:lnTo>
                    <a:pt x="355473" y="120141"/>
                  </a:lnTo>
                  <a:lnTo>
                    <a:pt x="356362" y="124078"/>
                  </a:lnTo>
                  <a:lnTo>
                    <a:pt x="356362" y="136905"/>
                  </a:lnTo>
                  <a:lnTo>
                    <a:pt x="320675" y="154431"/>
                  </a:lnTo>
                  <a:lnTo>
                    <a:pt x="368107" y="154431"/>
                  </a:lnTo>
                  <a:lnTo>
                    <a:pt x="368808" y="153669"/>
                  </a:lnTo>
                  <a:lnTo>
                    <a:pt x="371983" y="148081"/>
                  </a:lnTo>
                  <a:lnTo>
                    <a:pt x="375285" y="142366"/>
                  </a:lnTo>
                  <a:lnTo>
                    <a:pt x="376809" y="135381"/>
                  </a:lnTo>
                  <a:lnTo>
                    <a:pt x="376809" y="121030"/>
                  </a:lnTo>
                  <a:lnTo>
                    <a:pt x="375666" y="115569"/>
                  </a:lnTo>
                  <a:lnTo>
                    <a:pt x="373132" y="110489"/>
                  </a:lnTo>
                  <a:lnTo>
                    <a:pt x="370967" y="105917"/>
                  </a:lnTo>
                  <a:lnTo>
                    <a:pt x="338709" y="80390"/>
                  </a:lnTo>
                  <a:lnTo>
                    <a:pt x="326898" y="74675"/>
                  </a:lnTo>
                  <a:lnTo>
                    <a:pt x="321818" y="72008"/>
                  </a:lnTo>
                  <a:lnTo>
                    <a:pt x="312927" y="67182"/>
                  </a:lnTo>
                  <a:lnTo>
                    <a:pt x="309118" y="64769"/>
                  </a:lnTo>
                  <a:lnTo>
                    <a:pt x="306070" y="62229"/>
                  </a:lnTo>
                  <a:lnTo>
                    <a:pt x="302895" y="59689"/>
                  </a:lnTo>
                  <a:lnTo>
                    <a:pt x="300609" y="56768"/>
                  </a:lnTo>
                  <a:lnTo>
                    <a:pt x="298958" y="53720"/>
                  </a:lnTo>
                  <a:lnTo>
                    <a:pt x="297434" y="50672"/>
                  </a:lnTo>
                  <a:lnTo>
                    <a:pt x="296672" y="46989"/>
                  </a:lnTo>
                  <a:lnTo>
                    <a:pt x="296672" y="38099"/>
                  </a:lnTo>
                  <a:lnTo>
                    <a:pt x="327787" y="17652"/>
                  </a:lnTo>
                  <a:lnTo>
                    <a:pt x="369950" y="17652"/>
                  </a:lnTo>
                  <a:lnTo>
                    <a:pt x="369950" y="5841"/>
                  </a:lnTo>
                  <a:lnTo>
                    <a:pt x="363424" y="3268"/>
                  </a:lnTo>
                  <a:lnTo>
                    <a:pt x="355266" y="1444"/>
                  </a:lnTo>
                  <a:lnTo>
                    <a:pt x="345465" y="359"/>
                  </a:lnTo>
                  <a:lnTo>
                    <a:pt x="334010" y="0"/>
                  </a:lnTo>
                  <a:close/>
                </a:path>
                <a:path w="377190" h="196850">
                  <a:moveTo>
                    <a:pt x="369950" y="17652"/>
                  </a:moveTo>
                  <a:lnTo>
                    <a:pt x="332104" y="17652"/>
                  </a:lnTo>
                  <a:lnTo>
                    <a:pt x="343108" y="18276"/>
                  </a:lnTo>
                  <a:lnTo>
                    <a:pt x="353075" y="20161"/>
                  </a:lnTo>
                  <a:lnTo>
                    <a:pt x="362019" y="23332"/>
                  </a:lnTo>
                  <a:lnTo>
                    <a:pt x="369950" y="27812"/>
                  </a:lnTo>
                  <a:lnTo>
                    <a:pt x="369950" y="17652"/>
                  </a:lnTo>
                  <a:close/>
                </a:path>
              </a:pathLst>
            </a:custGeom>
            <a:solidFill>
              <a:srgbClr val="FFFFFF">
                <a:alpha val="98823"/>
              </a:srgbClr>
            </a:solidFill>
          </p:spPr>
          <p:txBody>
            <a:bodyPr wrap="square" lIns="0" tIns="0" rIns="0" bIns="0" rtlCol="0"/>
            <a:lstStyle/>
            <a:p>
              <a:endParaRPr sz="2700">
                <a:latin typeface="Canva Sans" panose="020B0604020202020204" charset="0"/>
              </a:endParaRPr>
            </a:p>
          </p:txBody>
        </p:sp>
        <p:sp>
          <p:nvSpPr>
            <p:cNvPr id="43" name="object 43"/>
            <p:cNvSpPr/>
            <p:nvPr/>
          </p:nvSpPr>
          <p:spPr>
            <a:xfrm>
              <a:off x="6705599" y="3380232"/>
              <a:ext cx="1813560" cy="422275"/>
            </a:xfrm>
            <a:custGeom>
              <a:avLst/>
              <a:gdLst/>
              <a:ahLst/>
              <a:cxnLst/>
              <a:rect l="l" t="t" r="r" b="b"/>
              <a:pathLst>
                <a:path w="1813559" h="422275">
                  <a:moveTo>
                    <a:pt x="1813559" y="0"/>
                  </a:moveTo>
                  <a:lnTo>
                    <a:pt x="0" y="0"/>
                  </a:lnTo>
                  <a:lnTo>
                    <a:pt x="0" y="422147"/>
                  </a:lnTo>
                  <a:lnTo>
                    <a:pt x="1813559" y="422147"/>
                  </a:lnTo>
                  <a:lnTo>
                    <a:pt x="1813559" y="0"/>
                  </a:lnTo>
                  <a:close/>
                </a:path>
              </a:pathLst>
            </a:custGeom>
            <a:solidFill>
              <a:srgbClr val="FF752D"/>
            </a:solidFill>
          </p:spPr>
          <p:txBody>
            <a:bodyPr wrap="square" lIns="0" tIns="0" rIns="0" bIns="0" rtlCol="0"/>
            <a:lstStyle/>
            <a:p>
              <a:endParaRPr sz="2700">
                <a:latin typeface="Canva Sans" panose="020B0604020202020204" charset="0"/>
              </a:endParaRPr>
            </a:p>
          </p:txBody>
        </p:sp>
        <p:sp>
          <p:nvSpPr>
            <p:cNvPr id="44" name="object 44"/>
            <p:cNvSpPr/>
            <p:nvPr/>
          </p:nvSpPr>
          <p:spPr>
            <a:xfrm>
              <a:off x="7016876" y="3481958"/>
              <a:ext cx="1202690" cy="179070"/>
            </a:xfrm>
            <a:custGeom>
              <a:avLst/>
              <a:gdLst/>
              <a:ahLst/>
              <a:cxnLst/>
              <a:rect l="l" t="t" r="r" b="b"/>
              <a:pathLst>
                <a:path w="1202690" h="179070">
                  <a:moveTo>
                    <a:pt x="25780" y="9525"/>
                  </a:moveTo>
                  <a:lnTo>
                    <a:pt x="0" y="9525"/>
                  </a:lnTo>
                  <a:lnTo>
                    <a:pt x="0" y="176021"/>
                  </a:lnTo>
                  <a:lnTo>
                    <a:pt x="18796" y="176021"/>
                  </a:lnTo>
                  <a:lnTo>
                    <a:pt x="18746" y="54042"/>
                  </a:lnTo>
                  <a:lnTo>
                    <a:pt x="18578" y="44830"/>
                  </a:lnTo>
                  <a:lnTo>
                    <a:pt x="18313" y="37762"/>
                  </a:lnTo>
                  <a:lnTo>
                    <a:pt x="17906" y="32003"/>
                  </a:lnTo>
                  <a:lnTo>
                    <a:pt x="35667" y="32003"/>
                  </a:lnTo>
                  <a:lnTo>
                    <a:pt x="25780" y="9525"/>
                  </a:lnTo>
                  <a:close/>
                </a:path>
                <a:path w="1202690" h="179070">
                  <a:moveTo>
                    <a:pt x="35667" y="32003"/>
                  </a:moveTo>
                  <a:lnTo>
                    <a:pt x="18415" y="32003"/>
                  </a:lnTo>
                  <a:lnTo>
                    <a:pt x="20066" y="39624"/>
                  </a:lnTo>
                  <a:lnTo>
                    <a:pt x="21717" y="45338"/>
                  </a:lnTo>
                  <a:lnTo>
                    <a:pt x="80137" y="176021"/>
                  </a:lnTo>
                  <a:lnTo>
                    <a:pt x="89662" y="176021"/>
                  </a:lnTo>
                  <a:lnTo>
                    <a:pt x="103222" y="145541"/>
                  </a:lnTo>
                  <a:lnTo>
                    <a:pt x="84581" y="145541"/>
                  </a:lnTo>
                  <a:lnTo>
                    <a:pt x="83439" y="141223"/>
                  </a:lnTo>
                  <a:lnTo>
                    <a:pt x="80772" y="134492"/>
                  </a:lnTo>
                  <a:lnTo>
                    <a:pt x="76834" y="125602"/>
                  </a:lnTo>
                  <a:lnTo>
                    <a:pt x="35667" y="32003"/>
                  </a:lnTo>
                  <a:close/>
                </a:path>
                <a:path w="1202690" h="179070">
                  <a:moveTo>
                    <a:pt x="169799" y="32003"/>
                  </a:moveTo>
                  <a:lnTo>
                    <a:pt x="152019" y="32003"/>
                  </a:lnTo>
                  <a:lnTo>
                    <a:pt x="151278" y="41171"/>
                  </a:lnTo>
                  <a:lnTo>
                    <a:pt x="150764" y="49625"/>
                  </a:lnTo>
                  <a:lnTo>
                    <a:pt x="150465" y="57364"/>
                  </a:lnTo>
                  <a:lnTo>
                    <a:pt x="150368" y="176021"/>
                  </a:lnTo>
                  <a:lnTo>
                    <a:pt x="169799" y="176021"/>
                  </a:lnTo>
                  <a:lnTo>
                    <a:pt x="169799" y="32003"/>
                  </a:lnTo>
                  <a:close/>
                </a:path>
                <a:path w="1202690" h="179070">
                  <a:moveTo>
                    <a:pt x="169799" y="9525"/>
                  </a:moveTo>
                  <a:lnTo>
                    <a:pt x="145415" y="9525"/>
                  </a:lnTo>
                  <a:lnTo>
                    <a:pt x="93218" y="125221"/>
                  </a:lnTo>
                  <a:lnTo>
                    <a:pt x="91186" y="129666"/>
                  </a:lnTo>
                  <a:lnTo>
                    <a:pt x="88519" y="136524"/>
                  </a:lnTo>
                  <a:lnTo>
                    <a:pt x="85217" y="145541"/>
                  </a:lnTo>
                  <a:lnTo>
                    <a:pt x="103222" y="145541"/>
                  </a:lnTo>
                  <a:lnTo>
                    <a:pt x="146557" y="48132"/>
                  </a:lnTo>
                  <a:lnTo>
                    <a:pt x="147954" y="44830"/>
                  </a:lnTo>
                  <a:lnTo>
                    <a:pt x="149732" y="39496"/>
                  </a:lnTo>
                  <a:lnTo>
                    <a:pt x="151511" y="32003"/>
                  </a:lnTo>
                  <a:lnTo>
                    <a:pt x="169799" y="32003"/>
                  </a:lnTo>
                  <a:lnTo>
                    <a:pt x="169799" y="9525"/>
                  </a:lnTo>
                  <a:close/>
                </a:path>
                <a:path w="1202690" h="179070">
                  <a:moveTo>
                    <a:pt x="224027" y="2286"/>
                  </a:moveTo>
                  <a:lnTo>
                    <a:pt x="217170" y="2286"/>
                  </a:lnTo>
                  <a:lnTo>
                    <a:pt x="214249" y="3428"/>
                  </a:lnTo>
                  <a:lnTo>
                    <a:pt x="211836" y="5714"/>
                  </a:lnTo>
                  <a:lnTo>
                    <a:pt x="209550" y="8127"/>
                  </a:lnTo>
                  <a:lnTo>
                    <a:pt x="208279" y="11049"/>
                  </a:lnTo>
                  <a:lnTo>
                    <a:pt x="208279" y="18161"/>
                  </a:lnTo>
                  <a:lnTo>
                    <a:pt x="209550" y="21208"/>
                  </a:lnTo>
                  <a:lnTo>
                    <a:pt x="211836" y="23494"/>
                  </a:lnTo>
                  <a:lnTo>
                    <a:pt x="214249" y="25780"/>
                  </a:lnTo>
                  <a:lnTo>
                    <a:pt x="217170" y="26924"/>
                  </a:lnTo>
                  <a:lnTo>
                    <a:pt x="224027" y="26924"/>
                  </a:lnTo>
                  <a:lnTo>
                    <a:pt x="227075" y="25780"/>
                  </a:lnTo>
                  <a:lnTo>
                    <a:pt x="231901" y="20954"/>
                  </a:lnTo>
                  <a:lnTo>
                    <a:pt x="233116" y="18161"/>
                  </a:lnTo>
                  <a:lnTo>
                    <a:pt x="233172" y="11049"/>
                  </a:lnTo>
                  <a:lnTo>
                    <a:pt x="231901" y="8127"/>
                  </a:lnTo>
                  <a:lnTo>
                    <a:pt x="229489" y="5714"/>
                  </a:lnTo>
                  <a:lnTo>
                    <a:pt x="227075" y="3428"/>
                  </a:lnTo>
                  <a:lnTo>
                    <a:pt x="224027" y="2286"/>
                  </a:lnTo>
                  <a:close/>
                </a:path>
                <a:path w="1202690" h="179070">
                  <a:moveTo>
                    <a:pt x="229870" y="57150"/>
                  </a:moveTo>
                  <a:lnTo>
                    <a:pt x="210820" y="57150"/>
                  </a:lnTo>
                  <a:lnTo>
                    <a:pt x="210820" y="176021"/>
                  </a:lnTo>
                  <a:lnTo>
                    <a:pt x="229870" y="176021"/>
                  </a:lnTo>
                  <a:lnTo>
                    <a:pt x="229870" y="57150"/>
                  </a:lnTo>
                  <a:close/>
                </a:path>
                <a:path w="1202690" h="179070">
                  <a:moveTo>
                    <a:pt x="315087" y="54355"/>
                  </a:moveTo>
                  <a:lnTo>
                    <a:pt x="275463" y="72136"/>
                  </a:lnTo>
                  <a:lnTo>
                    <a:pt x="260603" y="119379"/>
                  </a:lnTo>
                  <a:lnTo>
                    <a:pt x="261439" y="132381"/>
                  </a:lnTo>
                  <a:lnTo>
                    <a:pt x="281304" y="169814"/>
                  </a:lnTo>
                  <a:lnTo>
                    <a:pt x="309879" y="178815"/>
                  </a:lnTo>
                  <a:lnTo>
                    <a:pt x="322788" y="177385"/>
                  </a:lnTo>
                  <a:lnTo>
                    <a:pt x="333898" y="173085"/>
                  </a:lnTo>
                  <a:lnTo>
                    <a:pt x="343223" y="165903"/>
                  </a:lnTo>
                  <a:lnTo>
                    <a:pt x="345539" y="162813"/>
                  </a:lnTo>
                  <a:lnTo>
                    <a:pt x="315468" y="162813"/>
                  </a:lnTo>
                  <a:lnTo>
                    <a:pt x="307778" y="162055"/>
                  </a:lnTo>
                  <a:lnTo>
                    <a:pt x="280757" y="128176"/>
                  </a:lnTo>
                  <a:lnTo>
                    <a:pt x="280162" y="118490"/>
                  </a:lnTo>
                  <a:lnTo>
                    <a:pt x="280781" y="107795"/>
                  </a:lnTo>
                  <a:lnTo>
                    <a:pt x="301974" y="73580"/>
                  </a:lnTo>
                  <a:lnTo>
                    <a:pt x="317500" y="70357"/>
                  </a:lnTo>
                  <a:lnTo>
                    <a:pt x="348246" y="70357"/>
                  </a:lnTo>
                  <a:lnTo>
                    <a:pt x="344322" y="65232"/>
                  </a:lnTo>
                  <a:lnTo>
                    <a:pt x="336216" y="59197"/>
                  </a:lnTo>
                  <a:lnTo>
                    <a:pt x="326467" y="55568"/>
                  </a:lnTo>
                  <a:lnTo>
                    <a:pt x="315087" y="54355"/>
                  </a:lnTo>
                  <a:close/>
                </a:path>
                <a:path w="1202690" h="179070">
                  <a:moveTo>
                    <a:pt x="370204" y="155828"/>
                  </a:moveTo>
                  <a:lnTo>
                    <a:pt x="351154" y="155828"/>
                  </a:lnTo>
                  <a:lnTo>
                    <a:pt x="351154" y="176021"/>
                  </a:lnTo>
                  <a:lnTo>
                    <a:pt x="370204" y="176021"/>
                  </a:lnTo>
                  <a:lnTo>
                    <a:pt x="370204" y="155828"/>
                  </a:lnTo>
                  <a:close/>
                </a:path>
                <a:path w="1202690" h="179070">
                  <a:moveTo>
                    <a:pt x="348246" y="70357"/>
                  </a:moveTo>
                  <a:lnTo>
                    <a:pt x="317500" y="70357"/>
                  </a:lnTo>
                  <a:lnTo>
                    <a:pt x="324502" y="70979"/>
                  </a:lnTo>
                  <a:lnTo>
                    <a:pt x="330850" y="72850"/>
                  </a:lnTo>
                  <a:lnTo>
                    <a:pt x="351154" y="104775"/>
                  </a:lnTo>
                  <a:lnTo>
                    <a:pt x="351154" y="122300"/>
                  </a:lnTo>
                  <a:lnTo>
                    <a:pt x="329834" y="159940"/>
                  </a:lnTo>
                  <a:lnTo>
                    <a:pt x="315468" y="162813"/>
                  </a:lnTo>
                  <a:lnTo>
                    <a:pt x="345539" y="162813"/>
                  </a:lnTo>
                  <a:lnTo>
                    <a:pt x="350774" y="155828"/>
                  </a:lnTo>
                  <a:lnTo>
                    <a:pt x="370204" y="155828"/>
                  </a:lnTo>
                  <a:lnTo>
                    <a:pt x="370204" y="73660"/>
                  </a:lnTo>
                  <a:lnTo>
                    <a:pt x="350774" y="73660"/>
                  </a:lnTo>
                  <a:lnTo>
                    <a:pt x="348246" y="70357"/>
                  </a:lnTo>
                  <a:close/>
                </a:path>
                <a:path w="1202690" h="179070">
                  <a:moveTo>
                    <a:pt x="370204" y="0"/>
                  </a:moveTo>
                  <a:lnTo>
                    <a:pt x="351154" y="0"/>
                  </a:lnTo>
                  <a:lnTo>
                    <a:pt x="351154" y="73660"/>
                  </a:lnTo>
                  <a:lnTo>
                    <a:pt x="370204" y="73660"/>
                  </a:lnTo>
                  <a:lnTo>
                    <a:pt x="370204" y="0"/>
                  </a:lnTo>
                  <a:close/>
                </a:path>
                <a:path w="1202690" h="179070">
                  <a:moveTo>
                    <a:pt x="455295" y="54355"/>
                  </a:moveTo>
                  <a:lnTo>
                    <a:pt x="415671" y="72136"/>
                  </a:lnTo>
                  <a:lnTo>
                    <a:pt x="400812" y="119379"/>
                  </a:lnTo>
                  <a:lnTo>
                    <a:pt x="401647" y="132381"/>
                  </a:lnTo>
                  <a:lnTo>
                    <a:pt x="421513" y="169814"/>
                  </a:lnTo>
                  <a:lnTo>
                    <a:pt x="450088" y="178815"/>
                  </a:lnTo>
                  <a:lnTo>
                    <a:pt x="462996" y="177385"/>
                  </a:lnTo>
                  <a:lnTo>
                    <a:pt x="474106" y="173085"/>
                  </a:lnTo>
                  <a:lnTo>
                    <a:pt x="483431" y="165903"/>
                  </a:lnTo>
                  <a:lnTo>
                    <a:pt x="485747" y="162813"/>
                  </a:lnTo>
                  <a:lnTo>
                    <a:pt x="455675" y="162813"/>
                  </a:lnTo>
                  <a:lnTo>
                    <a:pt x="447986" y="162055"/>
                  </a:lnTo>
                  <a:lnTo>
                    <a:pt x="420965" y="128176"/>
                  </a:lnTo>
                  <a:lnTo>
                    <a:pt x="420370" y="118490"/>
                  </a:lnTo>
                  <a:lnTo>
                    <a:pt x="420989" y="107795"/>
                  </a:lnTo>
                  <a:lnTo>
                    <a:pt x="442182" y="73580"/>
                  </a:lnTo>
                  <a:lnTo>
                    <a:pt x="457707" y="70357"/>
                  </a:lnTo>
                  <a:lnTo>
                    <a:pt x="488454" y="70357"/>
                  </a:lnTo>
                  <a:lnTo>
                    <a:pt x="484530" y="65232"/>
                  </a:lnTo>
                  <a:lnTo>
                    <a:pt x="476424" y="59197"/>
                  </a:lnTo>
                  <a:lnTo>
                    <a:pt x="466675" y="55568"/>
                  </a:lnTo>
                  <a:lnTo>
                    <a:pt x="455295" y="54355"/>
                  </a:lnTo>
                  <a:close/>
                </a:path>
                <a:path w="1202690" h="179070">
                  <a:moveTo>
                    <a:pt x="510413" y="155828"/>
                  </a:moveTo>
                  <a:lnTo>
                    <a:pt x="491363" y="155828"/>
                  </a:lnTo>
                  <a:lnTo>
                    <a:pt x="491363" y="176021"/>
                  </a:lnTo>
                  <a:lnTo>
                    <a:pt x="510413" y="176021"/>
                  </a:lnTo>
                  <a:lnTo>
                    <a:pt x="510413" y="155828"/>
                  </a:lnTo>
                  <a:close/>
                </a:path>
                <a:path w="1202690" h="179070">
                  <a:moveTo>
                    <a:pt x="488454" y="70357"/>
                  </a:moveTo>
                  <a:lnTo>
                    <a:pt x="457707" y="70357"/>
                  </a:lnTo>
                  <a:lnTo>
                    <a:pt x="464710" y="70979"/>
                  </a:lnTo>
                  <a:lnTo>
                    <a:pt x="471058" y="72850"/>
                  </a:lnTo>
                  <a:lnTo>
                    <a:pt x="491363" y="104775"/>
                  </a:lnTo>
                  <a:lnTo>
                    <a:pt x="491363" y="122300"/>
                  </a:lnTo>
                  <a:lnTo>
                    <a:pt x="470042" y="159940"/>
                  </a:lnTo>
                  <a:lnTo>
                    <a:pt x="455675" y="162813"/>
                  </a:lnTo>
                  <a:lnTo>
                    <a:pt x="485747" y="162813"/>
                  </a:lnTo>
                  <a:lnTo>
                    <a:pt x="490981" y="155828"/>
                  </a:lnTo>
                  <a:lnTo>
                    <a:pt x="510413" y="155828"/>
                  </a:lnTo>
                  <a:lnTo>
                    <a:pt x="510413" y="73660"/>
                  </a:lnTo>
                  <a:lnTo>
                    <a:pt x="490981" y="73660"/>
                  </a:lnTo>
                  <a:lnTo>
                    <a:pt x="488454" y="70357"/>
                  </a:lnTo>
                  <a:close/>
                </a:path>
                <a:path w="1202690" h="179070">
                  <a:moveTo>
                    <a:pt x="510413" y="0"/>
                  </a:moveTo>
                  <a:lnTo>
                    <a:pt x="491363" y="0"/>
                  </a:lnTo>
                  <a:lnTo>
                    <a:pt x="491363" y="73660"/>
                  </a:lnTo>
                  <a:lnTo>
                    <a:pt x="510413" y="73660"/>
                  </a:lnTo>
                  <a:lnTo>
                    <a:pt x="510413" y="0"/>
                  </a:lnTo>
                  <a:close/>
                </a:path>
                <a:path w="1202690" h="179070">
                  <a:moveTo>
                    <a:pt x="568198" y="0"/>
                  </a:moveTo>
                  <a:lnTo>
                    <a:pt x="549148" y="0"/>
                  </a:lnTo>
                  <a:lnTo>
                    <a:pt x="549148" y="176021"/>
                  </a:lnTo>
                  <a:lnTo>
                    <a:pt x="568198" y="176021"/>
                  </a:lnTo>
                  <a:lnTo>
                    <a:pt x="568198" y="0"/>
                  </a:lnTo>
                  <a:close/>
                </a:path>
                <a:path w="1202690" h="179070">
                  <a:moveTo>
                    <a:pt x="653796" y="54355"/>
                  </a:moveTo>
                  <a:lnTo>
                    <a:pt x="614679" y="71881"/>
                  </a:lnTo>
                  <a:lnTo>
                    <a:pt x="598931" y="117093"/>
                  </a:lnTo>
                  <a:lnTo>
                    <a:pt x="599836" y="130931"/>
                  </a:lnTo>
                  <a:lnTo>
                    <a:pt x="621242" y="169654"/>
                  </a:lnTo>
                  <a:lnTo>
                    <a:pt x="652906" y="178815"/>
                  </a:lnTo>
                  <a:lnTo>
                    <a:pt x="665200" y="178101"/>
                  </a:lnTo>
                  <a:lnTo>
                    <a:pt x="676195" y="175958"/>
                  </a:lnTo>
                  <a:lnTo>
                    <a:pt x="685928" y="172386"/>
                  </a:lnTo>
                  <a:lnTo>
                    <a:pt x="694436" y="167385"/>
                  </a:lnTo>
                  <a:lnTo>
                    <a:pt x="694436" y="162813"/>
                  </a:lnTo>
                  <a:lnTo>
                    <a:pt x="657478" y="162813"/>
                  </a:lnTo>
                  <a:lnTo>
                    <a:pt x="649003" y="162127"/>
                  </a:lnTo>
                  <a:lnTo>
                    <a:pt x="619553" y="130694"/>
                  </a:lnTo>
                  <a:lnTo>
                    <a:pt x="618744" y="121285"/>
                  </a:lnTo>
                  <a:lnTo>
                    <a:pt x="702564" y="121285"/>
                  </a:lnTo>
                  <a:lnTo>
                    <a:pt x="702564" y="111378"/>
                  </a:lnTo>
                  <a:lnTo>
                    <a:pt x="702177" y="105155"/>
                  </a:lnTo>
                  <a:lnTo>
                    <a:pt x="618871" y="105155"/>
                  </a:lnTo>
                  <a:lnTo>
                    <a:pt x="620446" y="97797"/>
                  </a:lnTo>
                  <a:lnTo>
                    <a:pt x="644398" y="70357"/>
                  </a:lnTo>
                  <a:lnTo>
                    <a:pt x="690463" y="70357"/>
                  </a:lnTo>
                  <a:lnTo>
                    <a:pt x="689864" y="69468"/>
                  </a:lnTo>
                  <a:lnTo>
                    <a:pt x="682817" y="62874"/>
                  </a:lnTo>
                  <a:lnTo>
                    <a:pt x="674449" y="58150"/>
                  </a:lnTo>
                  <a:lnTo>
                    <a:pt x="664771" y="55306"/>
                  </a:lnTo>
                  <a:lnTo>
                    <a:pt x="653796" y="54355"/>
                  </a:lnTo>
                  <a:close/>
                </a:path>
                <a:path w="1202690" h="179070">
                  <a:moveTo>
                    <a:pt x="694436" y="149605"/>
                  </a:moveTo>
                  <a:lnTo>
                    <a:pt x="685768" y="155366"/>
                  </a:lnTo>
                  <a:lnTo>
                    <a:pt x="676719" y="159496"/>
                  </a:lnTo>
                  <a:lnTo>
                    <a:pt x="667289" y="161982"/>
                  </a:lnTo>
                  <a:lnTo>
                    <a:pt x="657478" y="162813"/>
                  </a:lnTo>
                  <a:lnTo>
                    <a:pt x="694436" y="162813"/>
                  </a:lnTo>
                  <a:lnTo>
                    <a:pt x="694436" y="149605"/>
                  </a:lnTo>
                  <a:close/>
                </a:path>
                <a:path w="1202690" h="179070">
                  <a:moveTo>
                    <a:pt x="690463" y="70357"/>
                  </a:moveTo>
                  <a:lnTo>
                    <a:pt x="662686" y="70357"/>
                  </a:lnTo>
                  <a:lnTo>
                    <a:pt x="669925" y="73405"/>
                  </a:lnTo>
                  <a:lnTo>
                    <a:pt x="675131" y="79501"/>
                  </a:lnTo>
                  <a:lnTo>
                    <a:pt x="678560" y="84546"/>
                  </a:lnTo>
                  <a:lnTo>
                    <a:pt x="681037" y="90519"/>
                  </a:lnTo>
                  <a:lnTo>
                    <a:pt x="682561" y="97397"/>
                  </a:lnTo>
                  <a:lnTo>
                    <a:pt x="683132" y="105155"/>
                  </a:lnTo>
                  <a:lnTo>
                    <a:pt x="702177" y="105155"/>
                  </a:lnTo>
                  <a:lnTo>
                    <a:pt x="701776" y="98686"/>
                  </a:lnTo>
                  <a:lnTo>
                    <a:pt x="699404" y="87471"/>
                  </a:lnTo>
                  <a:lnTo>
                    <a:pt x="695438" y="77731"/>
                  </a:lnTo>
                  <a:lnTo>
                    <a:pt x="690463" y="70357"/>
                  </a:lnTo>
                  <a:close/>
                </a:path>
                <a:path w="1202690" h="179070">
                  <a:moveTo>
                    <a:pt x="735583" y="57150"/>
                  </a:moveTo>
                  <a:lnTo>
                    <a:pt x="715518" y="57150"/>
                  </a:lnTo>
                  <a:lnTo>
                    <a:pt x="751586" y="176021"/>
                  </a:lnTo>
                  <a:lnTo>
                    <a:pt x="770636" y="176021"/>
                  </a:lnTo>
                  <a:lnTo>
                    <a:pt x="776481" y="157225"/>
                  </a:lnTo>
                  <a:lnTo>
                    <a:pt x="761746" y="157225"/>
                  </a:lnTo>
                  <a:lnTo>
                    <a:pt x="761492" y="152780"/>
                  </a:lnTo>
                  <a:lnTo>
                    <a:pt x="760856" y="149224"/>
                  </a:lnTo>
                  <a:lnTo>
                    <a:pt x="760025" y="146303"/>
                  </a:lnTo>
                  <a:lnTo>
                    <a:pt x="735583" y="57150"/>
                  </a:lnTo>
                  <a:close/>
                </a:path>
                <a:path w="1202690" h="179070">
                  <a:moveTo>
                    <a:pt x="815870" y="79882"/>
                  </a:moveTo>
                  <a:lnTo>
                    <a:pt x="800100" y="79882"/>
                  </a:lnTo>
                  <a:lnTo>
                    <a:pt x="800353" y="83946"/>
                  </a:lnTo>
                  <a:lnTo>
                    <a:pt x="800989" y="87629"/>
                  </a:lnTo>
                  <a:lnTo>
                    <a:pt x="801877" y="90931"/>
                  </a:lnTo>
                  <a:lnTo>
                    <a:pt x="826389" y="176021"/>
                  </a:lnTo>
                  <a:lnTo>
                    <a:pt x="846201" y="176021"/>
                  </a:lnTo>
                  <a:lnTo>
                    <a:pt x="851747" y="157479"/>
                  </a:lnTo>
                  <a:lnTo>
                    <a:pt x="835914" y="157479"/>
                  </a:lnTo>
                  <a:lnTo>
                    <a:pt x="835532" y="153161"/>
                  </a:lnTo>
                  <a:lnTo>
                    <a:pt x="835025" y="149605"/>
                  </a:lnTo>
                  <a:lnTo>
                    <a:pt x="815870" y="79882"/>
                  </a:lnTo>
                  <a:close/>
                </a:path>
                <a:path w="1202690" h="179070">
                  <a:moveTo>
                    <a:pt x="881761" y="57150"/>
                  </a:moveTo>
                  <a:lnTo>
                    <a:pt x="862965" y="57150"/>
                  </a:lnTo>
                  <a:lnTo>
                    <a:pt x="838834" y="146811"/>
                  </a:lnTo>
                  <a:lnTo>
                    <a:pt x="837692" y="150875"/>
                  </a:lnTo>
                  <a:lnTo>
                    <a:pt x="837056" y="154431"/>
                  </a:lnTo>
                  <a:lnTo>
                    <a:pt x="836929" y="157479"/>
                  </a:lnTo>
                  <a:lnTo>
                    <a:pt x="851747" y="157479"/>
                  </a:lnTo>
                  <a:lnTo>
                    <a:pt x="881761" y="57150"/>
                  </a:lnTo>
                  <a:close/>
                </a:path>
                <a:path w="1202690" h="179070">
                  <a:moveTo>
                    <a:pt x="809625" y="57150"/>
                  </a:moveTo>
                  <a:lnTo>
                    <a:pt x="792226" y="57150"/>
                  </a:lnTo>
                  <a:lnTo>
                    <a:pt x="764641" y="146811"/>
                  </a:lnTo>
                  <a:lnTo>
                    <a:pt x="763651" y="150113"/>
                  </a:lnTo>
                  <a:lnTo>
                    <a:pt x="762889" y="153796"/>
                  </a:lnTo>
                  <a:lnTo>
                    <a:pt x="762634" y="157225"/>
                  </a:lnTo>
                  <a:lnTo>
                    <a:pt x="776481" y="157225"/>
                  </a:lnTo>
                  <a:lnTo>
                    <a:pt x="797178" y="90677"/>
                  </a:lnTo>
                  <a:lnTo>
                    <a:pt x="798576" y="86232"/>
                  </a:lnTo>
                  <a:lnTo>
                    <a:pt x="799338" y="82676"/>
                  </a:lnTo>
                  <a:lnTo>
                    <a:pt x="799592" y="79882"/>
                  </a:lnTo>
                  <a:lnTo>
                    <a:pt x="815870" y="79882"/>
                  </a:lnTo>
                  <a:lnTo>
                    <a:pt x="809625" y="57150"/>
                  </a:lnTo>
                  <a:close/>
                </a:path>
                <a:path w="1202690" h="179070">
                  <a:moveTo>
                    <a:pt x="981653" y="70357"/>
                  </a:moveTo>
                  <a:lnTo>
                    <a:pt x="945769" y="70357"/>
                  </a:lnTo>
                  <a:lnTo>
                    <a:pt x="956510" y="72261"/>
                  </a:lnTo>
                  <a:lnTo>
                    <a:pt x="964168" y="77962"/>
                  </a:lnTo>
                  <a:lnTo>
                    <a:pt x="968754" y="87449"/>
                  </a:lnTo>
                  <a:lnTo>
                    <a:pt x="970279" y="100711"/>
                  </a:lnTo>
                  <a:lnTo>
                    <a:pt x="934720" y="105663"/>
                  </a:lnTo>
                  <a:lnTo>
                    <a:pt x="917551" y="110144"/>
                  </a:lnTo>
                  <a:lnTo>
                    <a:pt x="905287" y="118078"/>
                  </a:lnTo>
                  <a:lnTo>
                    <a:pt x="897929" y="129488"/>
                  </a:lnTo>
                  <a:lnTo>
                    <a:pt x="895476" y="144398"/>
                  </a:lnTo>
                  <a:lnTo>
                    <a:pt x="896098" y="151808"/>
                  </a:lnTo>
                  <a:lnTo>
                    <a:pt x="924869" y="178222"/>
                  </a:lnTo>
                  <a:lnTo>
                    <a:pt x="933323" y="178815"/>
                  </a:lnTo>
                  <a:lnTo>
                    <a:pt x="944610" y="177482"/>
                  </a:lnTo>
                  <a:lnTo>
                    <a:pt x="954468" y="173481"/>
                  </a:lnTo>
                  <a:lnTo>
                    <a:pt x="962898" y="166814"/>
                  </a:lnTo>
                  <a:lnTo>
                    <a:pt x="965898" y="162813"/>
                  </a:lnTo>
                  <a:lnTo>
                    <a:pt x="930782" y="162813"/>
                  </a:lnTo>
                  <a:lnTo>
                    <a:pt x="925322" y="160908"/>
                  </a:lnTo>
                  <a:lnTo>
                    <a:pt x="921130" y="157225"/>
                  </a:lnTo>
                  <a:lnTo>
                    <a:pt x="917067" y="153542"/>
                  </a:lnTo>
                  <a:lnTo>
                    <a:pt x="914907" y="148843"/>
                  </a:lnTo>
                  <a:lnTo>
                    <a:pt x="914969" y="134977"/>
                  </a:lnTo>
                  <a:lnTo>
                    <a:pt x="941704" y="119887"/>
                  </a:lnTo>
                  <a:lnTo>
                    <a:pt x="970279" y="115824"/>
                  </a:lnTo>
                  <a:lnTo>
                    <a:pt x="989329" y="115824"/>
                  </a:lnTo>
                  <a:lnTo>
                    <a:pt x="989329" y="98678"/>
                  </a:lnTo>
                  <a:lnTo>
                    <a:pt x="986710" y="79269"/>
                  </a:lnTo>
                  <a:lnTo>
                    <a:pt x="981653" y="70357"/>
                  </a:lnTo>
                  <a:close/>
                </a:path>
                <a:path w="1202690" h="179070">
                  <a:moveTo>
                    <a:pt x="989329" y="157479"/>
                  </a:moveTo>
                  <a:lnTo>
                    <a:pt x="970279" y="157479"/>
                  </a:lnTo>
                  <a:lnTo>
                    <a:pt x="970279" y="176021"/>
                  </a:lnTo>
                  <a:lnTo>
                    <a:pt x="989329" y="176021"/>
                  </a:lnTo>
                  <a:lnTo>
                    <a:pt x="989329" y="157479"/>
                  </a:lnTo>
                  <a:close/>
                </a:path>
                <a:path w="1202690" h="179070">
                  <a:moveTo>
                    <a:pt x="989329" y="115824"/>
                  </a:moveTo>
                  <a:lnTo>
                    <a:pt x="970279" y="115824"/>
                  </a:lnTo>
                  <a:lnTo>
                    <a:pt x="970279" y="127761"/>
                  </a:lnTo>
                  <a:lnTo>
                    <a:pt x="969708" y="134977"/>
                  </a:lnTo>
                  <a:lnTo>
                    <a:pt x="937641" y="162813"/>
                  </a:lnTo>
                  <a:lnTo>
                    <a:pt x="965898" y="162813"/>
                  </a:lnTo>
                  <a:lnTo>
                    <a:pt x="969899" y="157479"/>
                  </a:lnTo>
                  <a:lnTo>
                    <a:pt x="989329" y="157479"/>
                  </a:lnTo>
                  <a:lnTo>
                    <a:pt x="989329" y="115824"/>
                  </a:lnTo>
                  <a:close/>
                </a:path>
                <a:path w="1202690" h="179070">
                  <a:moveTo>
                    <a:pt x="947420" y="54355"/>
                  </a:moveTo>
                  <a:lnTo>
                    <a:pt x="936323" y="55048"/>
                  </a:lnTo>
                  <a:lnTo>
                    <a:pt x="925893" y="57134"/>
                  </a:lnTo>
                  <a:lnTo>
                    <a:pt x="916130" y="60624"/>
                  </a:lnTo>
                  <a:lnTo>
                    <a:pt x="907033" y="65531"/>
                  </a:lnTo>
                  <a:lnTo>
                    <a:pt x="907033" y="84962"/>
                  </a:lnTo>
                  <a:lnTo>
                    <a:pt x="915961" y="78609"/>
                  </a:lnTo>
                  <a:lnTo>
                    <a:pt x="925401" y="74040"/>
                  </a:lnTo>
                  <a:lnTo>
                    <a:pt x="935341" y="71282"/>
                  </a:lnTo>
                  <a:lnTo>
                    <a:pt x="945769" y="70357"/>
                  </a:lnTo>
                  <a:lnTo>
                    <a:pt x="981653" y="70357"/>
                  </a:lnTo>
                  <a:lnTo>
                    <a:pt x="978852" y="65420"/>
                  </a:lnTo>
                  <a:lnTo>
                    <a:pt x="965755" y="57120"/>
                  </a:lnTo>
                  <a:lnTo>
                    <a:pt x="947420" y="54355"/>
                  </a:lnTo>
                  <a:close/>
                </a:path>
                <a:path w="1202690" h="179070">
                  <a:moveTo>
                    <a:pt x="1043686" y="57150"/>
                  </a:moveTo>
                  <a:lnTo>
                    <a:pt x="1024636" y="57150"/>
                  </a:lnTo>
                  <a:lnTo>
                    <a:pt x="1024636" y="176021"/>
                  </a:lnTo>
                  <a:lnTo>
                    <a:pt x="1043686" y="176021"/>
                  </a:lnTo>
                  <a:lnTo>
                    <a:pt x="1043686" y="115442"/>
                  </a:lnTo>
                  <a:lnTo>
                    <a:pt x="1044207" y="106041"/>
                  </a:lnTo>
                  <a:lnTo>
                    <a:pt x="1045765" y="97662"/>
                  </a:lnTo>
                  <a:lnTo>
                    <a:pt x="1048347" y="90332"/>
                  </a:lnTo>
                  <a:lnTo>
                    <a:pt x="1051941" y="84074"/>
                  </a:lnTo>
                  <a:lnTo>
                    <a:pt x="1053630" y="81661"/>
                  </a:lnTo>
                  <a:lnTo>
                    <a:pt x="1043686" y="81661"/>
                  </a:lnTo>
                  <a:lnTo>
                    <a:pt x="1043686" y="57150"/>
                  </a:lnTo>
                  <a:close/>
                </a:path>
                <a:path w="1202690" h="179070">
                  <a:moveTo>
                    <a:pt x="1080262" y="54990"/>
                  </a:moveTo>
                  <a:lnTo>
                    <a:pt x="1068324" y="54990"/>
                  </a:lnTo>
                  <a:lnTo>
                    <a:pt x="1062101" y="57403"/>
                  </a:lnTo>
                  <a:lnTo>
                    <a:pt x="1056640" y="62102"/>
                  </a:lnTo>
                  <a:lnTo>
                    <a:pt x="1051052" y="66801"/>
                  </a:lnTo>
                  <a:lnTo>
                    <a:pt x="1046861" y="73278"/>
                  </a:lnTo>
                  <a:lnTo>
                    <a:pt x="1044194" y="81661"/>
                  </a:lnTo>
                  <a:lnTo>
                    <a:pt x="1053630" y="81661"/>
                  </a:lnTo>
                  <a:lnTo>
                    <a:pt x="1057275" y="76453"/>
                  </a:lnTo>
                  <a:lnTo>
                    <a:pt x="1064132" y="72516"/>
                  </a:lnTo>
                  <a:lnTo>
                    <a:pt x="1086612" y="72516"/>
                  </a:lnTo>
                  <a:lnTo>
                    <a:pt x="1086612" y="56641"/>
                  </a:lnTo>
                  <a:lnTo>
                    <a:pt x="1084072" y="55625"/>
                  </a:lnTo>
                  <a:lnTo>
                    <a:pt x="1080262" y="54990"/>
                  </a:lnTo>
                  <a:close/>
                </a:path>
                <a:path w="1202690" h="179070">
                  <a:moveTo>
                    <a:pt x="1086612" y="72516"/>
                  </a:moveTo>
                  <a:lnTo>
                    <a:pt x="1078483" y="72516"/>
                  </a:lnTo>
                  <a:lnTo>
                    <a:pt x="1083309" y="73913"/>
                  </a:lnTo>
                  <a:lnTo>
                    <a:pt x="1086612" y="76453"/>
                  </a:lnTo>
                  <a:lnTo>
                    <a:pt x="1086612" y="72516"/>
                  </a:lnTo>
                  <a:close/>
                </a:path>
                <a:path w="1202690" h="179070">
                  <a:moveTo>
                    <a:pt x="1153668" y="54355"/>
                  </a:moveTo>
                  <a:lnTo>
                    <a:pt x="1114552" y="71881"/>
                  </a:lnTo>
                  <a:lnTo>
                    <a:pt x="1098803" y="117093"/>
                  </a:lnTo>
                  <a:lnTo>
                    <a:pt x="1099708" y="130931"/>
                  </a:lnTo>
                  <a:lnTo>
                    <a:pt x="1121114" y="169654"/>
                  </a:lnTo>
                  <a:lnTo>
                    <a:pt x="1152778" y="178815"/>
                  </a:lnTo>
                  <a:lnTo>
                    <a:pt x="1165072" y="178101"/>
                  </a:lnTo>
                  <a:lnTo>
                    <a:pt x="1176067" y="175958"/>
                  </a:lnTo>
                  <a:lnTo>
                    <a:pt x="1185800" y="172386"/>
                  </a:lnTo>
                  <a:lnTo>
                    <a:pt x="1194307" y="167385"/>
                  </a:lnTo>
                  <a:lnTo>
                    <a:pt x="1194307" y="162813"/>
                  </a:lnTo>
                  <a:lnTo>
                    <a:pt x="1157351" y="162813"/>
                  </a:lnTo>
                  <a:lnTo>
                    <a:pt x="1148875" y="162127"/>
                  </a:lnTo>
                  <a:lnTo>
                    <a:pt x="1119425" y="130694"/>
                  </a:lnTo>
                  <a:lnTo>
                    <a:pt x="1118616" y="121285"/>
                  </a:lnTo>
                  <a:lnTo>
                    <a:pt x="1202436" y="121285"/>
                  </a:lnTo>
                  <a:lnTo>
                    <a:pt x="1202436" y="111378"/>
                  </a:lnTo>
                  <a:lnTo>
                    <a:pt x="1202049" y="105155"/>
                  </a:lnTo>
                  <a:lnTo>
                    <a:pt x="1118743" y="105155"/>
                  </a:lnTo>
                  <a:lnTo>
                    <a:pt x="1120318" y="97797"/>
                  </a:lnTo>
                  <a:lnTo>
                    <a:pt x="1144270" y="70357"/>
                  </a:lnTo>
                  <a:lnTo>
                    <a:pt x="1190335" y="70357"/>
                  </a:lnTo>
                  <a:lnTo>
                    <a:pt x="1189736" y="69468"/>
                  </a:lnTo>
                  <a:lnTo>
                    <a:pt x="1182689" y="62874"/>
                  </a:lnTo>
                  <a:lnTo>
                    <a:pt x="1174321" y="58150"/>
                  </a:lnTo>
                  <a:lnTo>
                    <a:pt x="1164643" y="55306"/>
                  </a:lnTo>
                  <a:lnTo>
                    <a:pt x="1153668" y="54355"/>
                  </a:lnTo>
                  <a:close/>
                </a:path>
                <a:path w="1202690" h="179070">
                  <a:moveTo>
                    <a:pt x="1194307" y="149605"/>
                  </a:moveTo>
                  <a:lnTo>
                    <a:pt x="1185640" y="155366"/>
                  </a:lnTo>
                  <a:lnTo>
                    <a:pt x="1176591" y="159496"/>
                  </a:lnTo>
                  <a:lnTo>
                    <a:pt x="1167161" y="161982"/>
                  </a:lnTo>
                  <a:lnTo>
                    <a:pt x="1157351" y="162813"/>
                  </a:lnTo>
                  <a:lnTo>
                    <a:pt x="1194307" y="162813"/>
                  </a:lnTo>
                  <a:lnTo>
                    <a:pt x="1194307" y="149605"/>
                  </a:lnTo>
                  <a:close/>
                </a:path>
                <a:path w="1202690" h="179070">
                  <a:moveTo>
                    <a:pt x="1190335" y="70357"/>
                  </a:moveTo>
                  <a:lnTo>
                    <a:pt x="1162557" y="70357"/>
                  </a:lnTo>
                  <a:lnTo>
                    <a:pt x="1169797" y="73405"/>
                  </a:lnTo>
                  <a:lnTo>
                    <a:pt x="1175003" y="79501"/>
                  </a:lnTo>
                  <a:lnTo>
                    <a:pt x="1178432" y="84546"/>
                  </a:lnTo>
                  <a:lnTo>
                    <a:pt x="1180909" y="90519"/>
                  </a:lnTo>
                  <a:lnTo>
                    <a:pt x="1182433" y="97397"/>
                  </a:lnTo>
                  <a:lnTo>
                    <a:pt x="1183004" y="105155"/>
                  </a:lnTo>
                  <a:lnTo>
                    <a:pt x="1202049" y="105155"/>
                  </a:lnTo>
                  <a:lnTo>
                    <a:pt x="1201648" y="98686"/>
                  </a:lnTo>
                  <a:lnTo>
                    <a:pt x="1199276" y="87471"/>
                  </a:lnTo>
                  <a:lnTo>
                    <a:pt x="1195310" y="77731"/>
                  </a:lnTo>
                  <a:lnTo>
                    <a:pt x="1190335" y="70357"/>
                  </a:lnTo>
                  <a:close/>
                </a:path>
              </a:pathLst>
            </a:custGeom>
            <a:solidFill>
              <a:srgbClr val="FFFFFF">
                <a:alpha val="98823"/>
              </a:srgbClr>
            </a:solidFill>
          </p:spPr>
          <p:txBody>
            <a:bodyPr wrap="square" lIns="0" tIns="0" rIns="0" bIns="0" rtlCol="0"/>
            <a:lstStyle/>
            <a:p>
              <a:endParaRPr sz="2700">
                <a:latin typeface="Canva Sans" panose="020B0604020202020204" charset="0"/>
              </a:endParaRPr>
            </a:p>
          </p:txBody>
        </p:sp>
        <p:sp>
          <p:nvSpPr>
            <p:cNvPr id="45" name="object 45"/>
            <p:cNvSpPr/>
            <p:nvPr/>
          </p:nvSpPr>
          <p:spPr>
            <a:xfrm>
              <a:off x="6705599" y="4387595"/>
              <a:ext cx="1813560" cy="421005"/>
            </a:xfrm>
            <a:custGeom>
              <a:avLst/>
              <a:gdLst/>
              <a:ahLst/>
              <a:cxnLst/>
              <a:rect l="l" t="t" r="r" b="b"/>
              <a:pathLst>
                <a:path w="1813559" h="421004">
                  <a:moveTo>
                    <a:pt x="1813559" y="0"/>
                  </a:moveTo>
                  <a:lnTo>
                    <a:pt x="0" y="0"/>
                  </a:lnTo>
                  <a:lnTo>
                    <a:pt x="0" y="420623"/>
                  </a:lnTo>
                  <a:lnTo>
                    <a:pt x="1813559" y="420623"/>
                  </a:lnTo>
                  <a:lnTo>
                    <a:pt x="1813559" y="0"/>
                  </a:lnTo>
                  <a:close/>
                </a:path>
              </a:pathLst>
            </a:custGeom>
            <a:solidFill>
              <a:srgbClr val="FF752D"/>
            </a:solidFill>
          </p:spPr>
          <p:txBody>
            <a:bodyPr wrap="square" lIns="0" tIns="0" rIns="0" bIns="0" rtlCol="0"/>
            <a:lstStyle/>
            <a:p>
              <a:endParaRPr sz="2700">
                <a:latin typeface="Canva Sans" panose="020B0604020202020204" charset="0"/>
              </a:endParaRPr>
            </a:p>
          </p:txBody>
        </p:sp>
        <p:sp>
          <p:nvSpPr>
            <p:cNvPr id="46" name="object 46"/>
            <p:cNvSpPr/>
            <p:nvPr/>
          </p:nvSpPr>
          <p:spPr>
            <a:xfrm>
              <a:off x="6924039" y="4488433"/>
              <a:ext cx="1361440" cy="179070"/>
            </a:xfrm>
            <a:custGeom>
              <a:avLst/>
              <a:gdLst/>
              <a:ahLst/>
              <a:cxnLst/>
              <a:rect l="l" t="t" r="r" b="b"/>
              <a:pathLst>
                <a:path w="1361440" h="179070">
                  <a:moveTo>
                    <a:pt x="21716" y="9525"/>
                  </a:moveTo>
                  <a:lnTo>
                    <a:pt x="0" y="9525"/>
                  </a:lnTo>
                  <a:lnTo>
                    <a:pt x="60325" y="176022"/>
                  </a:lnTo>
                  <a:lnTo>
                    <a:pt x="81914" y="176022"/>
                  </a:lnTo>
                  <a:lnTo>
                    <a:pt x="89197" y="156337"/>
                  </a:lnTo>
                  <a:lnTo>
                    <a:pt x="71119" y="156337"/>
                  </a:lnTo>
                  <a:lnTo>
                    <a:pt x="70357" y="150749"/>
                  </a:lnTo>
                  <a:lnTo>
                    <a:pt x="69341" y="145796"/>
                  </a:lnTo>
                  <a:lnTo>
                    <a:pt x="67817" y="141478"/>
                  </a:lnTo>
                  <a:lnTo>
                    <a:pt x="21716" y="9525"/>
                  </a:lnTo>
                  <a:close/>
                </a:path>
                <a:path w="1361440" h="179070">
                  <a:moveTo>
                    <a:pt x="143509" y="9525"/>
                  </a:moveTo>
                  <a:lnTo>
                    <a:pt x="122427" y="9525"/>
                  </a:lnTo>
                  <a:lnTo>
                    <a:pt x="73532" y="146685"/>
                  </a:lnTo>
                  <a:lnTo>
                    <a:pt x="72262" y="151638"/>
                  </a:lnTo>
                  <a:lnTo>
                    <a:pt x="71627" y="156337"/>
                  </a:lnTo>
                  <a:lnTo>
                    <a:pt x="89197" y="156337"/>
                  </a:lnTo>
                  <a:lnTo>
                    <a:pt x="143509" y="9525"/>
                  </a:lnTo>
                  <a:close/>
                </a:path>
                <a:path w="1361440" h="179070">
                  <a:moveTo>
                    <a:pt x="178307" y="2286"/>
                  </a:moveTo>
                  <a:lnTo>
                    <a:pt x="171323" y="2286"/>
                  </a:lnTo>
                  <a:lnTo>
                    <a:pt x="168528" y="3429"/>
                  </a:lnTo>
                  <a:lnTo>
                    <a:pt x="166115" y="5715"/>
                  </a:lnTo>
                  <a:lnTo>
                    <a:pt x="163702" y="8128"/>
                  </a:lnTo>
                  <a:lnTo>
                    <a:pt x="162432" y="11049"/>
                  </a:lnTo>
                  <a:lnTo>
                    <a:pt x="162432" y="18161"/>
                  </a:lnTo>
                  <a:lnTo>
                    <a:pt x="163702" y="21209"/>
                  </a:lnTo>
                  <a:lnTo>
                    <a:pt x="168528" y="25781"/>
                  </a:lnTo>
                  <a:lnTo>
                    <a:pt x="171323" y="26924"/>
                  </a:lnTo>
                  <a:lnTo>
                    <a:pt x="178307" y="26924"/>
                  </a:lnTo>
                  <a:lnTo>
                    <a:pt x="181228" y="25781"/>
                  </a:lnTo>
                  <a:lnTo>
                    <a:pt x="186054" y="20955"/>
                  </a:lnTo>
                  <a:lnTo>
                    <a:pt x="187269" y="18161"/>
                  </a:lnTo>
                  <a:lnTo>
                    <a:pt x="187325" y="11049"/>
                  </a:lnTo>
                  <a:lnTo>
                    <a:pt x="186054" y="8128"/>
                  </a:lnTo>
                  <a:lnTo>
                    <a:pt x="183641" y="5715"/>
                  </a:lnTo>
                  <a:lnTo>
                    <a:pt x="181228" y="3429"/>
                  </a:lnTo>
                  <a:lnTo>
                    <a:pt x="178307" y="2286"/>
                  </a:lnTo>
                  <a:close/>
                </a:path>
                <a:path w="1361440" h="179070">
                  <a:moveTo>
                    <a:pt x="184023" y="57150"/>
                  </a:moveTo>
                  <a:lnTo>
                    <a:pt x="164973" y="57150"/>
                  </a:lnTo>
                  <a:lnTo>
                    <a:pt x="164973" y="176022"/>
                  </a:lnTo>
                  <a:lnTo>
                    <a:pt x="184023" y="176022"/>
                  </a:lnTo>
                  <a:lnTo>
                    <a:pt x="184023" y="57150"/>
                  </a:lnTo>
                  <a:close/>
                </a:path>
                <a:path w="1361440" h="179070">
                  <a:moveTo>
                    <a:pt x="241934" y="57150"/>
                  </a:moveTo>
                  <a:lnTo>
                    <a:pt x="222884" y="57150"/>
                  </a:lnTo>
                  <a:lnTo>
                    <a:pt x="222884" y="176022"/>
                  </a:lnTo>
                  <a:lnTo>
                    <a:pt x="241934" y="176022"/>
                  </a:lnTo>
                  <a:lnTo>
                    <a:pt x="241934" y="115443"/>
                  </a:lnTo>
                  <a:lnTo>
                    <a:pt x="242456" y="106041"/>
                  </a:lnTo>
                  <a:lnTo>
                    <a:pt x="244014" y="97663"/>
                  </a:lnTo>
                  <a:lnTo>
                    <a:pt x="246596" y="90332"/>
                  </a:lnTo>
                  <a:lnTo>
                    <a:pt x="250189" y="84074"/>
                  </a:lnTo>
                  <a:lnTo>
                    <a:pt x="251919" y="81661"/>
                  </a:lnTo>
                  <a:lnTo>
                    <a:pt x="241934" y="81661"/>
                  </a:lnTo>
                  <a:lnTo>
                    <a:pt x="241934" y="57150"/>
                  </a:lnTo>
                  <a:close/>
                </a:path>
                <a:path w="1361440" h="179070">
                  <a:moveTo>
                    <a:pt x="278510" y="54991"/>
                  </a:moveTo>
                  <a:lnTo>
                    <a:pt x="266700" y="54991"/>
                  </a:lnTo>
                  <a:lnTo>
                    <a:pt x="260476" y="57404"/>
                  </a:lnTo>
                  <a:lnTo>
                    <a:pt x="249300" y="66802"/>
                  </a:lnTo>
                  <a:lnTo>
                    <a:pt x="245109" y="73279"/>
                  </a:lnTo>
                  <a:lnTo>
                    <a:pt x="242442" y="81661"/>
                  </a:lnTo>
                  <a:lnTo>
                    <a:pt x="251919" y="81661"/>
                  </a:lnTo>
                  <a:lnTo>
                    <a:pt x="255650" y="76454"/>
                  </a:lnTo>
                  <a:lnTo>
                    <a:pt x="262381" y="72517"/>
                  </a:lnTo>
                  <a:lnTo>
                    <a:pt x="284987" y="72517"/>
                  </a:lnTo>
                  <a:lnTo>
                    <a:pt x="284987" y="56642"/>
                  </a:lnTo>
                  <a:lnTo>
                    <a:pt x="282320" y="55626"/>
                  </a:lnTo>
                  <a:lnTo>
                    <a:pt x="278510" y="54991"/>
                  </a:lnTo>
                  <a:close/>
                </a:path>
                <a:path w="1361440" h="179070">
                  <a:moveTo>
                    <a:pt x="284987" y="72517"/>
                  </a:moveTo>
                  <a:lnTo>
                    <a:pt x="276859" y="72517"/>
                  </a:lnTo>
                  <a:lnTo>
                    <a:pt x="281558" y="73914"/>
                  </a:lnTo>
                  <a:lnTo>
                    <a:pt x="284987" y="76454"/>
                  </a:lnTo>
                  <a:lnTo>
                    <a:pt x="284987" y="72517"/>
                  </a:lnTo>
                  <a:close/>
                </a:path>
                <a:path w="1361440" h="179070">
                  <a:moveTo>
                    <a:pt x="330453" y="73406"/>
                  </a:moveTo>
                  <a:lnTo>
                    <a:pt x="311403" y="73406"/>
                  </a:lnTo>
                  <a:lnTo>
                    <a:pt x="311403" y="143764"/>
                  </a:lnTo>
                  <a:lnTo>
                    <a:pt x="313356" y="159005"/>
                  </a:lnTo>
                  <a:lnTo>
                    <a:pt x="319214" y="169878"/>
                  </a:lnTo>
                  <a:lnTo>
                    <a:pt x="328977" y="176393"/>
                  </a:lnTo>
                  <a:lnTo>
                    <a:pt x="342645" y="178562"/>
                  </a:lnTo>
                  <a:lnTo>
                    <a:pt x="350011" y="178562"/>
                  </a:lnTo>
                  <a:lnTo>
                    <a:pt x="355853" y="177292"/>
                  </a:lnTo>
                  <a:lnTo>
                    <a:pt x="360425" y="174879"/>
                  </a:lnTo>
                  <a:lnTo>
                    <a:pt x="360425" y="162560"/>
                  </a:lnTo>
                  <a:lnTo>
                    <a:pt x="341629" y="162560"/>
                  </a:lnTo>
                  <a:lnTo>
                    <a:pt x="337184" y="160782"/>
                  </a:lnTo>
                  <a:lnTo>
                    <a:pt x="331724" y="154051"/>
                  </a:lnTo>
                  <a:lnTo>
                    <a:pt x="330453" y="148336"/>
                  </a:lnTo>
                  <a:lnTo>
                    <a:pt x="330453" y="73406"/>
                  </a:lnTo>
                  <a:close/>
                </a:path>
                <a:path w="1361440" h="179070">
                  <a:moveTo>
                    <a:pt x="360425" y="158623"/>
                  </a:moveTo>
                  <a:lnTo>
                    <a:pt x="356869" y="161290"/>
                  </a:lnTo>
                  <a:lnTo>
                    <a:pt x="352805" y="162560"/>
                  </a:lnTo>
                  <a:lnTo>
                    <a:pt x="360425" y="162560"/>
                  </a:lnTo>
                  <a:lnTo>
                    <a:pt x="360425" y="158623"/>
                  </a:lnTo>
                  <a:close/>
                </a:path>
                <a:path w="1361440" h="179070">
                  <a:moveTo>
                    <a:pt x="360425" y="57150"/>
                  </a:moveTo>
                  <a:lnTo>
                    <a:pt x="290956" y="57150"/>
                  </a:lnTo>
                  <a:lnTo>
                    <a:pt x="290956" y="73406"/>
                  </a:lnTo>
                  <a:lnTo>
                    <a:pt x="360425" y="73406"/>
                  </a:lnTo>
                  <a:lnTo>
                    <a:pt x="360425" y="57150"/>
                  </a:lnTo>
                  <a:close/>
                </a:path>
                <a:path w="1361440" h="179070">
                  <a:moveTo>
                    <a:pt x="330453" y="21971"/>
                  </a:moveTo>
                  <a:lnTo>
                    <a:pt x="311403" y="28067"/>
                  </a:lnTo>
                  <a:lnTo>
                    <a:pt x="311403" y="57150"/>
                  </a:lnTo>
                  <a:lnTo>
                    <a:pt x="330453" y="57150"/>
                  </a:lnTo>
                  <a:lnTo>
                    <a:pt x="330453" y="21971"/>
                  </a:lnTo>
                  <a:close/>
                </a:path>
                <a:path w="1361440" h="179070">
                  <a:moveTo>
                    <a:pt x="402335" y="57150"/>
                  </a:moveTo>
                  <a:lnTo>
                    <a:pt x="383412" y="57150"/>
                  </a:lnTo>
                  <a:lnTo>
                    <a:pt x="383412" y="128143"/>
                  </a:lnTo>
                  <a:lnTo>
                    <a:pt x="386078" y="150312"/>
                  </a:lnTo>
                  <a:lnTo>
                    <a:pt x="394065" y="166147"/>
                  </a:lnTo>
                  <a:lnTo>
                    <a:pt x="407362" y="175648"/>
                  </a:lnTo>
                  <a:lnTo>
                    <a:pt x="425957" y="178816"/>
                  </a:lnTo>
                  <a:lnTo>
                    <a:pt x="437550" y="177460"/>
                  </a:lnTo>
                  <a:lnTo>
                    <a:pt x="447547" y="173402"/>
                  </a:lnTo>
                  <a:lnTo>
                    <a:pt x="455926" y="166653"/>
                  </a:lnTo>
                  <a:lnTo>
                    <a:pt x="458669" y="162814"/>
                  </a:lnTo>
                  <a:lnTo>
                    <a:pt x="431164" y="162814"/>
                  </a:lnTo>
                  <a:lnTo>
                    <a:pt x="418570" y="160458"/>
                  </a:lnTo>
                  <a:lnTo>
                    <a:pt x="409559" y="153400"/>
                  </a:lnTo>
                  <a:lnTo>
                    <a:pt x="404143" y="141650"/>
                  </a:lnTo>
                  <a:lnTo>
                    <a:pt x="402377" y="125603"/>
                  </a:lnTo>
                  <a:lnTo>
                    <a:pt x="402335" y="57150"/>
                  </a:lnTo>
                  <a:close/>
                </a:path>
                <a:path w="1361440" h="179070">
                  <a:moveTo>
                    <a:pt x="482091" y="157226"/>
                  </a:moveTo>
                  <a:lnTo>
                    <a:pt x="463041" y="157226"/>
                  </a:lnTo>
                  <a:lnTo>
                    <a:pt x="463041" y="176022"/>
                  </a:lnTo>
                  <a:lnTo>
                    <a:pt x="482091" y="176022"/>
                  </a:lnTo>
                  <a:lnTo>
                    <a:pt x="482091" y="157226"/>
                  </a:lnTo>
                  <a:close/>
                </a:path>
                <a:path w="1361440" h="179070">
                  <a:moveTo>
                    <a:pt x="482091" y="57150"/>
                  </a:moveTo>
                  <a:lnTo>
                    <a:pt x="463041" y="57150"/>
                  </a:lnTo>
                  <a:lnTo>
                    <a:pt x="463041" y="125603"/>
                  </a:lnTo>
                  <a:lnTo>
                    <a:pt x="462492" y="133506"/>
                  </a:lnTo>
                  <a:lnTo>
                    <a:pt x="440435" y="162814"/>
                  </a:lnTo>
                  <a:lnTo>
                    <a:pt x="458669" y="162814"/>
                  </a:lnTo>
                  <a:lnTo>
                    <a:pt x="462660" y="157226"/>
                  </a:lnTo>
                  <a:lnTo>
                    <a:pt x="482091" y="157226"/>
                  </a:lnTo>
                  <a:lnTo>
                    <a:pt x="482091" y="57150"/>
                  </a:lnTo>
                  <a:close/>
                </a:path>
                <a:path w="1361440" h="179070">
                  <a:moveTo>
                    <a:pt x="597478" y="70358"/>
                  </a:moveTo>
                  <a:lnTo>
                    <a:pt x="561720" y="70358"/>
                  </a:lnTo>
                  <a:lnTo>
                    <a:pt x="572408" y="72261"/>
                  </a:lnTo>
                  <a:lnTo>
                    <a:pt x="580072" y="77962"/>
                  </a:lnTo>
                  <a:lnTo>
                    <a:pt x="584688" y="87449"/>
                  </a:lnTo>
                  <a:lnTo>
                    <a:pt x="586231" y="100711"/>
                  </a:lnTo>
                  <a:lnTo>
                    <a:pt x="550544" y="105664"/>
                  </a:lnTo>
                  <a:lnTo>
                    <a:pt x="533376" y="110144"/>
                  </a:lnTo>
                  <a:lnTo>
                    <a:pt x="521112" y="118078"/>
                  </a:lnTo>
                  <a:lnTo>
                    <a:pt x="513754" y="129488"/>
                  </a:lnTo>
                  <a:lnTo>
                    <a:pt x="511301" y="144399"/>
                  </a:lnTo>
                  <a:lnTo>
                    <a:pt x="511923" y="151808"/>
                  </a:lnTo>
                  <a:lnTo>
                    <a:pt x="540765" y="178222"/>
                  </a:lnTo>
                  <a:lnTo>
                    <a:pt x="549148" y="178816"/>
                  </a:lnTo>
                  <a:lnTo>
                    <a:pt x="560506" y="177482"/>
                  </a:lnTo>
                  <a:lnTo>
                    <a:pt x="570388" y="173482"/>
                  </a:lnTo>
                  <a:lnTo>
                    <a:pt x="578794" y="166814"/>
                  </a:lnTo>
                  <a:lnTo>
                    <a:pt x="581764" y="162814"/>
                  </a:lnTo>
                  <a:lnTo>
                    <a:pt x="546607" y="162814"/>
                  </a:lnTo>
                  <a:lnTo>
                    <a:pt x="541146" y="160909"/>
                  </a:lnTo>
                  <a:lnTo>
                    <a:pt x="536955" y="157226"/>
                  </a:lnTo>
                  <a:lnTo>
                    <a:pt x="532891" y="153543"/>
                  </a:lnTo>
                  <a:lnTo>
                    <a:pt x="530859" y="148844"/>
                  </a:lnTo>
                  <a:lnTo>
                    <a:pt x="530918" y="134977"/>
                  </a:lnTo>
                  <a:lnTo>
                    <a:pt x="533018" y="129540"/>
                  </a:lnTo>
                  <a:lnTo>
                    <a:pt x="537590" y="126365"/>
                  </a:lnTo>
                  <a:lnTo>
                    <a:pt x="542035" y="123190"/>
                  </a:lnTo>
                  <a:lnTo>
                    <a:pt x="548639" y="121031"/>
                  </a:lnTo>
                  <a:lnTo>
                    <a:pt x="557529" y="119888"/>
                  </a:lnTo>
                  <a:lnTo>
                    <a:pt x="586231" y="115824"/>
                  </a:lnTo>
                  <a:lnTo>
                    <a:pt x="605154" y="115824"/>
                  </a:lnTo>
                  <a:lnTo>
                    <a:pt x="605154" y="98679"/>
                  </a:lnTo>
                  <a:lnTo>
                    <a:pt x="602535" y="79269"/>
                  </a:lnTo>
                  <a:lnTo>
                    <a:pt x="597478" y="70358"/>
                  </a:lnTo>
                  <a:close/>
                </a:path>
                <a:path w="1361440" h="179070">
                  <a:moveTo>
                    <a:pt x="605154" y="157480"/>
                  </a:moveTo>
                  <a:lnTo>
                    <a:pt x="586231" y="157480"/>
                  </a:lnTo>
                  <a:lnTo>
                    <a:pt x="586231" y="176022"/>
                  </a:lnTo>
                  <a:lnTo>
                    <a:pt x="605154" y="176022"/>
                  </a:lnTo>
                  <a:lnTo>
                    <a:pt x="605154" y="157480"/>
                  </a:lnTo>
                  <a:close/>
                </a:path>
                <a:path w="1361440" h="179070">
                  <a:moveTo>
                    <a:pt x="605154" y="115824"/>
                  </a:moveTo>
                  <a:lnTo>
                    <a:pt x="586231" y="115824"/>
                  </a:lnTo>
                  <a:lnTo>
                    <a:pt x="586231" y="127762"/>
                  </a:lnTo>
                  <a:lnTo>
                    <a:pt x="585640" y="134977"/>
                  </a:lnTo>
                  <a:lnTo>
                    <a:pt x="562990" y="162814"/>
                  </a:lnTo>
                  <a:lnTo>
                    <a:pt x="581764" y="162814"/>
                  </a:lnTo>
                  <a:lnTo>
                    <a:pt x="585724" y="157480"/>
                  </a:lnTo>
                  <a:lnTo>
                    <a:pt x="605154" y="157480"/>
                  </a:lnTo>
                  <a:lnTo>
                    <a:pt x="605154" y="115824"/>
                  </a:lnTo>
                  <a:close/>
                </a:path>
                <a:path w="1361440" h="179070">
                  <a:moveTo>
                    <a:pt x="563244" y="54356"/>
                  </a:moveTo>
                  <a:lnTo>
                    <a:pt x="552148" y="55048"/>
                  </a:lnTo>
                  <a:lnTo>
                    <a:pt x="541718" y="57134"/>
                  </a:lnTo>
                  <a:lnTo>
                    <a:pt x="531955" y="60624"/>
                  </a:lnTo>
                  <a:lnTo>
                    <a:pt x="522858" y="65532"/>
                  </a:lnTo>
                  <a:lnTo>
                    <a:pt x="522858" y="84963"/>
                  </a:lnTo>
                  <a:lnTo>
                    <a:pt x="531788" y="78609"/>
                  </a:lnTo>
                  <a:lnTo>
                    <a:pt x="541242" y="74041"/>
                  </a:lnTo>
                  <a:lnTo>
                    <a:pt x="551219" y="71282"/>
                  </a:lnTo>
                  <a:lnTo>
                    <a:pt x="561720" y="70358"/>
                  </a:lnTo>
                  <a:lnTo>
                    <a:pt x="597478" y="70358"/>
                  </a:lnTo>
                  <a:lnTo>
                    <a:pt x="594677" y="65420"/>
                  </a:lnTo>
                  <a:lnTo>
                    <a:pt x="581580" y="57120"/>
                  </a:lnTo>
                  <a:lnTo>
                    <a:pt x="563244" y="54356"/>
                  </a:lnTo>
                  <a:close/>
                </a:path>
                <a:path w="1361440" h="179070">
                  <a:moveTo>
                    <a:pt x="659510" y="0"/>
                  </a:moveTo>
                  <a:lnTo>
                    <a:pt x="640460" y="0"/>
                  </a:lnTo>
                  <a:lnTo>
                    <a:pt x="640460" y="176022"/>
                  </a:lnTo>
                  <a:lnTo>
                    <a:pt x="659510" y="176022"/>
                  </a:lnTo>
                  <a:lnTo>
                    <a:pt x="659510" y="0"/>
                  </a:lnTo>
                  <a:close/>
                </a:path>
                <a:path w="1361440" h="179070">
                  <a:moveTo>
                    <a:pt x="711707" y="2286"/>
                  </a:moveTo>
                  <a:lnTo>
                    <a:pt x="704723" y="2286"/>
                  </a:lnTo>
                  <a:lnTo>
                    <a:pt x="701928" y="3429"/>
                  </a:lnTo>
                  <a:lnTo>
                    <a:pt x="699515" y="5715"/>
                  </a:lnTo>
                  <a:lnTo>
                    <a:pt x="697102" y="8128"/>
                  </a:lnTo>
                  <a:lnTo>
                    <a:pt x="695832" y="11049"/>
                  </a:lnTo>
                  <a:lnTo>
                    <a:pt x="695832" y="18161"/>
                  </a:lnTo>
                  <a:lnTo>
                    <a:pt x="697102" y="21209"/>
                  </a:lnTo>
                  <a:lnTo>
                    <a:pt x="701928" y="25781"/>
                  </a:lnTo>
                  <a:lnTo>
                    <a:pt x="704723" y="26924"/>
                  </a:lnTo>
                  <a:lnTo>
                    <a:pt x="711707" y="26924"/>
                  </a:lnTo>
                  <a:lnTo>
                    <a:pt x="714628" y="25781"/>
                  </a:lnTo>
                  <a:lnTo>
                    <a:pt x="719454" y="20955"/>
                  </a:lnTo>
                  <a:lnTo>
                    <a:pt x="720669" y="18161"/>
                  </a:lnTo>
                  <a:lnTo>
                    <a:pt x="720725" y="11049"/>
                  </a:lnTo>
                  <a:lnTo>
                    <a:pt x="719454" y="8128"/>
                  </a:lnTo>
                  <a:lnTo>
                    <a:pt x="717041" y="5715"/>
                  </a:lnTo>
                  <a:lnTo>
                    <a:pt x="714628" y="3429"/>
                  </a:lnTo>
                  <a:lnTo>
                    <a:pt x="711707" y="2286"/>
                  </a:lnTo>
                  <a:close/>
                </a:path>
                <a:path w="1361440" h="179070">
                  <a:moveTo>
                    <a:pt x="717423" y="57150"/>
                  </a:moveTo>
                  <a:lnTo>
                    <a:pt x="698373" y="57150"/>
                  </a:lnTo>
                  <a:lnTo>
                    <a:pt x="698373" y="176022"/>
                  </a:lnTo>
                  <a:lnTo>
                    <a:pt x="717423" y="176022"/>
                  </a:lnTo>
                  <a:lnTo>
                    <a:pt x="717423" y="57150"/>
                  </a:lnTo>
                  <a:close/>
                </a:path>
                <a:path w="1361440" h="179070">
                  <a:moveTo>
                    <a:pt x="839215" y="57150"/>
                  </a:moveTo>
                  <a:lnTo>
                    <a:pt x="747521" y="57150"/>
                  </a:lnTo>
                  <a:lnTo>
                    <a:pt x="747521" y="73406"/>
                  </a:lnTo>
                  <a:lnTo>
                    <a:pt x="811276" y="73406"/>
                  </a:lnTo>
                  <a:lnTo>
                    <a:pt x="740917" y="170053"/>
                  </a:lnTo>
                  <a:lnTo>
                    <a:pt x="740917" y="176022"/>
                  </a:lnTo>
                  <a:lnTo>
                    <a:pt x="838580" y="176022"/>
                  </a:lnTo>
                  <a:lnTo>
                    <a:pt x="838580" y="159766"/>
                  </a:lnTo>
                  <a:lnTo>
                    <a:pt x="768857" y="159766"/>
                  </a:lnTo>
                  <a:lnTo>
                    <a:pt x="839215" y="62611"/>
                  </a:lnTo>
                  <a:lnTo>
                    <a:pt x="839215" y="57150"/>
                  </a:lnTo>
                  <a:close/>
                </a:path>
                <a:path w="1361440" h="179070">
                  <a:moveTo>
                    <a:pt x="941902" y="70358"/>
                  </a:moveTo>
                  <a:lnTo>
                    <a:pt x="906144" y="70358"/>
                  </a:lnTo>
                  <a:lnTo>
                    <a:pt x="916832" y="72261"/>
                  </a:lnTo>
                  <a:lnTo>
                    <a:pt x="924496" y="77962"/>
                  </a:lnTo>
                  <a:lnTo>
                    <a:pt x="929112" y="87449"/>
                  </a:lnTo>
                  <a:lnTo>
                    <a:pt x="930655" y="100711"/>
                  </a:lnTo>
                  <a:lnTo>
                    <a:pt x="894968" y="105664"/>
                  </a:lnTo>
                  <a:lnTo>
                    <a:pt x="877800" y="110144"/>
                  </a:lnTo>
                  <a:lnTo>
                    <a:pt x="865536" y="118078"/>
                  </a:lnTo>
                  <a:lnTo>
                    <a:pt x="858178" y="129488"/>
                  </a:lnTo>
                  <a:lnTo>
                    <a:pt x="855726" y="144399"/>
                  </a:lnTo>
                  <a:lnTo>
                    <a:pt x="856347" y="151808"/>
                  </a:lnTo>
                  <a:lnTo>
                    <a:pt x="885189" y="178222"/>
                  </a:lnTo>
                  <a:lnTo>
                    <a:pt x="893571" y="178816"/>
                  </a:lnTo>
                  <a:lnTo>
                    <a:pt x="904930" y="177482"/>
                  </a:lnTo>
                  <a:lnTo>
                    <a:pt x="914812" y="173482"/>
                  </a:lnTo>
                  <a:lnTo>
                    <a:pt x="923218" y="166814"/>
                  </a:lnTo>
                  <a:lnTo>
                    <a:pt x="926188" y="162814"/>
                  </a:lnTo>
                  <a:lnTo>
                    <a:pt x="891031" y="162814"/>
                  </a:lnTo>
                  <a:lnTo>
                    <a:pt x="885570" y="160909"/>
                  </a:lnTo>
                  <a:lnTo>
                    <a:pt x="881379" y="157226"/>
                  </a:lnTo>
                  <a:lnTo>
                    <a:pt x="877315" y="153543"/>
                  </a:lnTo>
                  <a:lnTo>
                    <a:pt x="875283" y="148844"/>
                  </a:lnTo>
                  <a:lnTo>
                    <a:pt x="875342" y="134977"/>
                  </a:lnTo>
                  <a:lnTo>
                    <a:pt x="877442" y="129540"/>
                  </a:lnTo>
                  <a:lnTo>
                    <a:pt x="882014" y="126365"/>
                  </a:lnTo>
                  <a:lnTo>
                    <a:pt x="886459" y="123190"/>
                  </a:lnTo>
                  <a:lnTo>
                    <a:pt x="893063" y="121031"/>
                  </a:lnTo>
                  <a:lnTo>
                    <a:pt x="901953" y="119888"/>
                  </a:lnTo>
                  <a:lnTo>
                    <a:pt x="930655" y="115824"/>
                  </a:lnTo>
                  <a:lnTo>
                    <a:pt x="949578" y="115824"/>
                  </a:lnTo>
                  <a:lnTo>
                    <a:pt x="949578" y="98679"/>
                  </a:lnTo>
                  <a:lnTo>
                    <a:pt x="946959" y="79269"/>
                  </a:lnTo>
                  <a:lnTo>
                    <a:pt x="941902" y="70358"/>
                  </a:lnTo>
                  <a:close/>
                </a:path>
                <a:path w="1361440" h="179070">
                  <a:moveTo>
                    <a:pt x="949578" y="157480"/>
                  </a:moveTo>
                  <a:lnTo>
                    <a:pt x="930655" y="157480"/>
                  </a:lnTo>
                  <a:lnTo>
                    <a:pt x="930655" y="176022"/>
                  </a:lnTo>
                  <a:lnTo>
                    <a:pt x="949578" y="176022"/>
                  </a:lnTo>
                  <a:lnTo>
                    <a:pt x="949578" y="157480"/>
                  </a:lnTo>
                  <a:close/>
                </a:path>
                <a:path w="1361440" h="179070">
                  <a:moveTo>
                    <a:pt x="949578" y="115824"/>
                  </a:moveTo>
                  <a:lnTo>
                    <a:pt x="930655" y="115824"/>
                  </a:lnTo>
                  <a:lnTo>
                    <a:pt x="930655" y="127762"/>
                  </a:lnTo>
                  <a:lnTo>
                    <a:pt x="930064" y="134977"/>
                  </a:lnTo>
                  <a:lnTo>
                    <a:pt x="907414" y="162814"/>
                  </a:lnTo>
                  <a:lnTo>
                    <a:pt x="926188" y="162814"/>
                  </a:lnTo>
                  <a:lnTo>
                    <a:pt x="930148" y="157480"/>
                  </a:lnTo>
                  <a:lnTo>
                    <a:pt x="949578" y="157480"/>
                  </a:lnTo>
                  <a:lnTo>
                    <a:pt x="949578" y="115824"/>
                  </a:lnTo>
                  <a:close/>
                </a:path>
                <a:path w="1361440" h="179070">
                  <a:moveTo>
                    <a:pt x="907668" y="54356"/>
                  </a:moveTo>
                  <a:lnTo>
                    <a:pt x="896572" y="55048"/>
                  </a:lnTo>
                  <a:lnTo>
                    <a:pt x="886142" y="57134"/>
                  </a:lnTo>
                  <a:lnTo>
                    <a:pt x="876379" y="60624"/>
                  </a:lnTo>
                  <a:lnTo>
                    <a:pt x="867282" y="65532"/>
                  </a:lnTo>
                  <a:lnTo>
                    <a:pt x="867282" y="84963"/>
                  </a:lnTo>
                  <a:lnTo>
                    <a:pt x="876212" y="78609"/>
                  </a:lnTo>
                  <a:lnTo>
                    <a:pt x="885666" y="74041"/>
                  </a:lnTo>
                  <a:lnTo>
                    <a:pt x="895643" y="71282"/>
                  </a:lnTo>
                  <a:lnTo>
                    <a:pt x="906144" y="70358"/>
                  </a:lnTo>
                  <a:lnTo>
                    <a:pt x="941902" y="70358"/>
                  </a:lnTo>
                  <a:lnTo>
                    <a:pt x="939101" y="65420"/>
                  </a:lnTo>
                  <a:lnTo>
                    <a:pt x="926004" y="57120"/>
                  </a:lnTo>
                  <a:lnTo>
                    <a:pt x="907668" y="54356"/>
                  </a:lnTo>
                  <a:close/>
                </a:path>
                <a:path w="1361440" h="179070">
                  <a:moveTo>
                    <a:pt x="1010157" y="73406"/>
                  </a:moveTo>
                  <a:lnTo>
                    <a:pt x="991107" y="73406"/>
                  </a:lnTo>
                  <a:lnTo>
                    <a:pt x="991107" y="143764"/>
                  </a:lnTo>
                  <a:lnTo>
                    <a:pt x="993060" y="159005"/>
                  </a:lnTo>
                  <a:lnTo>
                    <a:pt x="998918" y="169878"/>
                  </a:lnTo>
                  <a:lnTo>
                    <a:pt x="1008681" y="176393"/>
                  </a:lnTo>
                  <a:lnTo>
                    <a:pt x="1022350" y="178562"/>
                  </a:lnTo>
                  <a:lnTo>
                    <a:pt x="1029715" y="178562"/>
                  </a:lnTo>
                  <a:lnTo>
                    <a:pt x="1035557" y="177292"/>
                  </a:lnTo>
                  <a:lnTo>
                    <a:pt x="1040129" y="174879"/>
                  </a:lnTo>
                  <a:lnTo>
                    <a:pt x="1040129" y="162560"/>
                  </a:lnTo>
                  <a:lnTo>
                    <a:pt x="1021333" y="162560"/>
                  </a:lnTo>
                  <a:lnTo>
                    <a:pt x="1016888" y="160782"/>
                  </a:lnTo>
                  <a:lnTo>
                    <a:pt x="1011427" y="154051"/>
                  </a:lnTo>
                  <a:lnTo>
                    <a:pt x="1010157" y="148336"/>
                  </a:lnTo>
                  <a:lnTo>
                    <a:pt x="1010157" y="73406"/>
                  </a:lnTo>
                  <a:close/>
                </a:path>
                <a:path w="1361440" h="179070">
                  <a:moveTo>
                    <a:pt x="1040129" y="158623"/>
                  </a:moveTo>
                  <a:lnTo>
                    <a:pt x="1036574" y="161290"/>
                  </a:lnTo>
                  <a:lnTo>
                    <a:pt x="1032509" y="162560"/>
                  </a:lnTo>
                  <a:lnTo>
                    <a:pt x="1040129" y="162560"/>
                  </a:lnTo>
                  <a:lnTo>
                    <a:pt x="1040129" y="158623"/>
                  </a:lnTo>
                  <a:close/>
                </a:path>
                <a:path w="1361440" h="179070">
                  <a:moveTo>
                    <a:pt x="1040129" y="57150"/>
                  </a:moveTo>
                  <a:lnTo>
                    <a:pt x="970660" y="57150"/>
                  </a:lnTo>
                  <a:lnTo>
                    <a:pt x="970660" y="73406"/>
                  </a:lnTo>
                  <a:lnTo>
                    <a:pt x="1040129" y="73406"/>
                  </a:lnTo>
                  <a:lnTo>
                    <a:pt x="1040129" y="57150"/>
                  </a:lnTo>
                  <a:close/>
                </a:path>
                <a:path w="1361440" h="179070">
                  <a:moveTo>
                    <a:pt x="1010157" y="21971"/>
                  </a:moveTo>
                  <a:lnTo>
                    <a:pt x="991107" y="28067"/>
                  </a:lnTo>
                  <a:lnTo>
                    <a:pt x="991107" y="57150"/>
                  </a:lnTo>
                  <a:lnTo>
                    <a:pt x="1010157" y="57150"/>
                  </a:lnTo>
                  <a:lnTo>
                    <a:pt x="1010157" y="21971"/>
                  </a:lnTo>
                  <a:close/>
                </a:path>
                <a:path w="1361440" h="179070">
                  <a:moveTo>
                    <a:pt x="1078991" y="2286"/>
                  </a:moveTo>
                  <a:lnTo>
                    <a:pt x="1072006" y="2286"/>
                  </a:lnTo>
                  <a:lnTo>
                    <a:pt x="1069212" y="3429"/>
                  </a:lnTo>
                  <a:lnTo>
                    <a:pt x="1066800" y="5715"/>
                  </a:lnTo>
                  <a:lnTo>
                    <a:pt x="1064386" y="8128"/>
                  </a:lnTo>
                  <a:lnTo>
                    <a:pt x="1063116" y="11049"/>
                  </a:lnTo>
                  <a:lnTo>
                    <a:pt x="1063116" y="18161"/>
                  </a:lnTo>
                  <a:lnTo>
                    <a:pt x="1064386" y="21209"/>
                  </a:lnTo>
                  <a:lnTo>
                    <a:pt x="1069212" y="25781"/>
                  </a:lnTo>
                  <a:lnTo>
                    <a:pt x="1072006" y="26924"/>
                  </a:lnTo>
                  <a:lnTo>
                    <a:pt x="1078991" y="26924"/>
                  </a:lnTo>
                  <a:lnTo>
                    <a:pt x="1081912" y="25781"/>
                  </a:lnTo>
                  <a:lnTo>
                    <a:pt x="1086738" y="20955"/>
                  </a:lnTo>
                  <a:lnTo>
                    <a:pt x="1087953" y="18161"/>
                  </a:lnTo>
                  <a:lnTo>
                    <a:pt x="1088008" y="11049"/>
                  </a:lnTo>
                  <a:lnTo>
                    <a:pt x="1086738" y="8128"/>
                  </a:lnTo>
                  <a:lnTo>
                    <a:pt x="1084326" y="5715"/>
                  </a:lnTo>
                  <a:lnTo>
                    <a:pt x="1081912" y="3429"/>
                  </a:lnTo>
                  <a:lnTo>
                    <a:pt x="1078991" y="2286"/>
                  </a:lnTo>
                  <a:close/>
                </a:path>
                <a:path w="1361440" h="179070">
                  <a:moveTo>
                    <a:pt x="1084706" y="57150"/>
                  </a:moveTo>
                  <a:lnTo>
                    <a:pt x="1065656" y="57150"/>
                  </a:lnTo>
                  <a:lnTo>
                    <a:pt x="1065656" y="176022"/>
                  </a:lnTo>
                  <a:lnTo>
                    <a:pt x="1084706" y="176022"/>
                  </a:lnTo>
                  <a:lnTo>
                    <a:pt x="1084706" y="57150"/>
                  </a:lnTo>
                  <a:close/>
                </a:path>
                <a:path w="1361440" h="179070">
                  <a:moveTo>
                    <a:pt x="1176146" y="54356"/>
                  </a:moveTo>
                  <a:lnTo>
                    <a:pt x="1131824" y="71247"/>
                  </a:lnTo>
                  <a:lnTo>
                    <a:pt x="1115440" y="117983"/>
                  </a:lnTo>
                  <a:lnTo>
                    <a:pt x="1116437" y="131032"/>
                  </a:lnTo>
                  <a:lnTo>
                    <a:pt x="1139741" y="169439"/>
                  </a:lnTo>
                  <a:lnTo>
                    <a:pt x="1173352" y="178816"/>
                  </a:lnTo>
                  <a:lnTo>
                    <a:pt x="1186187" y="177744"/>
                  </a:lnTo>
                  <a:lnTo>
                    <a:pt x="1197641" y="174529"/>
                  </a:lnTo>
                  <a:lnTo>
                    <a:pt x="1207714" y="169171"/>
                  </a:lnTo>
                  <a:lnTo>
                    <a:pt x="1215081" y="162814"/>
                  </a:lnTo>
                  <a:lnTo>
                    <a:pt x="1174750" y="162814"/>
                  </a:lnTo>
                  <a:lnTo>
                    <a:pt x="1166153" y="162052"/>
                  </a:lnTo>
                  <a:lnTo>
                    <a:pt x="1137681" y="136159"/>
                  </a:lnTo>
                  <a:lnTo>
                    <a:pt x="1135049" y="117983"/>
                  </a:lnTo>
                  <a:lnTo>
                    <a:pt x="1135072" y="116078"/>
                  </a:lnTo>
                  <a:lnTo>
                    <a:pt x="1151479" y="77376"/>
                  </a:lnTo>
                  <a:lnTo>
                    <a:pt x="1174750" y="70358"/>
                  </a:lnTo>
                  <a:lnTo>
                    <a:pt x="1217114" y="70358"/>
                  </a:lnTo>
                  <a:lnTo>
                    <a:pt x="1209383" y="63571"/>
                  </a:lnTo>
                  <a:lnTo>
                    <a:pt x="1199753" y="58451"/>
                  </a:lnTo>
                  <a:lnTo>
                    <a:pt x="1188670" y="55379"/>
                  </a:lnTo>
                  <a:lnTo>
                    <a:pt x="1176146" y="54356"/>
                  </a:lnTo>
                  <a:close/>
                </a:path>
                <a:path w="1361440" h="179070">
                  <a:moveTo>
                    <a:pt x="1217114" y="70358"/>
                  </a:moveTo>
                  <a:lnTo>
                    <a:pt x="1174750" y="70358"/>
                  </a:lnTo>
                  <a:lnTo>
                    <a:pt x="1183443" y="71118"/>
                  </a:lnTo>
                  <a:lnTo>
                    <a:pt x="1191053" y="73390"/>
                  </a:lnTo>
                  <a:lnTo>
                    <a:pt x="1212357" y="106336"/>
                  </a:lnTo>
                  <a:lnTo>
                    <a:pt x="1212932" y="116078"/>
                  </a:lnTo>
                  <a:lnTo>
                    <a:pt x="1212909" y="117983"/>
                  </a:lnTo>
                  <a:lnTo>
                    <a:pt x="1197592" y="156063"/>
                  </a:lnTo>
                  <a:lnTo>
                    <a:pt x="1174750" y="162814"/>
                  </a:lnTo>
                  <a:lnTo>
                    <a:pt x="1215081" y="162814"/>
                  </a:lnTo>
                  <a:lnTo>
                    <a:pt x="1232534" y="116078"/>
                  </a:lnTo>
                  <a:lnTo>
                    <a:pt x="1231604" y="102385"/>
                  </a:lnTo>
                  <a:lnTo>
                    <a:pt x="1228804" y="90265"/>
                  </a:lnTo>
                  <a:lnTo>
                    <a:pt x="1224123" y="79716"/>
                  </a:lnTo>
                  <a:lnTo>
                    <a:pt x="1217549" y="70739"/>
                  </a:lnTo>
                  <a:lnTo>
                    <a:pt x="1217114" y="70358"/>
                  </a:lnTo>
                  <a:close/>
                </a:path>
                <a:path w="1361440" h="179070">
                  <a:moveTo>
                    <a:pt x="1281302" y="57150"/>
                  </a:moveTo>
                  <a:lnTo>
                    <a:pt x="1262252" y="57150"/>
                  </a:lnTo>
                  <a:lnTo>
                    <a:pt x="1262252" y="176022"/>
                  </a:lnTo>
                  <a:lnTo>
                    <a:pt x="1281302" y="176022"/>
                  </a:lnTo>
                  <a:lnTo>
                    <a:pt x="1281302" y="108204"/>
                  </a:lnTo>
                  <a:lnTo>
                    <a:pt x="1281896" y="100369"/>
                  </a:lnTo>
                  <a:lnTo>
                    <a:pt x="1283668" y="93249"/>
                  </a:lnTo>
                  <a:lnTo>
                    <a:pt x="1286607" y="86844"/>
                  </a:lnTo>
                  <a:lnTo>
                    <a:pt x="1290701" y="81153"/>
                  </a:lnTo>
                  <a:lnTo>
                    <a:pt x="1295234" y="76835"/>
                  </a:lnTo>
                  <a:lnTo>
                    <a:pt x="1281302" y="76835"/>
                  </a:lnTo>
                  <a:lnTo>
                    <a:pt x="1281302" y="57150"/>
                  </a:lnTo>
                  <a:close/>
                </a:path>
                <a:path w="1361440" h="179070">
                  <a:moveTo>
                    <a:pt x="1352849" y="70358"/>
                  </a:moveTo>
                  <a:lnTo>
                    <a:pt x="1314323" y="70358"/>
                  </a:lnTo>
                  <a:lnTo>
                    <a:pt x="1326397" y="72717"/>
                  </a:lnTo>
                  <a:lnTo>
                    <a:pt x="1335008" y="79803"/>
                  </a:lnTo>
                  <a:lnTo>
                    <a:pt x="1340165" y="91628"/>
                  </a:lnTo>
                  <a:lnTo>
                    <a:pt x="1341881" y="108204"/>
                  </a:lnTo>
                  <a:lnTo>
                    <a:pt x="1341881" y="176022"/>
                  </a:lnTo>
                  <a:lnTo>
                    <a:pt x="1360931" y="176022"/>
                  </a:lnTo>
                  <a:lnTo>
                    <a:pt x="1360931" y="103378"/>
                  </a:lnTo>
                  <a:lnTo>
                    <a:pt x="1360289" y="92164"/>
                  </a:lnTo>
                  <a:lnTo>
                    <a:pt x="1358360" y="82343"/>
                  </a:lnTo>
                  <a:lnTo>
                    <a:pt x="1355145" y="73927"/>
                  </a:lnTo>
                  <a:lnTo>
                    <a:pt x="1352849" y="70358"/>
                  </a:lnTo>
                  <a:close/>
                </a:path>
                <a:path w="1361440" h="179070">
                  <a:moveTo>
                    <a:pt x="1320800" y="54356"/>
                  </a:moveTo>
                  <a:lnTo>
                    <a:pt x="1308796" y="55760"/>
                  </a:lnTo>
                  <a:lnTo>
                    <a:pt x="1298305" y="59975"/>
                  </a:lnTo>
                  <a:lnTo>
                    <a:pt x="1289313" y="67000"/>
                  </a:lnTo>
                  <a:lnTo>
                    <a:pt x="1281810" y="76835"/>
                  </a:lnTo>
                  <a:lnTo>
                    <a:pt x="1295234" y="76835"/>
                  </a:lnTo>
                  <a:lnTo>
                    <a:pt x="1295677" y="76412"/>
                  </a:lnTo>
                  <a:lnTo>
                    <a:pt x="1301273" y="73040"/>
                  </a:lnTo>
                  <a:lnTo>
                    <a:pt x="1307488" y="71026"/>
                  </a:lnTo>
                  <a:lnTo>
                    <a:pt x="1314323" y="70358"/>
                  </a:lnTo>
                  <a:lnTo>
                    <a:pt x="1352849" y="70358"/>
                  </a:lnTo>
                  <a:lnTo>
                    <a:pt x="1350644" y="66929"/>
                  </a:lnTo>
                  <a:lnTo>
                    <a:pt x="1344910" y="61428"/>
                  </a:lnTo>
                  <a:lnTo>
                    <a:pt x="1338008" y="57499"/>
                  </a:lnTo>
                  <a:lnTo>
                    <a:pt x="1329963" y="55141"/>
                  </a:lnTo>
                  <a:lnTo>
                    <a:pt x="1320800" y="54356"/>
                  </a:lnTo>
                  <a:close/>
                </a:path>
              </a:pathLst>
            </a:custGeom>
            <a:solidFill>
              <a:srgbClr val="FFFFFF">
                <a:alpha val="98823"/>
              </a:srgbClr>
            </a:solidFill>
          </p:spPr>
          <p:txBody>
            <a:bodyPr wrap="square" lIns="0" tIns="0" rIns="0" bIns="0" rtlCol="0"/>
            <a:lstStyle/>
            <a:p>
              <a:endParaRPr sz="2700">
                <a:latin typeface="Canva Sans" panose="020B0604020202020204" charset="0"/>
              </a:endParaRPr>
            </a:p>
          </p:txBody>
        </p:sp>
        <p:sp>
          <p:nvSpPr>
            <p:cNvPr id="47" name="object 47"/>
            <p:cNvSpPr/>
            <p:nvPr/>
          </p:nvSpPr>
          <p:spPr>
            <a:xfrm>
              <a:off x="6526529" y="1850898"/>
              <a:ext cx="169545" cy="937260"/>
            </a:xfrm>
            <a:custGeom>
              <a:avLst/>
              <a:gdLst/>
              <a:ahLst/>
              <a:cxnLst/>
              <a:rect l="l" t="t" r="r" b="b"/>
              <a:pathLst>
                <a:path w="169545" h="937260">
                  <a:moveTo>
                    <a:pt x="169164" y="937260"/>
                  </a:moveTo>
                  <a:lnTo>
                    <a:pt x="136231" y="937260"/>
                  </a:lnTo>
                  <a:lnTo>
                    <a:pt x="109347" y="937260"/>
                  </a:lnTo>
                  <a:lnTo>
                    <a:pt x="91225" y="937260"/>
                  </a:lnTo>
                  <a:lnTo>
                    <a:pt x="84581" y="937260"/>
                  </a:lnTo>
                  <a:lnTo>
                    <a:pt x="84581" y="468629"/>
                  </a:lnTo>
                  <a:lnTo>
                    <a:pt x="77938" y="468629"/>
                  </a:lnTo>
                  <a:lnTo>
                    <a:pt x="59817" y="468629"/>
                  </a:lnTo>
                  <a:lnTo>
                    <a:pt x="32932" y="468629"/>
                  </a:lnTo>
                  <a:lnTo>
                    <a:pt x="0" y="468629"/>
                  </a:lnTo>
                  <a:lnTo>
                    <a:pt x="32932" y="468629"/>
                  </a:lnTo>
                  <a:lnTo>
                    <a:pt x="59816" y="468629"/>
                  </a:lnTo>
                  <a:lnTo>
                    <a:pt x="77938" y="468629"/>
                  </a:lnTo>
                  <a:lnTo>
                    <a:pt x="84581" y="468629"/>
                  </a:lnTo>
                  <a:lnTo>
                    <a:pt x="84581" y="0"/>
                  </a:lnTo>
                  <a:lnTo>
                    <a:pt x="91225" y="0"/>
                  </a:lnTo>
                  <a:lnTo>
                    <a:pt x="109347" y="0"/>
                  </a:lnTo>
                  <a:lnTo>
                    <a:pt x="136231" y="0"/>
                  </a:lnTo>
                  <a:lnTo>
                    <a:pt x="169164" y="0"/>
                  </a:lnTo>
                </a:path>
              </a:pathLst>
            </a:custGeom>
            <a:ln w="19812">
              <a:solidFill>
                <a:schemeClr val="tx1"/>
              </a:solidFill>
            </a:ln>
          </p:spPr>
          <p:txBody>
            <a:bodyPr wrap="square" lIns="0" tIns="0" rIns="0" bIns="0" rtlCol="0"/>
            <a:lstStyle/>
            <a:p>
              <a:endParaRPr sz="2700">
                <a:latin typeface="Canva Sans" panose="020B0604020202020204" charset="0"/>
              </a:endParaRPr>
            </a:p>
          </p:txBody>
        </p:sp>
        <p:sp>
          <p:nvSpPr>
            <p:cNvPr id="48" name="object 48"/>
            <p:cNvSpPr/>
            <p:nvPr/>
          </p:nvSpPr>
          <p:spPr>
            <a:xfrm>
              <a:off x="6299072" y="1726819"/>
              <a:ext cx="205740" cy="1184910"/>
            </a:xfrm>
            <a:custGeom>
              <a:avLst/>
              <a:gdLst/>
              <a:ahLst/>
              <a:cxnLst/>
              <a:rect l="l" t="t" r="r" b="b"/>
              <a:pathLst>
                <a:path w="205740" h="1184910">
                  <a:moveTo>
                    <a:pt x="0" y="1066418"/>
                  </a:moveTo>
                  <a:lnTo>
                    <a:pt x="0" y="1085595"/>
                  </a:lnTo>
                  <a:lnTo>
                    <a:pt x="73278" y="1123568"/>
                  </a:lnTo>
                  <a:lnTo>
                    <a:pt x="76326" y="1124965"/>
                  </a:lnTo>
                  <a:lnTo>
                    <a:pt x="78866" y="1125601"/>
                  </a:lnTo>
                  <a:lnTo>
                    <a:pt x="78866" y="1125981"/>
                  </a:lnTo>
                  <a:lnTo>
                    <a:pt x="73405" y="1128014"/>
                  </a:lnTo>
                  <a:lnTo>
                    <a:pt x="70230" y="1129283"/>
                  </a:lnTo>
                  <a:lnTo>
                    <a:pt x="69341" y="1129664"/>
                  </a:lnTo>
                  <a:lnTo>
                    <a:pt x="0" y="1164081"/>
                  </a:lnTo>
                  <a:lnTo>
                    <a:pt x="0" y="1184528"/>
                  </a:lnTo>
                  <a:lnTo>
                    <a:pt x="97281" y="1135126"/>
                  </a:lnTo>
                  <a:lnTo>
                    <a:pt x="153542" y="1135126"/>
                  </a:lnTo>
                  <a:lnTo>
                    <a:pt x="153542" y="1117218"/>
                  </a:lnTo>
                  <a:lnTo>
                    <a:pt x="96774" y="1117218"/>
                  </a:lnTo>
                  <a:lnTo>
                    <a:pt x="0" y="1066418"/>
                  </a:lnTo>
                  <a:close/>
                </a:path>
                <a:path w="205740" h="1184910">
                  <a:moveTo>
                    <a:pt x="98298" y="966088"/>
                  </a:moveTo>
                  <a:lnTo>
                    <a:pt x="56387" y="979804"/>
                  </a:lnTo>
                  <a:lnTo>
                    <a:pt x="41275" y="1018158"/>
                  </a:lnTo>
                  <a:lnTo>
                    <a:pt x="42251" y="1030350"/>
                  </a:lnTo>
                  <a:lnTo>
                    <a:pt x="65375" y="1065573"/>
                  </a:lnTo>
                  <a:lnTo>
                    <a:pt x="100075" y="1074039"/>
                  </a:lnTo>
                  <a:lnTo>
                    <a:pt x="112125" y="1073134"/>
                  </a:lnTo>
                  <a:lnTo>
                    <a:pt x="122935" y="1070419"/>
                  </a:lnTo>
                  <a:lnTo>
                    <a:pt x="132508" y="1065895"/>
                  </a:lnTo>
                  <a:lnTo>
                    <a:pt x="140842" y="1059560"/>
                  </a:lnTo>
                  <a:lnTo>
                    <a:pt x="143761" y="1056131"/>
                  </a:lnTo>
                  <a:lnTo>
                    <a:pt x="99440" y="1056131"/>
                  </a:lnTo>
                  <a:lnTo>
                    <a:pt x="89807" y="1055510"/>
                  </a:lnTo>
                  <a:lnTo>
                    <a:pt x="56848" y="1027455"/>
                  </a:lnTo>
                  <a:lnTo>
                    <a:pt x="56243" y="1018158"/>
                  </a:lnTo>
                  <a:lnTo>
                    <a:pt x="56824" y="1011429"/>
                  </a:lnTo>
                  <a:lnTo>
                    <a:pt x="89239" y="984694"/>
                  </a:lnTo>
                  <a:lnTo>
                    <a:pt x="98932" y="984122"/>
                  </a:lnTo>
                  <a:lnTo>
                    <a:pt x="143067" y="984122"/>
                  </a:lnTo>
                  <a:lnTo>
                    <a:pt x="140335" y="980947"/>
                  </a:lnTo>
                  <a:lnTo>
                    <a:pt x="131784" y="974447"/>
                  </a:lnTo>
                  <a:lnTo>
                    <a:pt x="121935" y="969803"/>
                  </a:lnTo>
                  <a:lnTo>
                    <a:pt x="110777" y="967017"/>
                  </a:lnTo>
                  <a:lnTo>
                    <a:pt x="98298" y="966088"/>
                  </a:lnTo>
                  <a:close/>
                </a:path>
                <a:path w="205740" h="1184910">
                  <a:moveTo>
                    <a:pt x="143067" y="984122"/>
                  </a:moveTo>
                  <a:lnTo>
                    <a:pt x="98932" y="984122"/>
                  </a:lnTo>
                  <a:lnTo>
                    <a:pt x="108531" y="984694"/>
                  </a:lnTo>
                  <a:lnTo>
                    <a:pt x="116951" y="986408"/>
                  </a:lnTo>
                  <a:lnTo>
                    <a:pt x="141241" y="1018158"/>
                  </a:lnTo>
                  <a:lnTo>
                    <a:pt x="141240" y="1020698"/>
                  </a:lnTo>
                  <a:lnTo>
                    <a:pt x="116855" y="1053639"/>
                  </a:lnTo>
                  <a:lnTo>
                    <a:pt x="99440" y="1056131"/>
                  </a:lnTo>
                  <a:lnTo>
                    <a:pt x="143761" y="1056131"/>
                  </a:lnTo>
                  <a:lnTo>
                    <a:pt x="147530" y="1051702"/>
                  </a:lnTo>
                  <a:lnTo>
                    <a:pt x="152336" y="1042606"/>
                  </a:lnTo>
                  <a:lnTo>
                    <a:pt x="155237" y="1032271"/>
                  </a:lnTo>
                  <a:lnTo>
                    <a:pt x="156210" y="1020698"/>
                  </a:lnTo>
                  <a:lnTo>
                    <a:pt x="155211" y="1008862"/>
                  </a:lnTo>
                  <a:lnTo>
                    <a:pt x="152225" y="998299"/>
                  </a:lnTo>
                  <a:lnTo>
                    <a:pt x="147262" y="988998"/>
                  </a:lnTo>
                  <a:lnTo>
                    <a:pt x="143067" y="984122"/>
                  </a:lnTo>
                  <a:close/>
                </a:path>
                <a:path w="205740" h="1184910">
                  <a:moveTo>
                    <a:pt x="136271" y="867409"/>
                  </a:moveTo>
                  <a:lnTo>
                    <a:pt x="107061" y="867409"/>
                  </a:lnTo>
                  <a:lnTo>
                    <a:pt x="114397" y="867933"/>
                  </a:lnTo>
                  <a:lnTo>
                    <a:pt x="120983" y="869505"/>
                  </a:lnTo>
                  <a:lnTo>
                    <a:pt x="126831" y="872124"/>
                  </a:lnTo>
                  <a:lnTo>
                    <a:pt x="131952" y="875791"/>
                  </a:lnTo>
                  <a:lnTo>
                    <a:pt x="138175" y="881252"/>
                  </a:lnTo>
                  <a:lnTo>
                    <a:pt x="141350" y="888364"/>
                  </a:lnTo>
                  <a:lnTo>
                    <a:pt x="141350" y="896873"/>
                  </a:lnTo>
                  <a:lnTo>
                    <a:pt x="139184" y="908522"/>
                  </a:lnTo>
                  <a:lnTo>
                    <a:pt x="132683" y="916813"/>
                  </a:lnTo>
                  <a:lnTo>
                    <a:pt x="121848" y="921769"/>
                  </a:lnTo>
                  <a:lnTo>
                    <a:pt x="106679" y="923416"/>
                  </a:lnTo>
                  <a:lnTo>
                    <a:pt x="43814" y="923416"/>
                  </a:lnTo>
                  <a:lnTo>
                    <a:pt x="43814" y="940942"/>
                  </a:lnTo>
                  <a:lnTo>
                    <a:pt x="109474" y="940942"/>
                  </a:lnTo>
                  <a:lnTo>
                    <a:pt x="129903" y="938490"/>
                  </a:lnTo>
                  <a:lnTo>
                    <a:pt x="144510" y="931132"/>
                  </a:lnTo>
                  <a:lnTo>
                    <a:pt x="153283" y="918868"/>
                  </a:lnTo>
                  <a:lnTo>
                    <a:pt x="156210" y="901700"/>
                  </a:lnTo>
                  <a:lnTo>
                    <a:pt x="154951" y="891010"/>
                  </a:lnTo>
                  <a:lnTo>
                    <a:pt x="151193" y="881808"/>
                  </a:lnTo>
                  <a:lnTo>
                    <a:pt x="144958" y="874107"/>
                  </a:lnTo>
                  <a:lnTo>
                    <a:pt x="136293" y="867933"/>
                  </a:lnTo>
                  <a:lnTo>
                    <a:pt x="136271" y="867409"/>
                  </a:lnTo>
                  <a:close/>
                </a:path>
                <a:path w="205740" h="1184910">
                  <a:moveTo>
                    <a:pt x="153542" y="849883"/>
                  </a:moveTo>
                  <a:lnTo>
                    <a:pt x="43814" y="849883"/>
                  </a:lnTo>
                  <a:lnTo>
                    <a:pt x="43814" y="867409"/>
                  </a:lnTo>
                  <a:lnTo>
                    <a:pt x="153542" y="867409"/>
                  </a:lnTo>
                  <a:lnTo>
                    <a:pt x="153542" y="849883"/>
                  </a:lnTo>
                  <a:close/>
                </a:path>
                <a:path w="205740" h="1184910">
                  <a:moveTo>
                    <a:pt x="153542" y="735076"/>
                  </a:moveTo>
                  <a:lnTo>
                    <a:pt x="43814" y="735076"/>
                  </a:lnTo>
                  <a:lnTo>
                    <a:pt x="43814" y="752601"/>
                  </a:lnTo>
                  <a:lnTo>
                    <a:pt x="153542" y="752601"/>
                  </a:lnTo>
                  <a:lnTo>
                    <a:pt x="153542" y="735076"/>
                  </a:lnTo>
                  <a:close/>
                </a:path>
                <a:path w="205740" h="1184910">
                  <a:moveTo>
                    <a:pt x="153542" y="596900"/>
                  </a:moveTo>
                  <a:lnTo>
                    <a:pt x="85978" y="596900"/>
                  </a:lnTo>
                  <a:lnTo>
                    <a:pt x="66456" y="599162"/>
                  </a:lnTo>
                  <a:lnTo>
                    <a:pt x="52482" y="605948"/>
                  </a:lnTo>
                  <a:lnTo>
                    <a:pt x="44080" y="617259"/>
                  </a:lnTo>
                  <a:lnTo>
                    <a:pt x="41275" y="633094"/>
                  </a:lnTo>
                  <a:lnTo>
                    <a:pt x="42701" y="644451"/>
                  </a:lnTo>
                  <a:lnTo>
                    <a:pt x="46974" y="654319"/>
                  </a:lnTo>
                  <a:lnTo>
                    <a:pt x="54080" y="662687"/>
                  </a:lnTo>
                  <a:lnTo>
                    <a:pt x="64007" y="669543"/>
                  </a:lnTo>
                  <a:lnTo>
                    <a:pt x="57276" y="671576"/>
                  </a:lnTo>
                  <a:lnTo>
                    <a:pt x="51688" y="675385"/>
                  </a:lnTo>
                  <a:lnTo>
                    <a:pt x="47625" y="680973"/>
                  </a:lnTo>
                  <a:lnTo>
                    <a:pt x="43434" y="686561"/>
                  </a:lnTo>
                  <a:lnTo>
                    <a:pt x="41275" y="693038"/>
                  </a:lnTo>
                  <a:lnTo>
                    <a:pt x="41275" y="700531"/>
                  </a:lnTo>
                  <a:lnTo>
                    <a:pt x="42533" y="711084"/>
                  </a:lnTo>
                  <a:lnTo>
                    <a:pt x="46291" y="720280"/>
                  </a:lnTo>
                  <a:lnTo>
                    <a:pt x="52526" y="728142"/>
                  </a:lnTo>
                  <a:lnTo>
                    <a:pt x="61090" y="734601"/>
                  </a:lnTo>
                  <a:lnTo>
                    <a:pt x="61213" y="735076"/>
                  </a:lnTo>
                  <a:lnTo>
                    <a:pt x="91059" y="735076"/>
                  </a:lnTo>
                  <a:lnTo>
                    <a:pt x="83627" y="734601"/>
                  </a:lnTo>
                  <a:lnTo>
                    <a:pt x="76946" y="733186"/>
                  </a:lnTo>
                  <a:lnTo>
                    <a:pt x="71002" y="730843"/>
                  </a:lnTo>
                  <a:lnTo>
                    <a:pt x="65786" y="727582"/>
                  </a:lnTo>
                  <a:lnTo>
                    <a:pt x="59309" y="722629"/>
                  </a:lnTo>
                  <a:lnTo>
                    <a:pt x="56134" y="716279"/>
                  </a:lnTo>
                  <a:lnTo>
                    <a:pt x="56134" y="708532"/>
                  </a:lnTo>
                  <a:lnTo>
                    <a:pt x="58156" y="697605"/>
                  </a:lnTo>
                  <a:lnTo>
                    <a:pt x="64214" y="689784"/>
                  </a:lnTo>
                  <a:lnTo>
                    <a:pt x="74296" y="685083"/>
                  </a:lnTo>
                  <a:lnTo>
                    <a:pt x="88391" y="683513"/>
                  </a:lnTo>
                  <a:lnTo>
                    <a:pt x="153542" y="683513"/>
                  </a:lnTo>
                  <a:lnTo>
                    <a:pt x="153542" y="665988"/>
                  </a:lnTo>
                  <a:lnTo>
                    <a:pt x="91059" y="665988"/>
                  </a:lnTo>
                  <a:lnTo>
                    <a:pt x="84101" y="665489"/>
                  </a:lnTo>
                  <a:lnTo>
                    <a:pt x="56134" y="646429"/>
                  </a:lnTo>
                  <a:lnTo>
                    <a:pt x="56134" y="630046"/>
                  </a:lnTo>
                  <a:lnTo>
                    <a:pt x="90550" y="614426"/>
                  </a:lnTo>
                  <a:lnTo>
                    <a:pt x="153542" y="614426"/>
                  </a:lnTo>
                  <a:lnTo>
                    <a:pt x="153542" y="596900"/>
                  </a:lnTo>
                  <a:close/>
                </a:path>
                <a:path w="205740" h="1184910">
                  <a:moveTo>
                    <a:pt x="98043" y="502665"/>
                  </a:moveTo>
                  <a:lnTo>
                    <a:pt x="84074" y="502665"/>
                  </a:lnTo>
                  <a:lnTo>
                    <a:pt x="88646" y="535558"/>
                  </a:lnTo>
                  <a:lnTo>
                    <a:pt x="92813" y="551414"/>
                  </a:lnTo>
                  <a:lnTo>
                    <a:pt x="100171" y="562768"/>
                  </a:lnTo>
                  <a:lnTo>
                    <a:pt x="110720" y="569598"/>
                  </a:lnTo>
                  <a:lnTo>
                    <a:pt x="124460" y="571880"/>
                  </a:lnTo>
                  <a:lnTo>
                    <a:pt x="133985" y="571880"/>
                  </a:lnTo>
                  <a:lnTo>
                    <a:pt x="141731" y="568705"/>
                  </a:lnTo>
                  <a:lnTo>
                    <a:pt x="147447" y="562609"/>
                  </a:lnTo>
                  <a:lnTo>
                    <a:pt x="151280" y="557510"/>
                  </a:lnTo>
                  <a:lnTo>
                    <a:pt x="152958" y="553846"/>
                  </a:lnTo>
                  <a:lnTo>
                    <a:pt x="115824" y="553846"/>
                  </a:lnTo>
                  <a:lnTo>
                    <a:pt x="110743" y="551688"/>
                  </a:lnTo>
                  <a:lnTo>
                    <a:pt x="107823" y="547623"/>
                  </a:lnTo>
                  <a:lnTo>
                    <a:pt x="104901" y="543432"/>
                  </a:lnTo>
                  <a:lnTo>
                    <a:pt x="102869" y="537336"/>
                  </a:lnTo>
                  <a:lnTo>
                    <a:pt x="98043" y="502665"/>
                  </a:lnTo>
                  <a:close/>
                </a:path>
                <a:path w="205740" h="1184910">
                  <a:moveTo>
                    <a:pt x="153542" y="485139"/>
                  </a:moveTo>
                  <a:lnTo>
                    <a:pt x="82296" y="485139"/>
                  </a:lnTo>
                  <a:lnTo>
                    <a:pt x="64367" y="487549"/>
                  </a:lnTo>
                  <a:lnTo>
                    <a:pt x="51546" y="494791"/>
                  </a:lnTo>
                  <a:lnTo>
                    <a:pt x="43844" y="506892"/>
                  </a:lnTo>
                  <a:lnTo>
                    <a:pt x="41275" y="523875"/>
                  </a:lnTo>
                  <a:lnTo>
                    <a:pt x="41917" y="534064"/>
                  </a:lnTo>
                  <a:lnTo>
                    <a:pt x="43846" y="543671"/>
                  </a:lnTo>
                  <a:lnTo>
                    <a:pt x="47061" y="552682"/>
                  </a:lnTo>
                  <a:lnTo>
                    <a:pt x="51562" y="561085"/>
                  </a:lnTo>
                  <a:lnTo>
                    <a:pt x="69596" y="561085"/>
                  </a:lnTo>
                  <a:lnTo>
                    <a:pt x="63688" y="552846"/>
                  </a:lnTo>
                  <a:lnTo>
                    <a:pt x="59483" y="544131"/>
                  </a:lnTo>
                  <a:lnTo>
                    <a:pt x="56969" y="534939"/>
                  </a:lnTo>
                  <a:lnTo>
                    <a:pt x="56134" y="525271"/>
                  </a:lnTo>
                  <a:lnTo>
                    <a:pt x="57874" y="515417"/>
                  </a:lnTo>
                  <a:lnTo>
                    <a:pt x="63103" y="508349"/>
                  </a:lnTo>
                  <a:lnTo>
                    <a:pt x="71832" y="504090"/>
                  </a:lnTo>
                  <a:lnTo>
                    <a:pt x="84074" y="502665"/>
                  </a:lnTo>
                  <a:lnTo>
                    <a:pt x="153542" y="502665"/>
                  </a:lnTo>
                  <a:lnTo>
                    <a:pt x="153542" y="485139"/>
                  </a:lnTo>
                  <a:close/>
                </a:path>
                <a:path w="205740" h="1184910">
                  <a:moveTo>
                    <a:pt x="136398" y="502665"/>
                  </a:moveTo>
                  <a:lnTo>
                    <a:pt x="118363" y="502665"/>
                  </a:lnTo>
                  <a:lnTo>
                    <a:pt x="126111" y="505586"/>
                  </a:lnTo>
                  <a:lnTo>
                    <a:pt x="132206" y="511175"/>
                  </a:lnTo>
                  <a:lnTo>
                    <a:pt x="138302" y="516889"/>
                  </a:lnTo>
                  <a:lnTo>
                    <a:pt x="141244" y="523875"/>
                  </a:lnTo>
                  <a:lnTo>
                    <a:pt x="141350" y="539114"/>
                  </a:lnTo>
                  <a:lnTo>
                    <a:pt x="139700" y="544321"/>
                  </a:lnTo>
                  <a:lnTo>
                    <a:pt x="132841" y="551941"/>
                  </a:lnTo>
                  <a:lnTo>
                    <a:pt x="128524" y="553846"/>
                  </a:lnTo>
                  <a:lnTo>
                    <a:pt x="152958" y="553846"/>
                  </a:lnTo>
                  <a:lnTo>
                    <a:pt x="153946" y="551688"/>
                  </a:lnTo>
                  <a:lnTo>
                    <a:pt x="154046" y="551414"/>
                  </a:lnTo>
                  <a:lnTo>
                    <a:pt x="155662" y="544643"/>
                  </a:lnTo>
                  <a:lnTo>
                    <a:pt x="156210" y="536828"/>
                  </a:lnTo>
                  <a:lnTo>
                    <a:pt x="154971" y="526373"/>
                  </a:lnTo>
                  <a:lnTo>
                    <a:pt x="151257" y="517286"/>
                  </a:lnTo>
                  <a:lnTo>
                    <a:pt x="145065" y="509557"/>
                  </a:lnTo>
                  <a:lnTo>
                    <a:pt x="136398" y="503173"/>
                  </a:lnTo>
                  <a:lnTo>
                    <a:pt x="136398" y="502665"/>
                  </a:lnTo>
                  <a:close/>
                </a:path>
                <a:path w="205740" h="1184910">
                  <a:moveTo>
                    <a:pt x="153542" y="434847"/>
                  </a:moveTo>
                  <a:lnTo>
                    <a:pt x="43814" y="434847"/>
                  </a:lnTo>
                  <a:lnTo>
                    <a:pt x="43814" y="452373"/>
                  </a:lnTo>
                  <a:lnTo>
                    <a:pt x="153542" y="452373"/>
                  </a:lnTo>
                  <a:lnTo>
                    <a:pt x="153542" y="434847"/>
                  </a:lnTo>
                  <a:close/>
                </a:path>
                <a:path w="205740" h="1184910">
                  <a:moveTo>
                    <a:pt x="153542" y="361314"/>
                  </a:moveTo>
                  <a:lnTo>
                    <a:pt x="86487" y="361314"/>
                  </a:lnTo>
                  <a:lnTo>
                    <a:pt x="76176" y="361910"/>
                  </a:lnTo>
                  <a:lnTo>
                    <a:pt x="42011" y="389949"/>
                  </a:lnTo>
                  <a:lnTo>
                    <a:pt x="41275" y="398398"/>
                  </a:lnTo>
                  <a:lnTo>
                    <a:pt x="42582" y="409499"/>
                  </a:lnTo>
                  <a:lnTo>
                    <a:pt x="46497" y="419195"/>
                  </a:lnTo>
                  <a:lnTo>
                    <a:pt x="53008" y="427509"/>
                  </a:lnTo>
                  <a:lnTo>
                    <a:pt x="62102" y="434466"/>
                  </a:lnTo>
                  <a:lnTo>
                    <a:pt x="62102" y="434847"/>
                  </a:lnTo>
                  <a:lnTo>
                    <a:pt x="91059" y="434847"/>
                  </a:lnTo>
                  <a:lnTo>
                    <a:pt x="83792" y="434302"/>
                  </a:lnTo>
                  <a:lnTo>
                    <a:pt x="77215" y="432673"/>
                  </a:lnTo>
                  <a:lnTo>
                    <a:pt x="71306" y="429972"/>
                  </a:lnTo>
                  <a:lnTo>
                    <a:pt x="66039" y="426211"/>
                  </a:lnTo>
                  <a:lnTo>
                    <a:pt x="59436" y="420496"/>
                  </a:lnTo>
                  <a:lnTo>
                    <a:pt x="56134" y="413257"/>
                  </a:lnTo>
                  <a:lnTo>
                    <a:pt x="56134" y="404367"/>
                  </a:lnTo>
                  <a:lnTo>
                    <a:pt x="58304" y="393273"/>
                  </a:lnTo>
                  <a:lnTo>
                    <a:pt x="64833" y="385333"/>
                  </a:lnTo>
                  <a:lnTo>
                    <a:pt x="75743" y="380561"/>
                  </a:lnTo>
                  <a:lnTo>
                    <a:pt x="91059" y="378967"/>
                  </a:lnTo>
                  <a:lnTo>
                    <a:pt x="153542" y="378967"/>
                  </a:lnTo>
                  <a:lnTo>
                    <a:pt x="153542" y="361314"/>
                  </a:lnTo>
                  <a:close/>
                </a:path>
                <a:path w="205740" h="1184910">
                  <a:moveTo>
                    <a:pt x="98043" y="267969"/>
                  </a:moveTo>
                  <a:lnTo>
                    <a:pt x="84074" y="267969"/>
                  </a:lnTo>
                  <a:lnTo>
                    <a:pt x="88646" y="300863"/>
                  </a:lnTo>
                  <a:lnTo>
                    <a:pt x="92813" y="316718"/>
                  </a:lnTo>
                  <a:lnTo>
                    <a:pt x="100171" y="328072"/>
                  </a:lnTo>
                  <a:lnTo>
                    <a:pt x="110720" y="334902"/>
                  </a:lnTo>
                  <a:lnTo>
                    <a:pt x="124460" y="337184"/>
                  </a:lnTo>
                  <a:lnTo>
                    <a:pt x="133985" y="337184"/>
                  </a:lnTo>
                  <a:lnTo>
                    <a:pt x="141731" y="334009"/>
                  </a:lnTo>
                  <a:lnTo>
                    <a:pt x="147447" y="327913"/>
                  </a:lnTo>
                  <a:lnTo>
                    <a:pt x="151280" y="322814"/>
                  </a:lnTo>
                  <a:lnTo>
                    <a:pt x="152958" y="319150"/>
                  </a:lnTo>
                  <a:lnTo>
                    <a:pt x="115824" y="319150"/>
                  </a:lnTo>
                  <a:lnTo>
                    <a:pt x="110743" y="316991"/>
                  </a:lnTo>
                  <a:lnTo>
                    <a:pt x="107823" y="312927"/>
                  </a:lnTo>
                  <a:lnTo>
                    <a:pt x="104901" y="308736"/>
                  </a:lnTo>
                  <a:lnTo>
                    <a:pt x="102869" y="302640"/>
                  </a:lnTo>
                  <a:lnTo>
                    <a:pt x="98043" y="267969"/>
                  </a:lnTo>
                  <a:close/>
                </a:path>
                <a:path w="205740" h="1184910">
                  <a:moveTo>
                    <a:pt x="153542" y="250443"/>
                  </a:moveTo>
                  <a:lnTo>
                    <a:pt x="82296" y="250443"/>
                  </a:lnTo>
                  <a:lnTo>
                    <a:pt x="64367" y="252853"/>
                  </a:lnTo>
                  <a:lnTo>
                    <a:pt x="51546" y="260095"/>
                  </a:lnTo>
                  <a:lnTo>
                    <a:pt x="43844" y="272196"/>
                  </a:lnTo>
                  <a:lnTo>
                    <a:pt x="41275" y="289178"/>
                  </a:lnTo>
                  <a:lnTo>
                    <a:pt x="41917" y="299368"/>
                  </a:lnTo>
                  <a:lnTo>
                    <a:pt x="43846" y="308975"/>
                  </a:lnTo>
                  <a:lnTo>
                    <a:pt x="47061" y="317986"/>
                  </a:lnTo>
                  <a:lnTo>
                    <a:pt x="51562" y="326389"/>
                  </a:lnTo>
                  <a:lnTo>
                    <a:pt x="69596" y="326389"/>
                  </a:lnTo>
                  <a:lnTo>
                    <a:pt x="63688" y="318150"/>
                  </a:lnTo>
                  <a:lnTo>
                    <a:pt x="59483" y="309435"/>
                  </a:lnTo>
                  <a:lnTo>
                    <a:pt x="56969" y="300243"/>
                  </a:lnTo>
                  <a:lnTo>
                    <a:pt x="56134" y="290575"/>
                  </a:lnTo>
                  <a:lnTo>
                    <a:pt x="57874" y="280721"/>
                  </a:lnTo>
                  <a:lnTo>
                    <a:pt x="63103" y="273653"/>
                  </a:lnTo>
                  <a:lnTo>
                    <a:pt x="71832" y="269394"/>
                  </a:lnTo>
                  <a:lnTo>
                    <a:pt x="84074" y="267969"/>
                  </a:lnTo>
                  <a:lnTo>
                    <a:pt x="153542" y="267969"/>
                  </a:lnTo>
                  <a:lnTo>
                    <a:pt x="153542" y="250443"/>
                  </a:lnTo>
                  <a:close/>
                </a:path>
                <a:path w="205740" h="1184910">
                  <a:moveTo>
                    <a:pt x="136398" y="267969"/>
                  </a:moveTo>
                  <a:lnTo>
                    <a:pt x="118363" y="267969"/>
                  </a:lnTo>
                  <a:lnTo>
                    <a:pt x="126111" y="270890"/>
                  </a:lnTo>
                  <a:lnTo>
                    <a:pt x="132206" y="276478"/>
                  </a:lnTo>
                  <a:lnTo>
                    <a:pt x="138302" y="282193"/>
                  </a:lnTo>
                  <a:lnTo>
                    <a:pt x="141244" y="289178"/>
                  </a:lnTo>
                  <a:lnTo>
                    <a:pt x="141350" y="304418"/>
                  </a:lnTo>
                  <a:lnTo>
                    <a:pt x="139700" y="309625"/>
                  </a:lnTo>
                  <a:lnTo>
                    <a:pt x="132841" y="317245"/>
                  </a:lnTo>
                  <a:lnTo>
                    <a:pt x="128524" y="319150"/>
                  </a:lnTo>
                  <a:lnTo>
                    <a:pt x="152958" y="319150"/>
                  </a:lnTo>
                  <a:lnTo>
                    <a:pt x="153946" y="316991"/>
                  </a:lnTo>
                  <a:lnTo>
                    <a:pt x="154046" y="316718"/>
                  </a:lnTo>
                  <a:lnTo>
                    <a:pt x="155662" y="309947"/>
                  </a:lnTo>
                  <a:lnTo>
                    <a:pt x="156210" y="302132"/>
                  </a:lnTo>
                  <a:lnTo>
                    <a:pt x="154971" y="291677"/>
                  </a:lnTo>
                  <a:lnTo>
                    <a:pt x="151257" y="282590"/>
                  </a:lnTo>
                  <a:lnTo>
                    <a:pt x="145065" y="274861"/>
                  </a:lnTo>
                  <a:lnTo>
                    <a:pt x="136398" y="268477"/>
                  </a:lnTo>
                  <a:lnTo>
                    <a:pt x="136398" y="267969"/>
                  </a:lnTo>
                  <a:close/>
                </a:path>
                <a:path w="205740" h="1184910">
                  <a:moveTo>
                    <a:pt x="79121" y="141604"/>
                  </a:moveTo>
                  <a:lnTo>
                    <a:pt x="59054" y="141604"/>
                  </a:lnTo>
                  <a:lnTo>
                    <a:pt x="58948" y="142196"/>
                  </a:lnTo>
                  <a:lnTo>
                    <a:pt x="51294" y="148163"/>
                  </a:lnTo>
                  <a:lnTo>
                    <a:pt x="45735" y="155654"/>
                  </a:lnTo>
                  <a:lnTo>
                    <a:pt x="42392" y="164597"/>
                  </a:lnTo>
                  <a:lnTo>
                    <a:pt x="41275" y="175005"/>
                  </a:lnTo>
                  <a:lnTo>
                    <a:pt x="42318" y="186029"/>
                  </a:lnTo>
                  <a:lnTo>
                    <a:pt x="66784" y="217670"/>
                  </a:lnTo>
                  <a:lnTo>
                    <a:pt x="102235" y="225170"/>
                  </a:lnTo>
                  <a:lnTo>
                    <a:pt x="113976" y="224405"/>
                  </a:lnTo>
                  <a:lnTo>
                    <a:pt x="124444" y="222091"/>
                  </a:lnTo>
                  <a:lnTo>
                    <a:pt x="133649" y="218205"/>
                  </a:lnTo>
                  <a:lnTo>
                    <a:pt x="141604" y="212725"/>
                  </a:lnTo>
                  <a:lnTo>
                    <a:pt x="146775" y="207263"/>
                  </a:lnTo>
                  <a:lnTo>
                    <a:pt x="101091" y="207263"/>
                  </a:lnTo>
                  <a:lnTo>
                    <a:pt x="91019" y="206690"/>
                  </a:lnTo>
                  <a:lnTo>
                    <a:pt x="56872" y="180205"/>
                  </a:lnTo>
                  <a:lnTo>
                    <a:pt x="56134" y="172465"/>
                  </a:lnTo>
                  <a:lnTo>
                    <a:pt x="56134" y="163702"/>
                  </a:lnTo>
                  <a:lnTo>
                    <a:pt x="59181" y="156336"/>
                  </a:lnTo>
                  <a:lnTo>
                    <a:pt x="71627" y="144652"/>
                  </a:lnTo>
                  <a:lnTo>
                    <a:pt x="79121" y="141604"/>
                  </a:lnTo>
                  <a:close/>
                </a:path>
                <a:path w="205740" h="1184910">
                  <a:moveTo>
                    <a:pt x="144779" y="124078"/>
                  </a:moveTo>
                  <a:lnTo>
                    <a:pt x="43814" y="124078"/>
                  </a:lnTo>
                  <a:lnTo>
                    <a:pt x="43814" y="141604"/>
                  </a:lnTo>
                  <a:lnTo>
                    <a:pt x="147192" y="141604"/>
                  </a:lnTo>
                  <a:lnTo>
                    <a:pt x="166028" y="144148"/>
                  </a:lnTo>
                  <a:lnTo>
                    <a:pt x="179482" y="151764"/>
                  </a:lnTo>
                  <a:lnTo>
                    <a:pt x="187555" y="164429"/>
                  </a:lnTo>
                  <a:lnTo>
                    <a:pt x="190246" y="182117"/>
                  </a:lnTo>
                  <a:lnTo>
                    <a:pt x="189603" y="190672"/>
                  </a:lnTo>
                  <a:lnTo>
                    <a:pt x="187674" y="199405"/>
                  </a:lnTo>
                  <a:lnTo>
                    <a:pt x="184459" y="208353"/>
                  </a:lnTo>
                  <a:lnTo>
                    <a:pt x="179959" y="217550"/>
                  </a:lnTo>
                  <a:lnTo>
                    <a:pt x="197485" y="217550"/>
                  </a:lnTo>
                  <a:lnTo>
                    <a:pt x="200892" y="209601"/>
                  </a:lnTo>
                  <a:lnTo>
                    <a:pt x="203311" y="201009"/>
                  </a:lnTo>
                  <a:lnTo>
                    <a:pt x="204753" y="191797"/>
                  </a:lnTo>
                  <a:lnTo>
                    <a:pt x="205225" y="182117"/>
                  </a:lnTo>
                  <a:lnTo>
                    <a:pt x="205219" y="181907"/>
                  </a:lnTo>
                  <a:lnTo>
                    <a:pt x="201465" y="156654"/>
                  </a:lnTo>
                  <a:lnTo>
                    <a:pt x="190150" y="138557"/>
                  </a:lnTo>
                  <a:lnTo>
                    <a:pt x="171263" y="127698"/>
                  </a:lnTo>
                  <a:lnTo>
                    <a:pt x="144779" y="124078"/>
                  </a:lnTo>
                  <a:close/>
                </a:path>
                <a:path w="205740" h="1184910">
                  <a:moveTo>
                    <a:pt x="135127" y="141604"/>
                  </a:moveTo>
                  <a:lnTo>
                    <a:pt x="104012" y="141604"/>
                  </a:lnTo>
                  <a:lnTo>
                    <a:pt x="111827" y="142196"/>
                  </a:lnTo>
                  <a:lnTo>
                    <a:pt x="118903" y="143954"/>
                  </a:lnTo>
                  <a:lnTo>
                    <a:pt x="141350" y="175005"/>
                  </a:lnTo>
                  <a:lnTo>
                    <a:pt x="140662" y="181907"/>
                  </a:lnTo>
                  <a:lnTo>
                    <a:pt x="109783" y="206696"/>
                  </a:lnTo>
                  <a:lnTo>
                    <a:pt x="101091" y="207263"/>
                  </a:lnTo>
                  <a:lnTo>
                    <a:pt x="146775" y="207263"/>
                  </a:lnTo>
                  <a:lnTo>
                    <a:pt x="147958" y="206013"/>
                  </a:lnTo>
                  <a:lnTo>
                    <a:pt x="152526" y="198278"/>
                  </a:lnTo>
                  <a:lnTo>
                    <a:pt x="155285" y="189543"/>
                  </a:lnTo>
                  <a:lnTo>
                    <a:pt x="156210" y="179831"/>
                  </a:lnTo>
                  <a:lnTo>
                    <a:pt x="154898" y="168026"/>
                  </a:lnTo>
                  <a:lnTo>
                    <a:pt x="150955" y="157781"/>
                  </a:lnTo>
                  <a:lnTo>
                    <a:pt x="144369" y="149131"/>
                  </a:lnTo>
                  <a:lnTo>
                    <a:pt x="135237" y="142196"/>
                  </a:lnTo>
                  <a:lnTo>
                    <a:pt x="135127" y="141604"/>
                  </a:lnTo>
                  <a:close/>
                </a:path>
                <a:path w="205740" h="1184910">
                  <a:moveTo>
                    <a:pt x="103124" y="0"/>
                  </a:moveTo>
                  <a:lnTo>
                    <a:pt x="93979" y="0"/>
                  </a:lnTo>
                  <a:lnTo>
                    <a:pt x="82266" y="738"/>
                  </a:lnTo>
                  <a:lnTo>
                    <a:pt x="44783" y="26019"/>
                  </a:lnTo>
                  <a:lnTo>
                    <a:pt x="41275" y="45084"/>
                  </a:lnTo>
                  <a:lnTo>
                    <a:pt x="42294" y="55417"/>
                  </a:lnTo>
                  <a:lnTo>
                    <a:pt x="66075" y="87487"/>
                  </a:lnTo>
                  <a:lnTo>
                    <a:pt x="99187" y="95630"/>
                  </a:lnTo>
                  <a:lnTo>
                    <a:pt x="111970" y="94817"/>
                  </a:lnTo>
                  <a:lnTo>
                    <a:pt x="123253" y="92360"/>
                  </a:lnTo>
                  <a:lnTo>
                    <a:pt x="133012" y="88237"/>
                  </a:lnTo>
                  <a:lnTo>
                    <a:pt x="141224" y="82422"/>
                  </a:lnTo>
                  <a:lnTo>
                    <a:pt x="145656" y="77469"/>
                  </a:lnTo>
                  <a:lnTo>
                    <a:pt x="103124" y="77469"/>
                  </a:lnTo>
                  <a:lnTo>
                    <a:pt x="103124" y="77215"/>
                  </a:lnTo>
                  <a:lnTo>
                    <a:pt x="88264" y="77215"/>
                  </a:lnTo>
                  <a:lnTo>
                    <a:pt x="81383" y="75834"/>
                  </a:lnTo>
                  <a:lnTo>
                    <a:pt x="56134" y="53720"/>
                  </a:lnTo>
                  <a:lnTo>
                    <a:pt x="56134" y="36829"/>
                  </a:lnTo>
                  <a:lnTo>
                    <a:pt x="58927" y="30098"/>
                  </a:lnTo>
                  <a:lnTo>
                    <a:pt x="70230" y="20573"/>
                  </a:lnTo>
                  <a:lnTo>
                    <a:pt x="78104" y="18033"/>
                  </a:lnTo>
                  <a:lnTo>
                    <a:pt x="103124" y="18033"/>
                  </a:lnTo>
                  <a:lnTo>
                    <a:pt x="103124" y="0"/>
                  </a:lnTo>
                  <a:close/>
                </a:path>
                <a:path w="205740" h="1184910">
                  <a:moveTo>
                    <a:pt x="145668" y="7619"/>
                  </a:moveTo>
                  <a:lnTo>
                    <a:pt x="129159" y="7619"/>
                  </a:lnTo>
                  <a:lnTo>
                    <a:pt x="134492" y="15545"/>
                  </a:lnTo>
                  <a:lnTo>
                    <a:pt x="138302" y="23875"/>
                  </a:lnTo>
                  <a:lnTo>
                    <a:pt x="140588" y="32587"/>
                  </a:lnTo>
                  <a:lnTo>
                    <a:pt x="141350" y="41655"/>
                  </a:lnTo>
                  <a:lnTo>
                    <a:pt x="140731" y="49490"/>
                  </a:lnTo>
                  <a:lnTo>
                    <a:pt x="111763" y="76707"/>
                  </a:lnTo>
                  <a:lnTo>
                    <a:pt x="103124" y="77469"/>
                  </a:lnTo>
                  <a:lnTo>
                    <a:pt x="145656" y="77469"/>
                  </a:lnTo>
                  <a:lnTo>
                    <a:pt x="147744" y="75136"/>
                  </a:lnTo>
                  <a:lnTo>
                    <a:pt x="152431" y="66611"/>
                  </a:lnTo>
                  <a:lnTo>
                    <a:pt x="155261" y="56848"/>
                  </a:lnTo>
                  <a:lnTo>
                    <a:pt x="156210" y="45846"/>
                  </a:lnTo>
                  <a:lnTo>
                    <a:pt x="155545" y="34534"/>
                  </a:lnTo>
                  <a:lnTo>
                    <a:pt x="153558" y="24399"/>
                  </a:lnTo>
                  <a:lnTo>
                    <a:pt x="150262" y="15432"/>
                  </a:lnTo>
                  <a:lnTo>
                    <a:pt x="145668" y="7619"/>
                  </a:lnTo>
                  <a:close/>
                </a:path>
                <a:path w="205740" h="1184910">
                  <a:moveTo>
                    <a:pt x="103124" y="18033"/>
                  </a:moveTo>
                  <a:lnTo>
                    <a:pt x="88264" y="18033"/>
                  </a:lnTo>
                  <a:lnTo>
                    <a:pt x="88264" y="77215"/>
                  </a:lnTo>
                  <a:lnTo>
                    <a:pt x="103124" y="77215"/>
                  </a:lnTo>
                  <a:lnTo>
                    <a:pt x="103124" y="18033"/>
                  </a:lnTo>
                  <a:close/>
                </a:path>
              </a:pathLst>
            </a:custGeom>
            <a:solidFill>
              <a:srgbClr val="FFFFFF">
                <a:alpha val="98823"/>
              </a:srgbClr>
            </a:solidFill>
          </p:spPr>
          <p:txBody>
            <a:bodyPr wrap="square" lIns="0" tIns="0" rIns="0" bIns="0" rtlCol="0"/>
            <a:lstStyle/>
            <a:p>
              <a:endParaRPr sz="2700">
                <a:latin typeface="Canva Sans" panose="020B0604020202020204" charset="0"/>
              </a:endParaRPr>
            </a:p>
          </p:txBody>
        </p:sp>
        <p:sp>
          <p:nvSpPr>
            <p:cNvPr id="49" name="object 49"/>
            <p:cNvSpPr/>
            <p:nvPr/>
          </p:nvSpPr>
          <p:spPr>
            <a:xfrm>
              <a:off x="6705599" y="1871472"/>
              <a:ext cx="1813560" cy="421005"/>
            </a:xfrm>
            <a:custGeom>
              <a:avLst/>
              <a:gdLst/>
              <a:ahLst/>
              <a:cxnLst/>
              <a:rect l="l" t="t" r="r" b="b"/>
              <a:pathLst>
                <a:path w="1813559" h="421005">
                  <a:moveTo>
                    <a:pt x="1813559" y="0"/>
                  </a:moveTo>
                  <a:lnTo>
                    <a:pt x="0" y="0"/>
                  </a:lnTo>
                  <a:lnTo>
                    <a:pt x="0" y="420624"/>
                  </a:lnTo>
                  <a:lnTo>
                    <a:pt x="1813559" y="420624"/>
                  </a:lnTo>
                  <a:lnTo>
                    <a:pt x="1813559" y="0"/>
                  </a:lnTo>
                  <a:close/>
                </a:path>
              </a:pathLst>
            </a:custGeom>
            <a:solidFill>
              <a:srgbClr val="0078D7"/>
            </a:solidFill>
          </p:spPr>
          <p:txBody>
            <a:bodyPr wrap="square" lIns="0" tIns="0" rIns="0" bIns="0" rtlCol="0"/>
            <a:lstStyle/>
            <a:p>
              <a:endParaRPr sz="2700">
                <a:latin typeface="Canva Sans" panose="020B0604020202020204" charset="0"/>
              </a:endParaRPr>
            </a:p>
          </p:txBody>
        </p:sp>
        <p:sp>
          <p:nvSpPr>
            <p:cNvPr id="50" name="object 50"/>
            <p:cNvSpPr/>
            <p:nvPr/>
          </p:nvSpPr>
          <p:spPr>
            <a:xfrm>
              <a:off x="6968616" y="1972310"/>
              <a:ext cx="1280160" cy="231140"/>
            </a:xfrm>
            <a:custGeom>
              <a:avLst/>
              <a:gdLst/>
              <a:ahLst/>
              <a:cxnLst/>
              <a:rect l="l" t="t" r="r" b="b"/>
              <a:pathLst>
                <a:path w="1280159" h="231139">
                  <a:moveTo>
                    <a:pt x="83947" y="9525"/>
                  </a:moveTo>
                  <a:lnTo>
                    <a:pt x="63753" y="9525"/>
                  </a:lnTo>
                  <a:lnTo>
                    <a:pt x="0" y="175894"/>
                  </a:lnTo>
                  <a:lnTo>
                    <a:pt x="21589" y="175894"/>
                  </a:lnTo>
                  <a:lnTo>
                    <a:pt x="38226" y="129286"/>
                  </a:lnTo>
                  <a:lnTo>
                    <a:pt x="130114" y="129286"/>
                  </a:lnTo>
                  <a:lnTo>
                    <a:pt x="123358" y="111760"/>
                  </a:lnTo>
                  <a:lnTo>
                    <a:pt x="44703" y="111760"/>
                  </a:lnTo>
                  <a:lnTo>
                    <a:pt x="70611" y="40766"/>
                  </a:lnTo>
                  <a:lnTo>
                    <a:pt x="71627" y="38100"/>
                  </a:lnTo>
                  <a:lnTo>
                    <a:pt x="72516" y="34416"/>
                  </a:lnTo>
                  <a:lnTo>
                    <a:pt x="73278" y="29717"/>
                  </a:lnTo>
                  <a:lnTo>
                    <a:pt x="91731" y="29717"/>
                  </a:lnTo>
                  <a:lnTo>
                    <a:pt x="83947" y="9525"/>
                  </a:lnTo>
                  <a:close/>
                </a:path>
                <a:path w="1280159" h="231139">
                  <a:moveTo>
                    <a:pt x="130114" y="129286"/>
                  </a:moveTo>
                  <a:lnTo>
                    <a:pt x="108838" y="129286"/>
                  </a:lnTo>
                  <a:lnTo>
                    <a:pt x="126491" y="175894"/>
                  </a:lnTo>
                  <a:lnTo>
                    <a:pt x="148081" y="175894"/>
                  </a:lnTo>
                  <a:lnTo>
                    <a:pt x="130114" y="129286"/>
                  </a:lnTo>
                  <a:close/>
                </a:path>
                <a:path w="1280159" h="231139">
                  <a:moveTo>
                    <a:pt x="91731" y="29717"/>
                  </a:moveTo>
                  <a:lnTo>
                    <a:pt x="73786" y="29717"/>
                  </a:lnTo>
                  <a:lnTo>
                    <a:pt x="74675" y="34798"/>
                  </a:lnTo>
                  <a:lnTo>
                    <a:pt x="75437" y="38480"/>
                  </a:lnTo>
                  <a:lnTo>
                    <a:pt x="76326" y="40766"/>
                  </a:lnTo>
                  <a:lnTo>
                    <a:pt x="102488" y="111760"/>
                  </a:lnTo>
                  <a:lnTo>
                    <a:pt x="123358" y="111760"/>
                  </a:lnTo>
                  <a:lnTo>
                    <a:pt x="91731" y="29717"/>
                  </a:lnTo>
                  <a:close/>
                </a:path>
                <a:path w="1280159" h="231139">
                  <a:moveTo>
                    <a:pt x="189610" y="57023"/>
                  </a:moveTo>
                  <a:lnTo>
                    <a:pt x="170560" y="57023"/>
                  </a:lnTo>
                  <a:lnTo>
                    <a:pt x="170560" y="230631"/>
                  </a:lnTo>
                  <a:lnTo>
                    <a:pt x="189610" y="230631"/>
                  </a:lnTo>
                  <a:lnTo>
                    <a:pt x="189610" y="158750"/>
                  </a:lnTo>
                  <a:lnTo>
                    <a:pt x="207664" y="158750"/>
                  </a:lnTo>
                  <a:lnTo>
                    <a:pt x="189610" y="127380"/>
                  </a:lnTo>
                  <a:lnTo>
                    <a:pt x="189610" y="110870"/>
                  </a:lnTo>
                  <a:lnTo>
                    <a:pt x="204002" y="77977"/>
                  </a:lnTo>
                  <a:lnTo>
                    <a:pt x="189610" y="77977"/>
                  </a:lnTo>
                  <a:lnTo>
                    <a:pt x="189610" y="57023"/>
                  </a:lnTo>
                  <a:close/>
                </a:path>
                <a:path w="1280159" h="231139">
                  <a:moveTo>
                    <a:pt x="207664" y="158750"/>
                  </a:moveTo>
                  <a:lnTo>
                    <a:pt x="190118" y="158750"/>
                  </a:lnTo>
                  <a:lnTo>
                    <a:pt x="197050" y="167491"/>
                  </a:lnTo>
                  <a:lnTo>
                    <a:pt x="205279" y="173720"/>
                  </a:lnTo>
                  <a:lnTo>
                    <a:pt x="214818" y="177448"/>
                  </a:lnTo>
                  <a:lnTo>
                    <a:pt x="225678" y="178688"/>
                  </a:lnTo>
                  <a:lnTo>
                    <a:pt x="237658" y="177569"/>
                  </a:lnTo>
                  <a:lnTo>
                    <a:pt x="248269" y="174212"/>
                  </a:lnTo>
                  <a:lnTo>
                    <a:pt x="257522" y="168616"/>
                  </a:lnTo>
                  <a:lnTo>
                    <a:pt x="263507" y="162687"/>
                  </a:lnTo>
                  <a:lnTo>
                    <a:pt x="223519" y="162687"/>
                  </a:lnTo>
                  <a:lnTo>
                    <a:pt x="216497" y="162044"/>
                  </a:lnTo>
                  <a:lnTo>
                    <a:pt x="210105" y="160115"/>
                  </a:lnTo>
                  <a:lnTo>
                    <a:pt x="207664" y="158750"/>
                  </a:lnTo>
                  <a:close/>
                </a:path>
                <a:path w="1280159" h="231139">
                  <a:moveTo>
                    <a:pt x="267162" y="70357"/>
                  </a:moveTo>
                  <a:lnTo>
                    <a:pt x="226440" y="70357"/>
                  </a:lnTo>
                  <a:lnTo>
                    <a:pt x="233846" y="71050"/>
                  </a:lnTo>
                  <a:lnTo>
                    <a:pt x="240442" y="73136"/>
                  </a:lnTo>
                  <a:lnTo>
                    <a:pt x="260368" y="110870"/>
                  </a:lnTo>
                  <a:lnTo>
                    <a:pt x="260455" y="113029"/>
                  </a:lnTo>
                  <a:lnTo>
                    <a:pt x="259857" y="123815"/>
                  </a:lnTo>
                  <a:lnTo>
                    <a:pt x="238950" y="159369"/>
                  </a:lnTo>
                  <a:lnTo>
                    <a:pt x="223519" y="162687"/>
                  </a:lnTo>
                  <a:lnTo>
                    <a:pt x="263507" y="162687"/>
                  </a:lnTo>
                  <a:lnTo>
                    <a:pt x="279003" y="127224"/>
                  </a:lnTo>
                  <a:lnTo>
                    <a:pt x="279907" y="113029"/>
                  </a:lnTo>
                  <a:lnTo>
                    <a:pt x="279100" y="100288"/>
                  </a:lnTo>
                  <a:lnTo>
                    <a:pt x="276685" y="88915"/>
                  </a:lnTo>
                  <a:lnTo>
                    <a:pt x="272674" y="78900"/>
                  </a:lnTo>
                  <a:lnTo>
                    <a:pt x="267162" y="70357"/>
                  </a:lnTo>
                  <a:close/>
                </a:path>
                <a:path w="1280159" h="231139">
                  <a:moveTo>
                    <a:pt x="231139" y="54228"/>
                  </a:moveTo>
                  <a:lnTo>
                    <a:pt x="218426" y="55725"/>
                  </a:lnTo>
                  <a:lnTo>
                    <a:pt x="207343" y="60197"/>
                  </a:lnTo>
                  <a:lnTo>
                    <a:pt x="197903" y="67623"/>
                  </a:lnTo>
                  <a:lnTo>
                    <a:pt x="190118" y="77977"/>
                  </a:lnTo>
                  <a:lnTo>
                    <a:pt x="204002" y="77977"/>
                  </a:lnTo>
                  <a:lnTo>
                    <a:pt x="205224" y="76840"/>
                  </a:lnTo>
                  <a:lnTo>
                    <a:pt x="211486" y="73231"/>
                  </a:lnTo>
                  <a:lnTo>
                    <a:pt x="218559" y="71074"/>
                  </a:lnTo>
                  <a:lnTo>
                    <a:pt x="226440" y="70357"/>
                  </a:lnTo>
                  <a:lnTo>
                    <a:pt x="267162" y="70357"/>
                  </a:lnTo>
                  <a:lnTo>
                    <a:pt x="259982" y="63230"/>
                  </a:lnTo>
                  <a:lnTo>
                    <a:pt x="251634" y="58229"/>
                  </a:lnTo>
                  <a:lnTo>
                    <a:pt x="242024" y="55229"/>
                  </a:lnTo>
                  <a:lnTo>
                    <a:pt x="231139" y="54228"/>
                  </a:lnTo>
                  <a:close/>
                </a:path>
                <a:path w="1280159" h="231139">
                  <a:moveTo>
                    <a:pt x="329818" y="57023"/>
                  </a:moveTo>
                  <a:lnTo>
                    <a:pt x="310768" y="57023"/>
                  </a:lnTo>
                  <a:lnTo>
                    <a:pt x="310768" y="230631"/>
                  </a:lnTo>
                  <a:lnTo>
                    <a:pt x="329818" y="230631"/>
                  </a:lnTo>
                  <a:lnTo>
                    <a:pt x="329818" y="158750"/>
                  </a:lnTo>
                  <a:lnTo>
                    <a:pt x="347872" y="158750"/>
                  </a:lnTo>
                  <a:lnTo>
                    <a:pt x="329818" y="127380"/>
                  </a:lnTo>
                  <a:lnTo>
                    <a:pt x="329818" y="110870"/>
                  </a:lnTo>
                  <a:lnTo>
                    <a:pt x="344210" y="77977"/>
                  </a:lnTo>
                  <a:lnTo>
                    <a:pt x="329818" y="77977"/>
                  </a:lnTo>
                  <a:lnTo>
                    <a:pt x="329818" y="57023"/>
                  </a:lnTo>
                  <a:close/>
                </a:path>
                <a:path w="1280159" h="231139">
                  <a:moveTo>
                    <a:pt x="347872" y="158750"/>
                  </a:moveTo>
                  <a:lnTo>
                    <a:pt x="330326" y="158750"/>
                  </a:lnTo>
                  <a:lnTo>
                    <a:pt x="337258" y="167491"/>
                  </a:lnTo>
                  <a:lnTo>
                    <a:pt x="345487" y="173720"/>
                  </a:lnTo>
                  <a:lnTo>
                    <a:pt x="355026" y="177448"/>
                  </a:lnTo>
                  <a:lnTo>
                    <a:pt x="365886" y="178688"/>
                  </a:lnTo>
                  <a:lnTo>
                    <a:pt x="377866" y="177569"/>
                  </a:lnTo>
                  <a:lnTo>
                    <a:pt x="388477" y="174212"/>
                  </a:lnTo>
                  <a:lnTo>
                    <a:pt x="397730" y="168616"/>
                  </a:lnTo>
                  <a:lnTo>
                    <a:pt x="403715" y="162687"/>
                  </a:lnTo>
                  <a:lnTo>
                    <a:pt x="363727" y="162687"/>
                  </a:lnTo>
                  <a:lnTo>
                    <a:pt x="356705" y="162044"/>
                  </a:lnTo>
                  <a:lnTo>
                    <a:pt x="350313" y="160115"/>
                  </a:lnTo>
                  <a:lnTo>
                    <a:pt x="347872" y="158750"/>
                  </a:lnTo>
                  <a:close/>
                </a:path>
                <a:path w="1280159" h="231139">
                  <a:moveTo>
                    <a:pt x="407370" y="70357"/>
                  </a:moveTo>
                  <a:lnTo>
                    <a:pt x="366649" y="70357"/>
                  </a:lnTo>
                  <a:lnTo>
                    <a:pt x="374054" y="71050"/>
                  </a:lnTo>
                  <a:lnTo>
                    <a:pt x="380650" y="73136"/>
                  </a:lnTo>
                  <a:lnTo>
                    <a:pt x="400576" y="110870"/>
                  </a:lnTo>
                  <a:lnTo>
                    <a:pt x="400663" y="113029"/>
                  </a:lnTo>
                  <a:lnTo>
                    <a:pt x="400065" y="123815"/>
                  </a:lnTo>
                  <a:lnTo>
                    <a:pt x="379158" y="159369"/>
                  </a:lnTo>
                  <a:lnTo>
                    <a:pt x="363727" y="162687"/>
                  </a:lnTo>
                  <a:lnTo>
                    <a:pt x="403715" y="162687"/>
                  </a:lnTo>
                  <a:lnTo>
                    <a:pt x="419211" y="127224"/>
                  </a:lnTo>
                  <a:lnTo>
                    <a:pt x="420115" y="113029"/>
                  </a:lnTo>
                  <a:lnTo>
                    <a:pt x="419308" y="100288"/>
                  </a:lnTo>
                  <a:lnTo>
                    <a:pt x="416893" y="88915"/>
                  </a:lnTo>
                  <a:lnTo>
                    <a:pt x="412882" y="78900"/>
                  </a:lnTo>
                  <a:lnTo>
                    <a:pt x="407370" y="70357"/>
                  </a:lnTo>
                  <a:close/>
                </a:path>
                <a:path w="1280159" h="231139">
                  <a:moveTo>
                    <a:pt x="371348" y="54228"/>
                  </a:moveTo>
                  <a:lnTo>
                    <a:pt x="358634" y="55725"/>
                  </a:lnTo>
                  <a:lnTo>
                    <a:pt x="347551" y="60197"/>
                  </a:lnTo>
                  <a:lnTo>
                    <a:pt x="338111" y="67623"/>
                  </a:lnTo>
                  <a:lnTo>
                    <a:pt x="330326" y="77977"/>
                  </a:lnTo>
                  <a:lnTo>
                    <a:pt x="344210" y="77977"/>
                  </a:lnTo>
                  <a:lnTo>
                    <a:pt x="345432" y="76840"/>
                  </a:lnTo>
                  <a:lnTo>
                    <a:pt x="351694" y="73231"/>
                  </a:lnTo>
                  <a:lnTo>
                    <a:pt x="358767" y="71074"/>
                  </a:lnTo>
                  <a:lnTo>
                    <a:pt x="366649" y="70357"/>
                  </a:lnTo>
                  <a:lnTo>
                    <a:pt x="407370" y="70357"/>
                  </a:lnTo>
                  <a:lnTo>
                    <a:pt x="400190" y="63230"/>
                  </a:lnTo>
                  <a:lnTo>
                    <a:pt x="391842" y="58229"/>
                  </a:lnTo>
                  <a:lnTo>
                    <a:pt x="382232" y="55229"/>
                  </a:lnTo>
                  <a:lnTo>
                    <a:pt x="371348" y="54228"/>
                  </a:lnTo>
                  <a:close/>
                </a:path>
                <a:path w="1280159" h="231139">
                  <a:moveTo>
                    <a:pt x="470026" y="0"/>
                  </a:moveTo>
                  <a:lnTo>
                    <a:pt x="450976" y="0"/>
                  </a:lnTo>
                  <a:lnTo>
                    <a:pt x="450976" y="175894"/>
                  </a:lnTo>
                  <a:lnTo>
                    <a:pt x="470026" y="175894"/>
                  </a:lnTo>
                  <a:lnTo>
                    <a:pt x="470026" y="0"/>
                  </a:lnTo>
                  <a:close/>
                </a:path>
                <a:path w="1280159" h="231139">
                  <a:moveTo>
                    <a:pt x="522097" y="2159"/>
                  </a:moveTo>
                  <a:lnTo>
                    <a:pt x="515238" y="2159"/>
                  </a:lnTo>
                  <a:lnTo>
                    <a:pt x="512317" y="3301"/>
                  </a:lnTo>
                  <a:lnTo>
                    <a:pt x="509904" y="5714"/>
                  </a:lnTo>
                  <a:lnTo>
                    <a:pt x="507618" y="8127"/>
                  </a:lnTo>
                  <a:lnTo>
                    <a:pt x="506349" y="11049"/>
                  </a:lnTo>
                  <a:lnTo>
                    <a:pt x="506349" y="18161"/>
                  </a:lnTo>
                  <a:lnTo>
                    <a:pt x="507618" y="21081"/>
                  </a:lnTo>
                  <a:lnTo>
                    <a:pt x="512317" y="25780"/>
                  </a:lnTo>
                  <a:lnTo>
                    <a:pt x="515238" y="26924"/>
                  </a:lnTo>
                  <a:lnTo>
                    <a:pt x="522097" y="26924"/>
                  </a:lnTo>
                  <a:lnTo>
                    <a:pt x="525144" y="25653"/>
                  </a:lnTo>
                  <a:lnTo>
                    <a:pt x="527557" y="23240"/>
                  </a:lnTo>
                  <a:lnTo>
                    <a:pt x="529971" y="20954"/>
                  </a:lnTo>
                  <a:lnTo>
                    <a:pt x="531185" y="18161"/>
                  </a:lnTo>
                  <a:lnTo>
                    <a:pt x="531240" y="11049"/>
                  </a:lnTo>
                  <a:lnTo>
                    <a:pt x="529971" y="8127"/>
                  </a:lnTo>
                  <a:lnTo>
                    <a:pt x="525144" y="3301"/>
                  </a:lnTo>
                  <a:lnTo>
                    <a:pt x="522097" y="2159"/>
                  </a:lnTo>
                  <a:close/>
                </a:path>
                <a:path w="1280159" h="231139">
                  <a:moveTo>
                    <a:pt x="527938" y="57023"/>
                  </a:moveTo>
                  <a:lnTo>
                    <a:pt x="508888" y="57023"/>
                  </a:lnTo>
                  <a:lnTo>
                    <a:pt x="508888" y="175894"/>
                  </a:lnTo>
                  <a:lnTo>
                    <a:pt x="527938" y="175894"/>
                  </a:lnTo>
                  <a:lnTo>
                    <a:pt x="527938" y="57023"/>
                  </a:lnTo>
                  <a:close/>
                </a:path>
                <a:path w="1280159" h="231139">
                  <a:moveTo>
                    <a:pt x="620394" y="54228"/>
                  </a:moveTo>
                  <a:lnTo>
                    <a:pt x="575563" y="72136"/>
                  </a:lnTo>
                  <a:lnTo>
                    <a:pt x="558673" y="119252"/>
                  </a:lnTo>
                  <a:lnTo>
                    <a:pt x="559649" y="131853"/>
                  </a:lnTo>
                  <a:lnTo>
                    <a:pt x="582721" y="169419"/>
                  </a:lnTo>
                  <a:lnTo>
                    <a:pt x="615314" y="178688"/>
                  </a:lnTo>
                  <a:lnTo>
                    <a:pt x="624413" y="178184"/>
                  </a:lnTo>
                  <a:lnTo>
                    <a:pt x="632856" y="176657"/>
                  </a:lnTo>
                  <a:lnTo>
                    <a:pt x="640657" y="174081"/>
                  </a:lnTo>
                  <a:lnTo>
                    <a:pt x="647826" y="170434"/>
                  </a:lnTo>
                  <a:lnTo>
                    <a:pt x="647826" y="162687"/>
                  </a:lnTo>
                  <a:lnTo>
                    <a:pt x="618616" y="162687"/>
                  </a:lnTo>
                  <a:lnTo>
                    <a:pt x="609852" y="161944"/>
                  </a:lnTo>
                  <a:lnTo>
                    <a:pt x="580977" y="136366"/>
                  </a:lnTo>
                  <a:lnTo>
                    <a:pt x="578230" y="117728"/>
                  </a:lnTo>
                  <a:lnTo>
                    <a:pt x="578949" y="107582"/>
                  </a:lnTo>
                  <a:lnTo>
                    <a:pt x="603170" y="73596"/>
                  </a:lnTo>
                  <a:lnTo>
                    <a:pt x="619759" y="70357"/>
                  </a:lnTo>
                  <a:lnTo>
                    <a:pt x="648080" y="70357"/>
                  </a:lnTo>
                  <a:lnTo>
                    <a:pt x="648080" y="60070"/>
                  </a:lnTo>
                  <a:lnTo>
                    <a:pt x="641861" y="57550"/>
                  </a:lnTo>
                  <a:lnTo>
                    <a:pt x="635190" y="55721"/>
                  </a:lnTo>
                  <a:lnTo>
                    <a:pt x="628042" y="54606"/>
                  </a:lnTo>
                  <a:lnTo>
                    <a:pt x="620394" y="54228"/>
                  </a:lnTo>
                  <a:close/>
                </a:path>
                <a:path w="1280159" h="231139">
                  <a:moveTo>
                    <a:pt x="647826" y="152400"/>
                  </a:moveTo>
                  <a:lnTo>
                    <a:pt x="640869" y="156900"/>
                  </a:lnTo>
                  <a:lnTo>
                    <a:pt x="633698" y="160115"/>
                  </a:lnTo>
                  <a:lnTo>
                    <a:pt x="626288" y="162044"/>
                  </a:lnTo>
                  <a:lnTo>
                    <a:pt x="618616" y="162687"/>
                  </a:lnTo>
                  <a:lnTo>
                    <a:pt x="647826" y="162687"/>
                  </a:lnTo>
                  <a:lnTo>
                    <a:pt x="647826" y="152400"/>
                  </a:lnTo>
                  <a:close/>
                </a:path>
                <a:path w="1280159" h="231139">
                  <a:moveTo>
                    <a:pt x="648080" y="70357"/>
                  </a:moveTo>
                  <a:lnTo>
                    <a:pt x="619759" y="70357"/>
                  </a:lnTo>
                  <a:lnTo>
                    <a:pt x="627185" y="70931"/>
                  </a:lnTo>
                  <a:lnTo>
                    <a:pt x="634396" y="72659"/>
                  </a:lnTo>
                  <a:lnTo>
                    <a:pt x="641369" y="75555"/>
                  </a:lnTo>
                  <a:lnTo>
                    <a:pt x="648080" y="79628"/>
                  </a:lnTo>
                  <a:lnTo>
                    <a:pt x="648080" y="70357"/>
                  </a:lnTo>
                  <a:close/>
                </a:path>
                <a:path w="1280159" h="231139">
                  <a:moveTo>
                    <a:pt x="753970" y="70357"/>
                  </a:moveTo>
                  <a:lnTo>
                    <a:pt x="718057" y="70357"/>
                  </a:lnTo>
                  <a:lnTo>
                    <a:pt x="728799" y="72241"/>
                  </a:lnTo>
                  <a:lnTo>
                    <a:pt x="736457" y="77898"/>
                  </a:lnTo>
                  <a:lnTo>
                    <a:pt x="741043" y="87342"/>
                  </a:lnTo>
                  <a:lnTo>
                    <a:pt x="742568" y="100584"/>
                  </a:lnTo>
                  <a:lnTo>
                    <a:pt x="707008" y="105537"/>
                  </a:lnTo>
                  <a:lnTo>
                    <a:pt x="689840" y="110037"/>
                  </a:lnTo>
                  <a:lnTo>
                    <a:pt x="677576" y="118014"/>
                  </a:lnTo>
                  <a:lnTo>
                    <a:pt x="670218" y="129468"/>
                  </a:lnTo>
                  <a:lnTo>
                    <a:pt x="667765" y="144399"/>
                  </a:lnTo>
                  <a:lnTo>
                    <a:pt x="668387" y="151753"/>
                  </a:lnTo>
                  <a:lnTo>
                    <a:pt x="697158" y="178113"/>
                  </a:lnTo>
                  <a:lnTo>
                    <a:pt x="705611" y="178688"/>
                  </a:lnTo>
                  <a:lnTo>
                    <a:pt x="716899" y="177355"/>
                  </a:lnTo>
                  <a:lnTo>
                    <a:pt x="726757" y="173354"/>
                  </a:lnTo>
                  <a:lnTo>
                    <a:pt x="735187" y="166687"/>
                  </a:lnTo>
                  <a:lnTo>
                    <a:pt x="738187" y="162687"/>
                  </a:lnTo>
                  <a:lnTo>
                    <a:pt x="703072" y="162687"/>
                  </a:lnTo>
                  <a:lnTo>
                    <a:pt x="697610" y="160909"/>
                  </a:lnTo>
                  <a:lnTo>
                    <a:pt x="693297" y="157114"/>
                  </a:lnTo>
                  <a:lnTo>
                    <a:pt x="689355" y="153542"/>
                  </a:lnTo>
                  <a:lnTo>
                    <a:pt x="687197" y="148843"/>
                  </a:lnTo>
                  <a:lnTo>
                    <a:pt x="687229" y="134921"/>
                  </a:lnTo>
                  <a:lnTo>
                    <a:pt x="689482" y="129412"/>
                  </a:lnTo>
                  <a:lnTo>
                    <a:pt x="698500" y="123189"/>
                  </a:lnTo>
                  <a:lnTo>
                    <a:pt x="705103" y="121030"/>
                  </a:lnTo>
                  <a:lnTo>
                    <a:pt x="742568" y="115824"/>
                  </a:lnTo>
                  <a:lnTo>
                    <a:pt x="761618" y="115824"/>
                  </a:lnTo>
                  <a:lnTo>
                    <a:pt x="761618" y="98678"/>
                  </a:lnTo>
                  <a:lnTo>
                    <a:pt x="758999" y="79249"/>
                  </a:lnTo>
                  <a:lnTo>
                    <a:pt x="753970" y="70357"/>
                  </a:lnTo>
                  <a:close/>
                </a:path>
                <a:path w="1280159" h="231139">
                  <a:moveTo>
                    <a:pt x="761618" y="157352"/>
                  </a:moveTo>
                  <a:lnTo>
                    <a:pt x="742568" y="157352"/>
                  </a:lnTo>
                  <a:lnTo>
                    <a:pt x="742568" y="175894"/>
                  </a:lnTo>
                  <a:lnTo>
                    <a:pt x="761618" y="175894"/>
                  </a:lnTo>
                  <a:lnTo>
                    <a:pt x="761618" y="157352"/>
                  </a:lnTo>
                  <a:close/>
                </a:path>
                <a:path w="1280159" h="231139">
                  <a:moveTo>
                    <a:pt x="761618" y="115824"/>
                  </a:moveTo>
                  <a:lnTo>
                    <a:pt x="742568" y="115824"/>
                  </a:lnTo>
                  <a:lnTo>
                    <a:pt x="742568" y="127635"/>
                  </a:lnTo>
                  <a:lnTo>
                    <a:pt x="741997" y="134921"/>
                  </a:lnTo>
                  <a:lnTo>
                    <a:pt x="709929" y="162687"/>
                  </a:lnTo>
                  <a:lnTo>
                    <a:pt x="738187" y="162687"/>
                  </a:lnTo>
                  <a:lnTo>
                    <a:pt x="742187" y="157352"/>
                  </a:lnTo>
                  <a:lnTo>
                    <a:pt x="761618" y="157352"/>
                  </a:lnTo>
                  <a:lnTo>
                    <a:pt x="761618" y="115824"/>
                  </a:lnTo>
                  <a:close/>
                </a:path>
                <a:path w="1280159" h="231139">
                  <a:moveTo>
                    <a:pt x="719708" y="54228"/>
                  </a:moveTo>
                  <a:lnTo>
                    <a:pt x="679412" y="65357"/>
                  </a:lnTo>
                  <a:lnTo>
                    <a:pt x="679323" y="84962"/>
                  </a:lnTo>
                  <a:lnTo>
                    <a:pt x="688250" y="78555"/>
                  </a:lnTo>
                  <a:lnTo>
                    <a:pt x="697690" y="73993"/>
                  </a:lnTo>
                  <a:lnTo>
                    <a:pt x="707630" y="71264"/>
                  </a:lnTo>
                  <a:lnTo>
                    <a:pt x="718057" y="70357"/>
                  </a:lnTo>
                  <a:lnTo>
                    <a:pt x="753970" y="70357"/>
                  </a:lnTo>
                  <a:lnTo>
                    <a:pt x="751141" y="65357"/>
                  </a:lnTo>
                  <a:lnTo>
                    <a:pt x="738044" y="57013"/>
                  </a:lnTo>
                  <a:lnTo>
                    <a:pt x="719708" y="54228"/>
                  </a:lnTo>
                  <a:close/>
                </a:path>
                <a:path w="1280159" h="231139">
                  <a:moveTo>
                    <a:pt x="822198" y="73278"/>
                  </a:moveTo>
                  <a:lnTo>
                    <a:pt x="803148" y="73278"/>
                  </a:lnTo>
                  <a:lnTo>
                    <a:pt x="803148" y="143637"/>
                  </a:lnTo>
                  <a:lnTo>
                    <a:pt x="805100" y="158898"/>
                  </a:lnTo>
                  <a:lnTo>
                    <a:pt x="810958" y="169814"/>
                  </a:lnTo>
                  <a:lnTo>
                    <a:pt x="820721" y="176373"/>
                  </a:lnTo>
                  <a:lnTo>
                    <a:pt x="834389" y="178562"/>
                  </a:lnTo>
                  <a:lnTo>
                    <a:pt x="841628" y="178562"/>
                  </a:lnTo>
                  <a:lnTo>
                    <a:pt x="847598" y="177291"/>
                  </a:lnTo>
                  <a:lnTo>
                    <a:pt x="852042" y="174751"/>
                  </a:lnTo>
                  <a:lnTo>
                    <a:pt x="852042" y="162432"/>
                  </a:lnTo>
                  <a:lnTo>
                    <a:pt x="833374" y="162432"/>
                  </a:lnTo>
                  <a:lnTo>
                    <a:pt x="828928" y="160781"/>
                  </a:lnTo>
                  <a:lnTo>
                    <a:pt x="826261" y="157352"/>
                  </a:lnTo>
                  <a:lnTo>
                    <a:pt x="823467" y="153924"/>
                  </a:lnTo>
                  <a:lnTo>
                    <a:pt x="822198" y="148336"/>
                  </a:lnTo>
                  <a:lnTo>
                    <a:pt x="822198" y="73278"/>
                  </a:lnTo>
                  <a:close/>
                </a:path>
                <a:path w="1280159" h="231139">
                  <a:moveTo>
                    <a:pt x="852042" y="158495"/>
                  </a:moveTo>
                  <a:lnTo>
                    <a:pt x="848613" y="161162"/>
                  </a:lnTo>
                  <a:lnTo>
                    <a:pt x="844423" y="162432"/>
                  </a:lnTo>
                  <a:lnTo>
                    <a:pt x="852042" y="162432"/>
                  </a:lnTo>
                  <a:lnTo>
                    <a:pt x="852042" y="158495"/>
                  </a:lnTo>
                  <a:close/>
                </a:path>
                <a:path w="1280159" h="231139">
                  <a:moveTo>
                    <a:pt x="852042" y="57023"/>
                  </a:moveTo>
                  <a:lnTo>
                    <a:pt x="782701" y="57023"/>
                  </a:lnTo>
                  <a:lnTo>
                    <a:pt x="782701" y="73278"/>
                  </a:lnTo>
                  <a:lnTo>
                    <a:pt x="852042" y="73278"/>
                  </a:lnTo>
                  <a:lnTo>
                    <a:pt x="852042" y="57023"/>
                  </a:lnTo>
                  <a:close/>
                </a:path>
                <a:path w="1280159" h="231139">
                  <a:moveTo>
                    <a:pt x="822198" y="21843"/>
                  </a:moveTo>
                  <a:lnTo>
                    <a:pt x="803148" y="28066"/>
                  </a:lnTo>
                  <a:lnTo>
                    <a:pt x="803148" y="57023"/>
                  </a:lnTo>
                  <a:lnTo>
                    <a:pt x="822198" y="57023"/>
                  </a:lnTo>
                  <a:lnTo>
                    <a:pt x="822198" y="21843"/>
                  </a:lnTo>
                  <a:close/>
                </a:path>
                <a:path w="1280159" h="231139">
                  <a:moveTo>
                    <a:pt x="890904" y="2159"/>
                  </a:moveTo>
                  <a:lnTo>
                    <a:pt x="884047" y="2159"/>
                  </a:lnTo>
                  <a:lnTo>
                    <a:pt x="881126" y="3301"/>
                  </a:lnTo>
                  <a:lnTo>
                    <a:pt x="878712" y="5714"/>
                  </a:lnTo>
                  <a:lnTo>
                    <a:pt x="876426" y="8127"/>
                  </a:lnTo>
                  <a:lnTo>
                    <a:pt x="875156" y="11049"/>
                  </a:lnTo>
                  <a:lnTo>
                    <a:pt x="875156" y="18161"/>
                  </a:lnTo>
                  <a:lnTo>
                    <a:pt x="876426" y="21081"/>
                  </a:lnTo>
                  <a:lnTo>
                    <a:pt x="881126" y="25780"/>
                  </a:lnTo>
                  <a:lnTo>
                    <a:pt x="884047" y="26924"/>
                  </a:lnTo>
                  <a:lnTo>
                    <a:pt x="890904" y="26924"/>
                  </a:lnTo>
                  <a:lnTo>
                    <a:pt x="893952" y="25653"/>
                  </a:lnTo>
                  <a:lnTo>
                    <a:pt x="896365" y="23240"/>
                  </a:lnTo>
                  <a:lnTo>
                    <a:pt x="898778" y="20954"/>
                  </a:lnTo>
                  <a:lnTo>
                    <a:pt x="899993" y="18161"/>
                  </a:lnTo>
                  <a:lnTo>
                    <a:pt x="900049" y="11049"/>
                  </a:lnTo>
                  <a:lnTo>
                    <a:pt x="898778" y="8127"/>
                  </a:lnTo>
                  <a:lnTo>
                    <a:pt x="893952" y="3301"/>
                  </a:lnTo>
                  <a:lnTo>
                    <a:pt x="890904" y="2159"/>
                  </a:lnTo>
                  <a:close/>
                </a:path>
                <a:path w="1280159" h="231139">
                  <a:moveTo>
                    <a:pt x="896747" y="57023"/>
                  </a:moveTo>
                  <a:lnTo>
                    <a:pt x="877697" y="57023"/>
                  </a:lnTo>
                  <a:lnTo>
                    <a:pt x="877697" y="175894"/>
                  </a:lnTo>
                  <a:lnTo>
                    <a:pt x="896747" y="175894"/>
                  </a:lnTo>
                  <a:lnTo>
                    <a:pt x="896747" y="57023"/>
                  </a:lnTo>
                  <a:close/>
                </a:path>
                <a:path w="1280159" h="231139">
                  <a:moveTo>
                    <a:pt x="988059" y="54228"/>
                  </a:moveTo>
                  <a:lnTo>
                    <a:pt x="943860" y="71123"/>
                  </a:lnTo>
                  <a:lnTo>
                    <a:pt x="927480" y="117855"/>
                  </a:lnTo>
                  <a:lnTo>
                    <a:pt x="928459" y="130976"/>
                  </a:lnTo>
                  <a:lnTo>
                    <a:pt x="951779" y="169366"/>
                  </a:lnTo>
                  <a:lnTo>
                    <a:pt x="985265" y="178688"/>
                  </a:lnTo>
                  <a:lnTo>
                    <a:pt x="998120" y="177619"/>
                  </a:lnTo>
                  <a:lnTo>
                    <a:pt x="1009618" y="174418"/>
                  </a:lnTo>
                  <a:lnTo>
                    <a:pt x="1019734" y="169098"/>
                  </a:lnTo>
                  <a:lnTo>
                    <a:pt x="1027254" y="162687"/>
                  </a:lnTo>
                  <a:lnTo>
                    <a:pt x="986662" y="162687"/>
                  </a:lnTo>
                  <a:lnTo>
                    <a:pt x="978068" y="161925"/>
                  </a:lnTo>
                  <a:lnTo>
                    <a:pt x="949721" y="136096"/>
                  </a:lnTo>
                  <a:lnTo>
                    <a:pt x="947081" y="117855"/>
                  </a:lnTo>
                  <a:lnTo>
                    <a:pt x="947112" y="116077"/>
                  </a:lnTo>
                  <a:lnTo>
                    <a:pt x="963517" y="77323"/>
                  </a:lnTo>
                  <a:lnTo>
                    <a:pt x="986662" y="70357"/>
                  </a:lnTo>
                  <a:lnTo>
                    <a:pt x="1029299" y="70357"/>
                  </a:lnTo>
                  <a:lnTo>
                    <a:pt x="1021421" y="63444"/>
                  </a:lnTo>
                  <a:lnTo>
                    <a:pt x="1011777" y="58324"/>
                  </a:lnTo>
                  <a:lnTo>
                    <a:pt x="1000656" y="55252"/>
                  </a:lnTo>
                  <a:lnTo>
                    <a:pt x="988059" y="54228"/>
                  </a:lnTo>
                  <a:close/>
                </a:path>
                <a:path w="1280159" h="231139">
                  <a:moveTo>
                    <a:pt x="1029299" y="70357"/>
                  </a:moveTo>
                  <a:lnTo>
                    <a:pt x="986662" y="70357"/>
                  </a:lnTo>
                  <a:lnTo>
                    <a:pt x="995376" y="71100"/>
                  </a:lnTo>
                  <a:lnTo>
                    <a:pt x="1003030" y="73342"/>
                  </a:lnTo>
                  <a:lnTo>
                    <a:pt x="1024397" y="106211"/>
                  </a:lnTo>
                  <a:lnTo>
                    <a:pt x="1024979" y="116077"/>
                  </a:lnTo>
                  <a:lnTo>
                    <a:pt x="1024949" y="117855"/>
                  </a:lnTo>
                  <a:lnTo>
                    <a:pt x="1009612" y="155989"/>
                  </a:lnTo>
                  <a:lnTo>
                    <a:pt x="986662" y="162687"/>
                  </a:lnTo>
                  <a:lnTo>
                    <a:pt x="1027254" y="162687"/>
                  </a:lnTo>
                  <a:lnTo>
                    <a:pt x="1044575" y="116077"/>
                  </a:lnTo>
                  <a:lnTo>
                    <a:pt x="1043626" y="102312"/>
                  </a:lnTo>
                  <a:lnTo>
                    <a:pt x="1040796" y="90154"/>
                  </a:lnTo>
                  <a:lnTo>
                    <a:pt x="1036109" y="79591"/>
                  </a:lnTo>
                  <a:lnTo>
                    <a:pt x="1029588" y="70612"/>
                  </a:lnTo>
                  <a:lnTo>
                    <a:pt x="1029299" y="70357"/>
                  </a:lnTo>
                  <a:close/>
                </a:path>
                <a:path w="1280159" h="231139">
                  <a:moveTo>
                    <a:pt x="1093342" y="57023"/>
                  </a:moveTo>
                  <a:lnTo>
                    <a:pt x="1074292" y="57023"/>
                  </a:lnTo>
                  <a:lnTo>
                    <a:pt x="1074292" y="175894"/>
                  </a:lnTo>
                  <a:lnTo>
                    <a:pt x="1093342" y="175894"/>
                  </a:lnTo>
                  <a:lnTo>
                    <a:pt x="1093342" y="108203"/>
                  </a:lnTo>
                  <a:lnTo>
                    <a:pt x="1093936" y="100367"/>
                  </a:lnTo>
                  <a:lnTo>
                    <a:pt x="1095708" y="93233"/>
                  </a:lnTo>
                  <a:lnTo>
                    <a:pt x="1098647" y="86790"/>
                  </a:lnTo>
                  <a:lnTo>
                    <a:pt x="1102740" y="81025"/>
                  </a:lnTo>
                  <a:lnTo>
                    <a:pt x="1107209" y="76835"/>
                  </a:lnTo>
                  <a:lnTo>
                    <a:pt x="1093342" y="76835"/>
                  </a:lnTo>
                  <a:lnTo>
                    <a:pt x="1093342" y="57023"/>
                  </a:lnTo>
                  <a:close/>
                </a:path>
                <a:path w="1280159" h="231139">
                  <a:moveTo>
                    <a:pt x="1164896" y="70357"/>
                  </a:moveTo>
                  <a:lnTo>
                    <a:pt x="1126362" y="70357"/>
                  </a:lnTo>
                  <a:lnTo>
                    <a:pt x="1138437" y="72717"/>
                  </a:lnTo>
                  <a:lnTo>
                    <a:pt x="1147048" y="79803"/>
                  </a:lnTo>
                  <a:lnTo>
                    <a:pt x="1152205" y="91628"/>
                  </a:lnTo>
                  <a:lnTo>
                    <a:pt x="1153922" y="108203"/>
                  </a:lnTo>
                  <a:lnTo>
                    <a:pt x="1153922" y="175894"/>
                  </a:lnTo>
                  <a:lnTo>
                    <a:pt x="1172972" y="175894"/>
                  </a:lnTo>
                  <a:lnTo>
                    <a:pt x="1172972" y="103250"/>
                  </a:lnTo>
                  <a:lnTo>
                    <a:pt x="1172329" y="92057"/>
                  </a:lnTo>
                  <a:lnTo>
                    <a:pt x="1170400" y="82280"/>
                  </a:lnTo>
                  <a:lnTo>
                    <a:pt x="1167185" y="73908"/>
                  </a:lnTo>
                  <a:lnTo>
                    <a:pt x="1164896" y="70357"/>
                  </a:lnTo>
                  <a:close/>
                </a:path>
                <a:path w="1280159" h="231139">
                  <a:moveTo>
                    <a:pt x="1132839" y="54228"/>
                  </a:moveTo>
                  <a:lnTo>
                    <a:pt x="1120818" y="55653"/>
                  </a:lnTo>
                  <a:lnTo>
                    <a:pt x="1110297" y="59912"/>
                  </a:lnTo>
                  <a:lnTo>
                    <a:pt x="1101300" y="66980"/>
                  </a:lnTo>
                  <a:lnTo>
                    <a:pt x="1093851" y="76835"/>
                  </a:lnTo>
                  <a:lnTo>
                    <a:pt x="1107209" y="76835"/>
                  </a:lnTo>
                  <a:lnTo>
                    <a:pt x="1107717" y="76358"/>
                  </a:lnTo>
                  <a:lnTo>
                    <a:pt x="1113313" y="73025"/>
                  </a:lnTo>
                  <a:lnTo>
                    <a:pt x="1119528" y="71024"/>
                  </a:lnTo>
                  <a:lnTo>
                    <a:pt x="1126362" y="70357"/>
                  </a:lnTo>
                  <a:lnTo>
                    <a:pt x="1164896" y="70357"/>
                  </a:lnTo>
                  <a:lnTo>
                    <a:pt x="1162684" y="66928"/>
                  </a:lnTo>
                  <a:lnTo>
                    <a:pt x="1156950" y="61408"/>
                  </a:lnTo>
                  <a:lnTo>
                    <a:pt x="1150048" y="57435"/>
                  </a:lnTo>
                  <a:lnTo>
                    <a:pt x="1142003" y="55034"/>
                  </a:lnTo>
                  <a:lnTo>
                    <a:pt x="1132839" y="54228"/>
                  </a:lnTo>
                  <a:close/>
                </a:path>
                <a:path w="1280159" h="231139">
                  <a:moveTo>
                    <a:pt x="1201292" y="151256"/>
                  </a:moveTo>
                  <a:lnTo>
                    <a:pt x="1201292" y="171703"/>
                  </a:lnTo>
                  <a:lnTo>
                    <a:pt x="1208289" y="174777"/>
                  </a:lnTo>
                  <a:lnTo>
                    <a:pt x="1215929" y="176958"/>
                  </a:lnTo>
                  <a:lnTo>
                    <a:pt x="1224188" y="178258"/>
                  </a:lnTo>
                  <a:lnTo>
                    <a:pt x="1233042" y="178688"/>
                  </a:lnTo>
                  <a:lnTo>
                    <a:pt x="1239265" y="178688"/>
                  </a:lnTo>
                  <a:lnTo>
                    <a:pt x="1274261" y="162687"/>
                  </a:lnTo>
                  <a:lnTo>
                    <a:pt x="1235455" y="162687"/>
                  </a:lnTo>
                  <a:lnTo>
                    <a:pt x="1226313" y="161972"/>
                  </a:lnTo>
                  <a:lnTo>
                    <a:pt x="1217564" y="159829"/>
                  </a:lnTo>
                  <a:lnTo>
                    <a:pt x="1209220" y="156257"/>
                  </a:lnTo>
                  <a:lnTo>
                    <a:pt x="1201292" y="151256"/>
                  </a:lnTo>
                  <a:close/>
                </a:path>
                <a:path w="1280159" h="231139">
                  <a:moveTo>
                    <a:pt x="1247012" y="54228"/>
                  </a:moveTo>
                  <a:lnTo>
                    <a:pt x="1241171" y="54228"/>
                  </a:lnTo>
                  <a:lnTo>
                    <a:pt x="1235582" y="54990"/>
                  </a:lnTo>
                  <a:lnTo>
                    <a:pt x="1230122" y="56514"/>
                  </a:lnTo>
                  <a:lnTo>
                    <a:pt x="1224660" y="57912"/>
                  </a:lnTo>
                  <a:lnTo>
                    <a:pt x="1219707" y="60198"/>
                  </a:lnTo>
                  <a:lnTo>
                    <a:pt x="1211199" y="65912"/>
                  </a:lnTo>
                  <a:lnTo>
                    <a:pt x="1207897" y="69595"/>
                  </a:lnTo>
                  <a:lnTo>
                    <a:pt x="1204529" y="75126"/>
                  </a:lnTo>
                  <a:lnTo>
                    <a:pt x="1202689" y="78104"/>
                  </a:lnTo>
                  <a:lnTo>
                    <a:pt x="1201419" y="83057"/>
                  </a:lnTo>
                  <a:lnTo>
                    <a:pt x="1201419" y="93217"/>
                  </a:lnTo>
                  <a:lnTo>
                    <a:pt x="1228089" y="121157"/>
                  </a:lnTo>
                  <a:lnTo>
                    <a:pt x="1233424" y="123189"/>
                  </a:lnTo>
                  <a:lnTo>
                    <a:pt x="1240662" y="126111"/>
                  </a:lnTo>
                  <a:lnTo>
                    <a:pt x="1243964" y="127507"/>
                  </a:lnTo>
                  <a:lnTo>
                    <a:pt x="1247266" y="128777"/>
                  </a:lnTo>
                  <a:lnTo>
                    <a:pt x="1250187" y="130301"/>
                  </a:lnTo>
                  <a:lnTo>
                    <a:pt x="1252601" y="132079"/>
                  </a:lnTo>
                  <a:lnTo>
                    <a:pt x="1255013" y="133730"/>
                  </a:lnTo>
                  <a:lnTo>
                    <a:pt x="1256918" y="135762"/>
                  </a:lnTo>
                  <a:lnTo>
                    <a:pt x="1258442" y="137922"/>
                  </a:lnTo>
                  <a:lnTo>
                    <a:pt x="1259839" y="140080"/>
                  </a:lnTo>
                  <a:lnTo>
                    <a:pt x="1260602" y="142875"/>
                  </a:lnTo>
                  <a:lnTo>
                    <a:pt x="1260602" y="146050"/>
                  </a:lnTo>
                  <a:lnTo>
                    <a:pt x="1259030" y="153310"/>
                  </a:lnTo>
                  <a:lnTo>
                    <a:pt x="1254315" y="158511"/>
                  </a:lnTo>
                  <a:lnTo>
                    <a:pt x="1246457" y="161641"/>
                  </a:lnTo>
                  <a:lnTo>
                    <a:pt x="1235455" y="162687"/>
                  </a:lnTo>
                  <a:lnTo>
                    <a:pt x="1274261" y="162687"/>
                  </a:lnTo>
                  <a:lnTo>
                    <a:pt x="1276223" y="159512"/>
                  </a:lnTo>
                  <a:lnTo>
                    <a:pt x="1278762" y="155066"/>
                  </a:lnTo>
                  <a:lnTo>
                    <a:pt x="1280032" y="149987"/>
                  </a:lnTo>
                  <a:lnTo>
                    <a:pt x="1280032" y="139318"/>
                  </a:lnTo>
                  <a:lnTo>
                    <a:pt x="1279271" y="135254"/>
                  </a:lnTo>
                  <a:lnTo>
                    <a:pt x="1277619" y="131699"/>
                  </a:lnTo>
                  <a:lnTo>
                    <a:pt x="1276096" y="128269"/>
                  </a:lnTo>
                  <a:lnTo>
                    <a:pt x="1242059" y="107568"/>
                  </a:lnTo>
                  <a:lnTo>
                    <a:pt x="1238630" y="106044"/>
                  </a:lnTo>
                  <a:lnTo>
                    <a:pt x="1235455" y="104775"/>
                  </a:lnTo>
                  <a:lnTo>
                    <a:pt x="1232407" y="103504"/>
                  </a:lnTo>
                  <a:lnTo>
                    <a:pt x="1229740" y="101980"/>
                  </a:lnTo>
                  <a:lnTo>
                    <a:pt x="1227581" y="100329"/>
                  </a:lnTo>
                  <a:lnTo>
                    <a:pt x="1225423" y="98805"/>
                  </a:lnTo>
                  <a:lnTo>
                    <a:pt x="1223772" y="96900"/>
                  </a:lnTo>
                  <a:lnTo>
                    <a:pt x="1222628" y="94741"/>
                  </a:lnTo>
                  <a:lnTo>
                    <a:pt x="1221485" y="92710"/>
                  </a:lnTo>
                  <a:lnTo>
                    <a:pt x="1220977" y="90169"/>
                  </a:lnTo>
                  <a:lnTo>
                    <a:pt x="1220977" y="84581"/>
                  </a:lnTo>
                  <a:lnTo>
                    <a:pt x="1240916" y="70357"/>
                  </a:lnTo>
                  <a:lnTo>
                    <a:pt x="1274572" y="70357"/>
                  </a:lnTo>
                  <a:lnTo>
                    <a:pt x="1274572" y="59689"/>
                  </a:lnTo>
                  <a:lnTo>
                    <a:pt x="1268283" y="57282"/>
                  </a:lnTo>
                  <a:lnTo>
                    <a:pt x="1261602" y="55578"/>
                  </a:lnTo>
                  <a:lnTo>
                    <a:pt x="1254515" y="54564"/>
                  </a:lnTo>
                  <a:lnTo>
                    <a:pt x="1247012" y="54228"/>
                  </a:lnTo>
                  <a:close/>
                </a:path>
                <a:path w="1280159" h="231139">
                  <a:moveTo>
                    <a:pt x="1274572" y="70357"/>
                  </a:moveTo>
                  <a:lnTo>
                    <a:pt x="1244473" y="70357"/>
                  </a:lnTo>
                  <a:lnTo>
                    <a:pt x="1252712" y="70883"/>
                  </a:lnTo>
                  <a:lnTo>
                    <a:pt x="1260475" y="72469"/>
                  </a:lnTo>
                  <a:lnTo>
                    <a:pt x="1267761" y="75126"/>
                  </a:lnTo>
                  <a:lnTo>
                    <a:pt x="1274572" y="78866"/>
                  </a:lnTo>
                  <a:lnTo>
                    <a:pt x="1274572" y="70357"/>
                  </a:lnTo>
                  <a:close/>
                </a:path>
              </a:pathLst>
            </a:custGeom>
            <a:solidFill>
              <a:srgbClr val="FFFFFF">
                <a:alpha val="98823"/>
              </a:srgbClr>
            </a:solidFill>
          </p:spPr>
          <p:txBody>
            <a:bodyPr wrap="square" lIns="0" tIns="0" rIns="0" bIns="0" rtlCol="0"/>
            <a:lstStyle/>
            <a:p>
              <a:endParaRPr sz="2700">
                <a:latin typeface="Canva Sans" panose="020B0604020202020204" charset="0"/>
              </a:endParaRPr>
            </a:p>
          </p:txBody>
        </p:sp>
        <p:sp>
          <p:nvSpPr>
            <p:cNvPr id="51" name="object 51"/>
            <p:cNvSpPr/>
            <p:nvPr/>
          </p:nvSpPr>
          <p:spPr>
            <a:xfrm>
              <a:off x="6705599" y="2877311"/>
              <a:ext cx="1813560" cy="422275"/>
            </a:xfrm>
            <a:custGeom>
              <a:avLst/>
              <a:gdLst/>
              <a:ahLst/>
              <a:cxnLst/>
              <a:rect l="l" t="t" r="r" b="b"/>
              <a:pathLst>
                <a:path w="1813559" h="422275">
                  <a:moveTo>
                    <a:pt x="1813559" y="0"/>
                  </a:moveTo>
                  <a:lnTo>
                    <a:pt x="0" y="0"/>
                  </a:lnTo>
                  <a:lnTo>
                    <a:pt x="0" y="422148"/>
                  </a:lnTo>
                  <a:lnTo>
                    <a:pt x="1813559" y="422148"/>
                  </a:lnTo>
                  <a:lnTo>
                    <a:pt x="1813559" y="0"/>
                  </a:lnTo>
                  <a:close/>
                </a:path>
              </a:pathLst>
            </a:custGeom>
            <a:solidFill>
              <a:srgbClr val="FF752D"/>
            </a:solidFill>
          </p:spPr>
          <p:txBody>
            <a:bodyPr wrap="square" lIns="0" tIns="0" rIns="0" bIns="0" rtlCol="0"/>
            <a:lstStyle/>
            <a:p>
              <a:endParaRPr sz="2700">
                <a:latin typeface="Canva Sans" panose="020B0604020202020204" charset="0"/>
              </a:endParaRPr>
            </a:p>
          </p:txBody>
        </p:sp>
        <p:sp>
          <p:nvSpPr>
            <p:cNvPr id="52" name="object 52"/>
            <p:cNvSpPr/>
            <p:nvPr/>
          </p:nvSpPr>
          <p:spPr>
            <a:xfrm>
              <a:off x="7195311" y="2980944"/>
              <a:ext cx="845819" cy="176530"/>
            </a:xfrm>
            <a:custGeom>
              <a:avLst/>
              <a:gdLst/>
              <a:ahLst/>
              <a:cxnLst/>
              <a:rect l="l" t="t" r="r" b="b"/>
              <a:pathLst>
                <a:path w="845820" h="176530">
                  <a:moveTo>
                    <a:pt x="56896" y="7365"/>
                  </a:moveTo>
                  <a:lnTo>
                    <a:pt x="0" y="7365"/>
                  </a:lnTo>
                  <a:lnTo>
                    <a:pt x="0" y="173735"/>
                  </a:lnTo>
                  <a:lnTo>
                    <a:pt x="19431" y="173735"/>
                  </a:lnTo>
                  <a:lnTo>
                    <a:pt x="19431" y="102996"/>
                  </a:lnTo>
                  <a:lnTo>
                    <a:pt x="72898" y="102996"/>
                  </a:lnTo>
                  <a:lnTo>
                    <a:pt x="72644" y="102742"/>
                  </a:lnTo>
                  <a:lnTo>
                    <a:pt x="70612" y="101218"/>
                  </a:lnTo>
                  <a:lnTo>
                    <a:pt x="68580" y="99567"/>
                  </a:lnTo>
                  <a:lnTo>
                    <a:pt x="66167" y="98170"/>
                  </a:lnTo>
                  <a:lnTo>
                    <a:pt x="63373" y="96900"/>
                  </a:lnTo>
                  <a:lnTo>
                    <a:pt x="63373" y="96519"/>
                  </a:lnTo>
                  <a:lnTo>
                    <a:pt x="85783" y="85343"/>
                  </a:lnTo>
                  <a:lnTo>
                    <a:pt x="19431" y="85343"/>
                  </a:lnTo>
                  <a:lnTo>
                    <a:pt x="19431" y="25018"/>
                  </a:lnTo>
                  <a:lnTo>
                    <a:pt x="92568" y="25018"/>
                  </a:lnTo>
                  <a:lnTo>
                    <a:pt x="90297" y="22097"/>
                  </a:lnTo>
                  <a:lnTo>
                    <a:pt x="81280" y="14604"/>
                  </a:lnTo>
                  <a:lnTo>
                    <a:pt x="75946" y="11810"/>
                  </a:lnTo>
                  <a:lnTo>
                    <a:pt x="63627" y="8254"/>
                  </a:lnTo>
                  <a:lnTo>
                    <a:pt x="56896" y="7365"/>
                  </a:lnTo>
                  <a:close/>
                </a:path>
                <a:path w="845820" h="176530">
                  <a:moveTo>
                    <a:pt x="72898" y="102996"/>
                  </a:moveTo>
                  <a:lnTo>
                    <a:pt x="39116" y="102996"/>
                  </a:lnTo>
                  <a:lnTo>
                    <a:pt x="42418" y="103377"/>
                  </a:lnTo>
                  <a:lnTo>
                    <a:pt x="45212" y="104266"/>
                  </a:lnTo>
                  <a:lnTo>
                    <a:pt x="48133" y="105155"/>
                  </a:lnTo>
                  <a:lnTo>
                    <a:pt x="50927" y="106552"/>
                  </a:lnTo>
                  <a:lnTo>
                    <a:pt x="53340" y="108584"/>
                  </a:lnTo>
                  <a:lnTo>
                    <a:pt x="55880" y="110489"/>
                  </a:lnTo>
                  <a:lnTo>
                    <a:pt x="68199" y="127126"/>
                  </a:lnTo>
                  <a:lnTo>
                    <a:pt x="96012" y="173735"/>
                  </a:lnTo>
                  <a:lnTo>
                    <a:pt x="119253" y="173735"/>
                  </a:lnTo>
                  <a:lnTo>
                    <a:pt x="88011" y="123697"/>
                  </a:lnTo>
                  <a:lnTo>
                    <a:pt x="85852" y="120141"/>
                  </a:lnTo>
                  <a:lnTo>
                    <a:pt x="83820" y="116966"/>
                  </a:lnTo>
                  <a:lnTo>
                    <a:pt x="81915" y="114172"/>
                  </a:lnTo>
                  <a:lnTo>
                    <a:pt x="80137" y="111378"/>
                  </a:lnTo>
                  <a:lnTo>
                    <a:pt x="78359" y="108965"/>
                  </a:lnTo>
                  <a:lnTo>
                    <a:pt x="74549" y="104647"/>
                  </a:lnTo>
                  <a:lnTo>
                    <a:pt x="72898" y="102996"/>
                  </a:lnTo>
                  <a:close/>
                </a:path>
                <a:path w="845820" h="176530">
                  <a:moveTo>
                    <a:pt x="92568" y="25018"/>
                  </a:moveTo>
                  <a:lnTo>
                    <a:pt x="46101" y="25018"/>
                  </a:lnTo>
                  <a:lnTo>
                    <a:pt x="53814" y="25475"/>
                  </a:lnTo>
                  <a:lnTo>
                    <a:pt x="60563" y="26860"/>
                  </a:lnTo>
                  <a:lnTo>
                    <a:pt x="79756" y="58292"/>
                  </a:lnTo>
                  <a:lnTo>
                    <a:pt x="78994" y="62737"/>
                  </a:lnTo>
                  <a:lnTo>
                    <a:pt x="77216" y="66675"/>
                  </a:lnTo>
                  <a:lnTo>
                    <a:pt x="75565" y="70738"/>
                  </a:lnTo>
                  <a:lnTo>
                    <a:pt x="50800" y="85343"/>
                  </a:lnTo>
                  <a:lnTo>
                    <a:pt x="85783" y="85343"/>
                  </a:lnTo>
                  <a:lnTo>
                    <a:pt x="86995" y="84327"/>
                  </a:lnTo>
                  <a:lnTo>
                    <a:pt x="90170" y="80517"/>
                  </a:lnTo>
                  <a:lnTo>
                    <a:pt x="93472" y="76834"/>
                  </a:lnTo>
                  <a:lnTo>
                    <a:pt x="95885" y="72516"/>
                  </a:lnTo>
                  <a:lnTo>
                    <a:pt x="97663" y="67563"/>
                  </a:lnTo>
                  <a:lnTo>
                    <a:pt x="99314" y="62737"/>
                  </a:lnTo>
                  <a:lnTo>
                    <a:pt x="100203" y="57530"/>
                  </a:lnTo>
                  <a:lnTo>
                    <a:pt x="100203" y="44195"/>
                  </a:lnTo>
                  <a:lnTo>
                    <a:pt x="98933" y="37718"/>
                  </a:lnTo>
                  <a:lnTo>
                    <a:pt x="96393" y="32257"/>
                  </a:lnTo>
                  <a:lnTo>
                    <a:pt x="93853" y="26669"/>
                  </a:lnTo>
                  <a:lnTo>
                    <a:pt x="92568" y="25018"/>
                  </a:lnTo>
                  <a:close/>
                </a:path>
                <a:path w="845820" h="176530">
                  <a:moveTo>
                    <a:pt x="155448" y="54863"/>
                  </a:moveTo>
                  <a:lnTo>
                    <a:pt x="136525" y="54863"/>
                  </a:lnTo>
                  <a:lnTo>
                    <a:pt x="136525" y="125983"/>
                  </a:lnTo>
                  <a:lnTo>
                    <a:pt x="139190" y="148133"/>
                  </a:lnTo>
                  <a:lnTo>
                    <a:pt x="147177" y="163925"/>
                  </a:lnTo>
                  <a:lnTo>
                    <a:pt x="160474" y="173382"/>
                  </a:lnTo>
                  <a:lnTo>
                    <a:pt x="179070" y="176529"/>
                  </a:lnTo>
                  <a:lnTo>
                    <a:pt x="190662" y="175192"/>
                  </a:lnTo>
                  <a:lnTo>
                    <a:pt x="200659" y="171164"/>
                  </a:lnTo>
                  <a:lnTo>
                    <a:pt x="209038" y="164421"/>
                  </a:lnTo>
                  <a:lnTo>
                    <a:pt x="211803" y="160527"/>
                  </a:lnTo>
                  <a:lnTo>
                    <a:pt x="184277" y="160527"/>
                  </a:lnTo>
                  <a:lnTo>
                    <a:pt x="171682" y="158172"/>
                  </a:lnTo>
                  <a:lnTo>
                    <a:pt x="162671" y="151114"/>
                  </a:lnTo>
                  <a:lnTo>
                    <a:pt x="157255" y="139364"/>
                  </a:lnTo>
                  <a:lnTo>
                    <a:pt x="155503" y="123443"/>
                  </a:lnTo>
                  <a:lnTo>
                    <a:pt x="155448" y="54863"/>
                  </a:lnTo>
                  <a:close/>
                </a:path>
                <a:path w="845820" h="176530">
                  <a:moveTo>
                    <a:pt x="235204" y="154939"/>
                  </a:moveTo>
                  <a:lnTo>
                    <a:pt x="216154" y="154939"/>
                  </a:lnTo>
                  <a:lnTo>
                    <a:pt x="216154" y="173735"/>
                  </a:lnTo>
                  <a:lnTo>
                    <a:pt x="235204" y="173735"/>
                  </a:lnTo>
                  <a:lnTo>
                    <a:pt x="235204" y="154939"/>
                  </a:lnTo>
                  <a:close/>
                </a:path>
                <a:path w="845820" h="176530">
                  <a:moveTo>
                    <a:pt x="235204" y="54863"/>
                  </a:moveTo>
                  <a:lnTo>
                    <a:pt x="216154" y="54863"/>
                  </a:lnTo>
                  <a:lnTo>
                    <a:pt x="216154" y="123443"/>
                  </a:lnTo>
                  <a:lnTo>
                    <a:pt x="215604" y="131327"/>
                  </a:lnTo>
                  <a:lnTo>
                    <a:pt x="193548" y="160527"/>
                  </a:lnTo>
                  <a:lnTo>
                    <a:pt x="211803" y="160527"/>
                  </a:lnTo>
                  <a:lnTo>
                    <a:pt x="215773" y="154939"/>
                  </a:lnTo>
                  <a:lnTo>
                    <a:pt x="235204" y="154939"/>
                  </a:lnTo>
                  <a:lnTo>
                    <a:pt x="235204" y="54863"/>
                  </a:lnTo>
                  <a:close/>
                </a:path>
                <a:path w="845820" h="176530">
                  <a:moveTo>
                    <a:pt x="292227" y="54863"/>
                  </a:moveTo>
                  <a:lnTo>
                    <a:pt x="273177" y="54863"/>
                  </a:lnTo>
                  <a:lnTo>
                    <a:pt x="273177" y="173735"/>
                  </a:lnTo>
                  <a:lnTo>
                    <a:pt x="292227" y="173735"/>
                  </a:lnTo>
                  <a:lnTo>
                    <a:pt x="292227" y="106044"/>
                  </a:lnTo>
                  <a:lnTo>
                    <a:pt x="292820" y="98208"/>
                  </a:lnTo>
                  <a:lnTo>
                    <a:pt x="294592" y="91074"/>
                  </a:lnTo>
                  <a:lnTo>
                    <a:pt x="297531" y="84631"/>
                  </a:lnTo>
                  <a:lnTo>
                    <a:pt x="301625" y="78866"/>
                  </a:lnTo>
                  <a:lnTo>
                    <a:pt x="306093" y="74675"/>
                  </a:lnTo>
                  <a:lnTo>
                    <a:pt x="292227" y="74675"/>
                  </a:lnTo>
                  <a:lnTo>
                    <a:pt x="292227" y="54863"/>
                  </a:lnTo>
                  <a:close/>
                </a:path>
                <a:path w="845820" h="176530">
                  <a:moveTo>
                    <a:pt x="363780" y="68198"/>
                  </a:moveTo>
                  <a:lnTo>
                    <a:pt x="325247" y="68198"/>
                  </a:lnTo>
                  <a:lnTo>
                    <a:pt x="337321" y="70558"/>
                  </a:lnTo>
                  <a:lnTo>
                    <a:pt x="345932" y="77644"/>
                  </a:lnTo>
                  <a:lnTo>
                    <a:pt x="351089" y="89469"/>
                  </a:lnTo>
                  <a:lnTo>
                    <a:pt x="352806" y="106044"/>
                  </a:lnTo>
                  <a:lnTo>
                    <a:pt x="352806" y="173735"/>
                  </a:lnTo>
                  <a:lnTo>
                    <a:pt x="371856" y="173735"/>
                  </a:lnTo>
                  <a:lnTo>
                    <a:pt x="371856" y="101091"/>
                  </a:lnTo>
                  <a:lnTo>
                    <a:pt x="371213" y="89898"/>
                  </a:lnTo>
                  <a:lnTo>
                    <a:pt x="369284" y="80121"/>
                  </a:lnTo>
                  <a:lnTo>
                    <a:pt x="366069" y="71749"/>
                  </a:lnTo>
                  <a:lnTo>
                    <a:pt x="363780" y="68198"/>
                  </a:lnTo>
                  <a:close/>
                </a:path>
                <a:path w="845820" h="176530">
                  <a:moveTo>
                    <a:pt x="331724" y="52069"/>
                  </a:moveTo>
                  <a:lnTo>
                    <a:pt x="319720" y="53494"/>
                  </a:lnTo>
                  <a:lnTo>
                    <a:pt x="309229" y="57753"/>
                  </a:lnTo>
                  <a:lnTo>
                    <a:pt x="300237" y="64821"/>
                  </a:lnTo>
                  <a:lnTo>
                    <a:pt x="292735" y="74675"/>
                  </a:lnTo>
                  <a:lnTo>
                    <a:pt x="306093" y="74675"/>
                  </a:lnTo>
                  <a:lnTo>
                    <a:pt x="306601" y="74199"/>
                  </a:lnTo>
                  <a:lnTo>
                    <a:pt x="312197" y="70865"/>
                  </a:lnTo>
                  <a:lnTo>
                    <a:pt x="318412" y="68865"/>
                  </a:lnTo>
                  <a:lnTo>
                    <a:pt x="325247" y="68198"/>
                  </a:lnTo>
                  <a:lnTo>
                    <a:pt x="363780" y="68198"/>
                  </a:lnTo>
                  <a:lnTo>
                    <a:pt x="361569" y="64769"/>
                  </a:lnTo>
                  <a:lnTo>
                    <a:pt x="355852" y="59249"/>
                  </a:lnTo>
                  <a:lnTo>
                    <a:pt x="348980" y="55276"/>
                  </a:lnTo>
                  <a:lnTo>
                    <a:pt x="340941" y="52875"/>
                  </a:lnTo>
                  <a:lnTo>
                    <a:pt x="331724" y="52069"/>
                  </a:lnTo>
                  <a:close/>
                </a:path>
                <a:path w="845820" h="176530">
                  <a:moveTo>
                    <a:pt x="432562" y="71119"/>
                  </a:moveTo>
                  <a:lnTo>
                    <a:pt x="413512" y="71119"/>
                  </a:lnTo>
                  <a:lnTo>
                    <a:pt x="413512" y="141477"/>
                  </a:lnTo>
                  <a:lnTo>
                    <a:pt x="415464" y="156739"/>
                  </a:lnTo>
                  <a:lnTo>
                    <a:pt x="421322" y="167655"/>
                  </a:lnTo>
                  <a:lnTo>
                    <a:pt x="431085" y="174214"/>
                  </a:lnTo>
                  <a:lnTo>
                    <a:pt x="444754" y="176402"/>
                  </a:lnTo>
                  <a:lnTo>
                    <a:pt x="452120" y="176402"/>
                  </a:lnTo>
                  <a:lnTo>
                    <a:pt x="457962" y="175132"/>
                  </a:lnTo>
                  <a:lnTo>
                    <a:pt x="462534" y="172592"/>
                  </a:lnTo>
                  <a:lnTo>
                    <a:pt x="462534" y="160273"/>
                  </a:lnTo>
                  <a:lnTo>
                    <a:pt x="443738" y="160273"/>
                  </a:lnTo>
                  <a:lnTo>
                    <a:pt x="439293" y="158622"/>
                  </a:lnTo>
                  <a:lnTo>
                    <a:pt x="436626" y="155193"/>
                  </a:lnTo>
                  <a:lnTo>
                    <a:pt x="433832" y="151764"/>
                  </a:lnTo>
                  <a:lnTo>
                    <a:pt x="432562" y="146176"/>
                  </a:lnTo>
                  <a:lnTo>
                    <a:pt x="432562" y="71119"/>
                  </a:lnTo>
                  <a:close/>
                </a:path>
                <a:path w="845820" h="176530">
                  <a:moveTo>
                    <a:pt x="462534" y="156336"/>
                  </a:moveTo>
                  <a:lnTo>
                    <a:pt x="458978" y="159003"/>
                  </a:lnTo>
                  <a:lnTo>
                    <a:pt x="454914" y="160273"/>
                  </a:lnTo>
                  <a:lnTo>
                    <a:pt x="462534" y="160273"/>
                  </a:lnTo>
                  <a:lnTo>
                    <a:pt x="462534" y="156336"/>
                  </a:lnTo>
                  <a:close/>
                </a:path>
                <a:path w="845820" h="176530">
                  <a:moveTo>
                    <a:pt x="462534" y="54863"/>
                  </a:moveTo>
                  <a:lnTo>
                    <a:pt x="393065" y="54863"/>
                  </a:lnTo>
                  <a:lnTo>
                    <a:pt x="393065" y="71119"/>
                  </a:lnTo>
                  <a:lnTo>
                    <a:pt x="462534" y="71119"/>
                  </a:lnTo>
                  <a:lnTo>
                    <a:pt x="462534" y="54863"/>
                  </a:lnTo>
                  <a:close/>
                </a:path>
                <a:path w="845820" h="176530">
                  <a:moveTo>
                    <a:pt x="432562" y="19684"/>
                  </a:moveTo>
                  <a:lnTo>
                    <a:pt x="413512" y="25907"/>
                  </a:lnTo>
                  <a:lnTo>
                    <a:pt x="413512" y="54863"/>
                  </a:lnTo>
                  <a:lnTo>
                    <a:pt x="432562" y="54863"/>
                  </a:lnTo>
                  <a:lnTo>
                    <a:pt x="432562" y="19684"/>
                  </a:lnTo>
                  <a:close/>
                </a:path>
                <a:path w="845820" h="176530">
                  <a:moveTo>
                    <a:pt x="501396" y="0"/>
                  </a:moveTo>
                  <a:lnTo>
                    <a:pt x="494411" y="0"/>
                  </a:lnTo>
                  <a:lnTo>
                    <a:pt x="491617" y="1142"/>
                  </a:lnTo>
                  <a:lnTo>
                    <a:pt x="486791" y="5968"/>
                  </a:lnTo>
                  <a:lnTo>
                    <a:pt x="485521" y="8889"/>
                  </a:lnTo>
                  <a:lnTo>
                    <a:pt x="485521" y="16001"/>
                  </a:lnTo>
                  <a:lnTo>
                    <a:pt x="486791" y="18922"/>
                  </a:lnTo>
                  <a:lnTo>
                    <a:pt x="489204" y="21208"/>
                  </a:lnTo>
                  <a:lnTo>
                    <a:pt x="491617" y="23621"/>
                  </a:lnTo>
                  <a:lnTo>
                    <a:pt x="494411" y="24764"/>
                  </a:lnTo>
                  <a:lnTo>
                    <a:pt x="501396" y="24764"/>
                  </a:lnTo>
                  <a:lnTo>
                    <a:pt x="504317" y="23494"/>
                  </a:lnTo>
                  <a:lnTo>
                    <a:pt x="506730" y="21081"/>
                  </a:lnTo>
                  <a:lnTo>
                    <a:pt x="509143" y="18795"/>
                  </a:lnTo>
                  <a:lnTo>
                    <a:pt x="510357" y="16001"/>
                  </a:lnTo>
                  <a:lnTo>
                    <a:pt x="510413" y="8889"/>
                  </a:lnTo>
                  <a:lnTo>
                    <a:pt x="509143" y="5968"/>
                  </a:lnTo>
                  <a:lnTo>
                    <a:pt x="504317" y="1142"/>
                  </a:lnTo>
                  <a:lnTo>
                    <a:pt x="501396" y="0"/>
                  </a:lnTo>
                  <a:close/>
                </a:path>
                <a:path w="845820" h="176530">
                  <a:moveTo>
                    <a:pt x="507111" y="54863"/>
                  </a:moveTo>
                  <a:lnTo>
                    <a:pt x="488061" y="54863"/>
                  </a:lnTo>
                  <a:lnTo>
                    <a:pt x="488061" y="173735"/>
                  </a:lnTo>
                  <a:lnTo>
                    <a:pt x="507111" y="173735"/>
                  </a:lnTo>
                  <a:lnTo>
                    <a:pt x="507111" y="54863"/>
                  </a:lnTo>
                  <a:close/>
                </a:path>
                <a:path w="845820" h="176530">
                  <a:moveTo>
                    <a:pt x="565023" y="54863"/>
                  </a:moveTo>
                  <a:lnTo>
                    <a:pt x="545973" y="54863"/>
                  </a:lnTo>
                  <a:lnTo>
                    <a:pt x="545973" y="173735"/>
                  </a:lnTo>
                  <a:lnTo>
                    <a:pt x="565023" y="173735"/>
                  </a:lnTo>
                  <a:lnTo>
                    <a:pt x="565055" y="105536"/>
                  </a:lnTo>
                  <a:lnTo>
                    <a:pt x="565542" y="97972"/>
                  </a:lnTo>
                  <a:lnTo>
                    <a:pt x="567086" y="90709"/>
                  </a:lnTo>
                  <a:lnTo>
                    <a:pt x="569630" y="84256"/>
                  </a:lnTo>
                  <a:lnTo>
                    <a:pt x="573151" y="78612"/>
                  </a:lnTo>
                  <a:lnTo>
                    <a:pt x="577023" y="73659"/>
                  </a:lnTo>
                  <a:lnTo>
                    <a:pt x="565023" y="73659"/>
                  </a:lnTo>
                  <a:lnTo>
                    <a:pt x="565023" y="54863"/>
                  </a:lnTo>
                  <a:close/>
                </a:path>
                <a:path w="845820" h="176530">
                  <a:moveTo>
                    <a:pt x="633037" y="68198"/>
                  </a:moveTo>
                  <a:lnTo>
                    <a:pt x="593852" y="68198"/>
                  </a:lnTo>
                  <a:lnTo>
                    <a:pt x="605686" y="70389"/>
                  </a:lnTo>
                  <a:lnTo>
                    <a:pt x="614140" y="76961"/>
                  </a:lnTo>
                  <a:lnTo>
                    <a:pt x="619212" y="87915"/>
                  </a:lnTo>
                  <a:lnTo>
                    <a:pt x="620903" y="103250"/>
                  </a:lnTo>
                  <a:lnTo>
                    <a:pt x="620903" y="173735"/>
                  </a:lnTo>
                  <a:lnTo>
                    <a:pt x="639953" y="173735"/>
                  </a:lnTo>
                  <a:lnTo>
                    <a:pt x="639988" y="105536"/>
                  </a:lnTo>
                  <a:lnTo>
                    <a:pt x="650432" y="76707"/>
                  </a:lnTo>
                  <a:lnTo>
                    <a:pt x="636143" y="76707"/>
                  </a:lnTo>
                  <a:lnTo>
                    <a:pt x="633857" y="69341"/>
                  </a:lnTo>
                  <a:lnTo>
                    <a:pt x="633037" y="68198"/>
                  </a:lnTo>
                  <a:close/>
                </a:path>
                <a:path w="845820" h="176530">
                  <a:moveTo>
                    <a:pt x="706923" y="68198"/>
                  </a:moveTo>
                  <a:lnTo>
                    <a:pt x="678815" y="68198"/>
                  </a:lnTo>
                  <a:lnTo>
                    <a:pt x="685673" y="71119"/>
                  </a:lnTo>
                  <a:lnTo>
                    <a:pt x="689737" y="76961"/>
                  </a:lnTo>
                  <a:lnTo>
                    <a:pt x="695833" y="173735"/>
                  </a:lnTo>
                  <a:lnTo>
                    <a:pt x="714756" y="173735"/>
                  </a:lnTo>
                  <a:lnTo>
                    <a:pt x="714756" y="100583"/>
                  </a:lnTo>
                  <a:lnTo>
                    <a:pt x="712323" y="79394"/>
                  </a:lnTo>
                  <a:lnTo>
                    <a:pt x="706923" y="68198"/>
                  </a:lnTo>
                  <a:close/>
                </a:path>
                <a:path w="845820" h="176530">
                  <a:moveTo>
                    <a:pt x="675640" y="52069"/>
                  </a:moveTo>
                  <a:lnTo>
                    <a:pt x="663307" y="53615"/>
                  </a:lnTo>
                  <a:lnTo>
                    <a:pt x="652605" y="58245"/>
                  </a:lnTo>
                  <a:lnTo>
                    <a:pt x="643546" y="65946"/>
                  </a:lnTo>
                  <a:lnTo>
                    <a:pt x="636143" y="76707"/>
                  </a:lnTo>
                  <a:lnTo>
                    <a:pt x="650432" y="76707"/>
                  </a:lnTo>
                  <a:lnTo>
                    <a:pt x="654177" y="71881"/>
                  </a:lnTo>
                  <a:lnTo>
                    <a:pt x="661035" y="68198"/>
                  </a:lnTo>
                  <a:lnTo>
                    <a:pt x="706923" y="68198"/>
                  </a:lnTo>
                  <a:lnTo>
                    <a:pt x="705008" y="64230"/>
                  </a:lnTo>
                  <a:lnTo>
                    <a:pt x="692788" y="55114"/>
                  </a:lnTo>
                  <a:lnTo>
                    <a:pt x="675640" y="52069"/>
                  </a:lnTo>
                  <a:close/>
                </a:path>
                <a:path w="845820" h="176530">
                  <a:moveTo>
                    <a:pt x="610616" y="52069"/>
                  </a:moveTo>
                  <a:lnTo>
                    <a:pt x="602488" y="52069"/>
                  </a:lnTo>
                  <a:lnTo>
                    <a:pt x="591034" y="53425"/>
                  </a:lnTo>
                  <a:lnTo>
                    <a:pt x="581056" y="57483"/>
                  </a:lnTo>
                  <a:lnTo>
                    <a:pt x="572555" y="64232"/>
                  </a:lnTo>
                  <a:lnTo>
                    <a:pt x="565531" y="73659"/>
                  </a:lnTo>
                  <a:lnTo>
                    <a:pt x="577023" y="73659"/>
                  </a:lnTo>
                  <a:lnTo>
                    <a:pt x="578612" y="71627"/>
                  </a:lnTo>
                  <a:lnTo>
                    <a:pt x="585470" y="68198"/>
                  </a:lnTo>
                  <a:lnTo>
                    <a:pt x="633037" y="68198"/>
                  </a:lnTo>
                  <a:lnTo>
                    <a:pt x="629666" y="63500"/>
                  </a:lnTo>
                  <a:lnTo>
                    <a:pt x="623697" y="58927"/>
                  </a:lnTo>
                  <a:lnTo>
                    <a:pt x="617601" y="54355"/>
                  </a:lnTo>
                  <a:lnTo>
                    <a:pt x="610616" y="52069"/>
                  </a:lnTo>
                  <a:close/>
                </a:path>
                <a:path w="845820" h="176530">
                  <a:moveTo>
                    <a:pt x="796925" y="52069"/>
                  </a:moveTo>
                  <a:lnTo>
                    <a:pt x="757809" y="69595"/>
                  </a:lnTo>
                  <a:lnTo>
                    <a:pt x="742061" y="114807"/>
                  </a:lnTo>
                  <a:lnTo>
                    <a:pt x="742965" y="128664"/>
                  </a:lnTo>
                  <a:lnTo>
                    <a:pt x="764371" y="167475"/>
                  </a:lnTo>
                  <a:lnTo>
                    <a:pt x="796036" y="176529"/>
                  </a:lnTo>
                  <a:lnTo>
                    <a:pt x="808347" y="175817"/>
                  </a:lnTo>
                  <a:lnTo>
                    <a:pt x="819372" y="173688"/>
                  </a:lnTo>
                  <a:lnTo>
                    <a:pt x="829111" y="170154"/>
                  </a:lnTo>
                  <a:lnTo>
                    <a:pt x="837565" y="165226"/>
                  </a:lnTo>
                  <a:lnTo>
                    <a:pt x="837565" y="160527"/>
                  </a:lnTo>
                  <a:lnTo>
                    <a:pt x="800608" y="160527"/>
                  </a:lnTo>
                  <a:lnTo>
                    <a:pt x="792150" y="159859"/>
                  </a:lnTo>
                  <a:lnTo>
                    <a:pt x="762682" y="128480"/>
                  </a:lnTo>
                  <a:lnTo>
                    <a:pt x="761873" y="119125"/>
                  </a:lnTo>
                  <a:lnTo>
                    <a:pt x="845820" y="119125"/>
                  </a:lnTo>
                  <a:lnTo>
                    <a:pt x="845820" y="109092"/>
                  </a:lnTo>
                  <a:lnTo>
                    <a:pt x="845429" y="102996"/>
                  </a:lnTo>
                  <a:lnTo>
                    <a:pt x="762127" y="102996"/>
                  </a:lnTo>
                  <a:lnTo>
                    <a:pt x="763647" y="95565"/>
                  </a:lnTo>
                  <a:lnTo>
                    <a:pt x="787527" y="68198"/>
                  </a:lnTo>
                  <a:lnTo>
                    <a:pt x="833674" y="68198"/>
                  </a:lnTo>
                  <a:lnTo>
                    <a:pt x="832993" y="67182"/>
                  </a:lnTo>
                  <a:lnTo>
                    <a:pt x="825946" y="60588"/>
                  </a:lnTo>
                  <a:lnTo>
                    <a:pt x="817578" y="55864"/>
                  </a:lnTo>
                  <a:lnTo>
                    <a:pt x="807900" y="53020"/>
                  </a:lnTo>
                  <a:lnTo>
                    <a:pt x="796925" y="52069"/>
                  </a:lnTo>
                  <a:close/>
                </a:path>
                <a:path w="845820" h="176530">
                  <a:moveTo>
                    <a:pt x="837565" y="147319"/>
                  </a:moveTo>
                  <a:lnTo>
                    <a:pt x="828915" y="153080"/>
                  </a:lnTo>
                  <a:lnTo>
                    <a:pt x="819896" y="157210"/>
                  </a:lnTo>
                  <a:lnTo>
                    <a:pt x="810472" y="159696"/>
                  </a:lnTo>
                  <a:lnTo>
                    <a:pt x="800608" y="160527"/>
                  </a:lnTo>
                  <a:lnTo>
                    <a:pt x="837565" y="160527"/>
                  </a:lnTo>
                  <a:lnTo>
                    <a:pt x="837565" y="147319"/>
                  </a:lnTo>
                  <a:close/>
                </a:path>
                <a:path w="845820" h="176530">
                  <a:moveTo>
                    <a:pt x="833674" y="68198"/>
                  </a:moveTo>
                  <a:lnTo>
                    <a:pt x="805815" y="68198"/>
                  </a:lnTo>
                  <a:lnTo>
                    <a:pt x="813054" y="71246"/>
                  </a:lnTo>
                  <a:lnTo>
                    <a:pt x="818388" y="77342"/>
                  </a:lnTo>
                  <a:lnTo>
                    <a:pt x="821815" y="82369"/>
                  </a:lnTo>
                  <a:lnTo>
                    <a:pt x="824277" y="88312"/>
                  </a:lnTo>
                  <a:lnTo>
                    <a:pt x="825763" y="95184"/>
                  </a:lnTo>
                  <a:lnTo>
                    <a:pt x="826262" y="102996"/>
                  </a:lnTo>
                  <a:lnTo>
                    <a:pt x="845429" y="102996"/>
                  </a:lnTo>
                  <a:lnTo>
                    <a:pt x="845012" y="96472"/>
                  </a:lnTo>
                  <a:lnTo>
                    <a:pt x="842597" y="85280"/>
                  </a:lnTo>
                  <a:lnTo>
                    <a:pt x="838586" y="75517"/>
                  </a:lnTo>
                  <a:lnTo>
                    <a:pt x="833674" y="68198"/>
                  </a:lnTo>
                  <a:close/>
                </a:path>
              </a:pathLst>
            </a:custGeom>
            <a:solidFill>
              <a:srgbClr val="FFFFFF">
                <a:alpha val="98823"/>
              </a:srgbClr>
            </a:solidFill>
          </p:spPr>
          <p:txBody>
            <a:bodyPr wrap="square" lIns="0" tIns="0" rIns="0" bIns="0" rtlCol="0"/>
            <a:lstStyle/>
            <a:p>
              <a:endParaRPr sz="2700">
                <a:latin typeface="Canva Sans" panose="020B0604020202020204" charset="0"/>
              </a:endParaRPr>
            </a:p>
          </p:txBody>
        </p:sp>
        <p:sp>
          <p:nvSpPr>
            <p:cNvPr id="53" name="object 53"/>
            <p:cNvSpPr/>
            <p:nvPr/>
          </p:nvSpPr>
          <p:spPr>
            <a:xfrm>
              <a:off x="6705599" y="2374392"/>
              <a:ext cx="1813560" cy="421005"/>
            </a:xfrm>
            <a:custGeom>
              <a:avLst/>
              <a:gdLst/>
              <a:ahLst/>
              <a:cxnLst/>
              <a:rect l="l" t="t" r="r" b="b"/>
              <a:pathLst>
                <a:path w="1813559" h="421005">
                  <a:moveTo>
                    <a:pt x="1813559" y="0"/>
                  </a:moveTo>
                  <a:lnTo>
                    <a:pt x="0" y="0"/>
                  </a:lnTo>
                  <a:lnTo>
                    <a:pt x="0" y="420624"/>
                  </a:lnTo>
                  <a:lnTo>
                    <a:pt x="1813559" y="420624"/>
                  </a:lnTo>
                  <a:lnTo>
                    <a:pt x="1813559" y="0"/>
                  </a:lnTo>
                  <a:close/>
                </a:path>
              </a:pathLst>
            </a:custGeom>
            <a:solidFill>
              <a:srgbClr val="0078D7"/>
            </a:solidFill>
          </p:spPr>
          <p:txBody>
            <a:bodyPr wrap="square" lIns="0" tIns="0" rIns="0" bIns="0" rtlCol="0"/>
            <a:lstStyle/>
            <a:p>
              <a:endParaRPr sz="2700">
                <a:latin typeface="Canva Sans" panose="020B0604020202020204" charset="0"/>
              </a:endParaRPr>
            </a:p>
          </p:txBody>
        </p:sp>
        <p:sp>
          <p:nvSpPr>
            <p:cNvPr id="54" name="object 54"/>
            <p:cNvSpPr/>
            <p:nvPr/>
          </p:nvSpPr>
          <p:spPr>
            <a:xfrm>
              <a:off x="7390129" y="2485009"/>
              <a:ext cx="450215" cy="169545"/>
            </a:xfrm>
            <a:custGeom>
              <a:avLst/>
              <a:gdLst/>
              <a:ahLst/>
              <a:cxnLst/>
              <a:rect l="l" t="t" r="r" b="b"/>
              <a:pathLst>
                <a:path w="450215" h="169544">
                  <a:moveTo>
                    <a:pt x="45974" y="0"/>
                  </a:moveTo>
                  <a:lnTo>
                    <a:pt x="0" y="0"/>
                  </a:lnTo>
                  <a:lnTo>
                    <a:pt x="0" y="166496"/>
                  </a:lnTo>
                  <a:lnTo>
                    <a:pt x="44196" y="166496"/>
                  </a:lnTo>
                  <a:lnTo>
                    <a:pt x="63630" y="165042"/>
                  </a:lnTo>
                  <a:lnTo>
                    <a:pt x="80994" y="160670"/>
                  </a:lnTo>
                  <a:lnTo>
                    <a:pt x="96309" y="153370"/>
                  </a:lnTo>
                  <a:lnTo>
                    <a:pt x="102184" y="148843"/>
                  </a:lnTo>
                  <a:lnTo>
                    <a:pt x="19558" y="148843"/>
                  </a:lnTo>
                  <a:lnTo>
                    <a:pt x="19558" y="17652"/>
                  </a:lnTo>
                  <a:lnTo>
                    <a:pt x="107219" y="17652"/>
                  </a:lnTo>
                  <a:lnTo>
                    <a:pt x="84478" y="5072"/>
                  </a:lnTo>
                  <a:lnTo>
                    <a:pt x="45974" y="0"/>
                  </a:lnTo>
                  <a:close/>
                </a:path>
                <a:path w="450215" h="169544">
                  <a:moveTo>
                    <a:pt x="107219" y="17652"/>
                  </a:moveTo>
                  <a:lnTo>
                    <a:pt x="45593" y="17652"/>
                  </a:lnTo>
                  <a:lnTo>
                    <a:pt x="75336" y="21653"/>
                  </a:lnTo>
                  <a:lnTo>
                    <a:pt x="96567" y="33655"/>
                  </a:lnTo>
                  <a:lnTo>
                    <a:pt x="109297" y="53657"/>
                  </a:lnTo>
                  <a:lnTo>
                    <a:pt x="113538" y="81661"/>
                  </a:lnTo>
                  <a:lnTo>
                    <a:pt x="112396" y="96831"/>
                  </a:lnTo>
                  <a:lnTo>
                    <a:pt x="95376" y="131317"/>
                  </a:lnTo>
                  <a:lnTo>
                    <a:pt x="59801" y="147748"/>
                  </a:lnTo>
                  <a:lnTo>
                    <a:pt x="44323" y="148843"/>
                  </a:lnTo>
                  <a:lnTo>
                    <a:pt x="102184" y="148843"/>
                  </a:lnTo>
                  <a:lnTo>
                    <a:pt x="127889" y="115903"/>
                  </a:lnTo>
                  <a:lnTo>
                    <a:pt x="133985" y="81152"/>
                  </a:lnTo>
                  <a:lnTo>
                    <a:pt x="128484" y="45648"/>
                  </a:lnTo>
                  <a:lnTo>
                    <a:pt x="111982" y="20288"/>
                  </a:lnTo>
                  <a:lnTo>
                    <a:pt x="107219" y="17652"/>
                  </a:lnTo>
                  <a:close/>
                </a:path>
                <a:path w="450215" h="169544">
                  <a:moveTo>
                    <a:pt x="240989" y="60832"/>
                  </a:moveTo>
                  <a:lnTo>
                    <a:pt x="205104" y="60832"/>
                  </a:lnTo>
                  <a:lnTo>
                    <a:pt x="215846" y="62736"/>
                  </a:lnTo>
                  <a:lnTo>
                    <a:pt x="223504" y="68437"/>
                  </a:lnTo>
                  <a:lnTo>
                    <a:pt x="228090" y="77924"/>
                  </a:lnTo>
                  <a:lnTo>
                    <a:pt x="229616" y="91186"/>
                  </a:lnTo>
                  <a:lnTo>
                    <a:pt x="194055" y="96138"/>
                  </a:lnTo>
                  <a:lnTo>
                    <a:pt x="176887" y="100619"/>
                  </a:lnTo>
                  <a:lnTo>
                    <a:pt x="164623" y="108553"/>
                  </a:lnTo>
                  <a:lnTo>
                    <a:pt x="157265" y="119963"/>
                  </a:lnTo>
                  <a:lnTo>
                    <a:pt x="154813" y="134874"/>
                  </a:lnTo>
                  <a:lnTo>
                    <a:pt x="155434" y="142283"/>
                  </a:lnTo>
                  <a:lnTo>
                    <a:pt x="184205" y="168697"/>
                  </a:lnTo>
                  <a:lnTo>
                    <a:pt x="192659" y="169290"/>
                  </a:lnTo>
                  <a:lnTo>
                    <a:pt x="203946" y="167957"/>
                  </a:lnTo>
                  <a:lnTo>
                    <a:pt x="213804" y="163956"/>
                  </a:lnTo>
                  <a:lnTo>
                    <a:pt x="222234" y="157289"/>
                  </a:lnTo>
                  <a:lnTo>
                    <a:pt x="225234" y="153288"/>
                  </a:lnTo>
                  <a:lnTo>
                    <a:pt x="190119" y="153288"/>
                  </a:lnTo>
                  <a:lnTo>
                    <a:pt x="184658" y="151383"/>
                  </a:lnTo>
                  <a:lnTo>
                    <a:pt x="180467" y="147700"/>
                  </a:lnTo>
                  <a:lnTo>
                    <a:pt x="176402" y="144017"/>
                  </a:lnTo>
                  <a:lnTo>
                    <a:pt x="174244" y="139318"/>
                  </a:lnTo>
                  <a:lnTo>
                    <a:pt x="174305" y="125452"/>
                  </a:lnTo>
                  <a:lnTo>
                    <a:pt x="229616" y="106299"/>
                  </a:lnTo>
                  <a:lnTo>
                    <a:pt x="248666" y="106299"/>
                  </a:lnTo>
                  <a:lnTo>
                    <a:pt x="248666" y="89153"/>
                  </a:lnTo>
                  <a:lnTo>
                    <a:pt x="246046" y="69744"/>
                  </a:lnTo>
                  <a:lnTo>
                    <a:pt x="240989" y="60832"/>
                  </a:lnTo>
                  <a:close/>
                </a:path>
                <a:path w="450215" h="169544">
                  <a:moveTo>
                    <a:pt x="248666" y="147954"/>
                  </a:moveTo>
                  <a:lnTo>
                    <a:pt x="229616" y="147954"/>
                  </a:lnTo>
                  <a:lnTo>
                    <a:pt x="229616" y="166496"/>
                  </a:lnTo>
                  <a:lnTo>
                    <a:pt x="248666" y="166496"/>
                  </a:lnTo>
                  <a:lnTo>
                    <a:pt x="248666" y="147954"/>
                  </a:lnTo>
                  <a:close/>
                </a:path>
                <a:path w="450215" h="169544">
                  <a:moveTo>
                    <a:pt x="248666" y="106299"/>
                  </a:moveTo>
                  <a:lnTo>
                    <a:pt x="229616" y="106299"/>
                  </a:lnTo>
                  <a:lnTo>
                    <a:pt x="229616" y="118237"/>
                  </a:lnTo>
                  <a:lnTo>
                    <a:pt x="229044" y="125452"/>
                  </a:lnTo>
                  <a:lnTo>
                    <a:pt x="196976" y="153288"/>
                  </a:lnTo>
                  <a:lnTo>
                    <a:pt x="225234" y="153288"/>
                  </a:lnTo>
                  <a:lnTo>
                    <a:pt x="229235" y="147954"/>
                  </a:lnTo>
                  <a:lnTo>
                    <a:pt x="248666" y="147954"/>
                  </a:lnTo>
                  <a:lnTo>
                    <a:pt x="248666" y="106299"/>
                  </a:lnTo>
                  <a:close/>
                </a:path>
                <a:path w="450215" h="169544">
                  <a:moveTo>
                    <a:pt x="206755" y="44830"/>
                  </a:moveTo>
                  <a:lnTo>
                    <a:pt x="195659" y="45523"/>
                  </a:lnTo>
                  <a:lnTo>
                    <a:pt x="185229" y="47609"/>
                  </a:lnTo>
                  <a:lnTo>
                    <a:pt x="175466" y="51099"/>
                  </a:lnTo>
                  <a:lnTo>
                    <a:pt x="166370" y="56006"/>
                  </a:lnTo>
                  <a:lnTo>
                    <a:pt x="166370" y="75437"/>
                  </a:lnTo>
                  <a:lnTo>
                    <a:pt x="175297" y="69030"/>
                  </a:lnTo>
                  <a:lnTo>
                    <a:pt x="184737" y="64468"/>
                  </a:lnTo>
                  <a:lnTo>
                    <a:pt x="194677" y="61739"/>
                  </a:lnTo>
                  <a:lnTo>
                    <a:pt x="205104" y="60832"/>
                  </a:lnTo>
                  <a:lnTo>
                    <a:pt x="240989" y="60832"/>
                  </a:lnTo>
                  <a:lnTo>
                    <a:pt x="238188" y="55895"/>
                  </a:lnTo>
                  <a:lnTo>
                    <a:pt x="225091" y="47595"/>
                  </a:lnTo>
                  <a:lnTo>
                    <a:pt x="206755" y="44830"/>
                  </a:lnTo>
                  <a:close/>
                </a:path>
                <a:path w="450215" h="169544">
                  <a:moveTo>
                    <a:pt x="309245" y="63880"/>
                  </a:moveTo>
                  <a:lnTo>
                    <a:pt x="290195" y="63880"/>
                  </a:lnTo>
                  <a:lnTo>
                    <a:pt x="290195" y="134238"/>
                  </a:lnTo>
                  <a:lnTo>
                    <a:pt x="292147" y="149480"/>
                  </a:lnTo>
                  <a:lnTo>
                    <a:pt x="298005" y="160353"/>
                  </a:lnTo>
                  <a:lnTo>
                    <a:pt x="307768" y="166868"/>
                  </a:lnTo>
                  <a:lnTo>
                    <a:pt x="321437" y="169037"/>
                  </a:lnTo>
                  <a:lnTo>
                    <a:pt x="328675" y="169037"/>
                  </a:lnTo>
                  <a:lnTo>
                    <a:pt x="334645" y="167766"/>
                  </a:lnTo>
                  <a:lnTo>
                    <a:pt x="339090" y="165353"/>
                  </a:lnTo>
                  <a:lnTo>
                    <a:pt x="339090" y="153035"/>
                  </a:lnTo>
                  <a:lnTo>
                    <a:pt x="320421" y="153035"/>
                  </a:lnTo>
                  <a:lnTo>
                    <a:pt x="315975" y="151256"/>
                  </a:lnTo>
                  <a:lnTo>
                    <a:pt x="310515" y="144525"/>
                  </a:lnTo>
                  <a:lnTo>
                    <a:pt x="309245" y="138811"/>
                  </a:lnTo>
                  <a:lnTo>
                    <a:pt x="309245" y="63880"/>
                  </a:lnTo>
                  <a:close/>
                </a:path>
                <a:path w="450215" h="169544">
                  <a:moveTo>
                    <a:pt x="339090" y="149098"/>
                  </a:moveTo>
                  <a:lnTo>
                    <a:pt x="335661" y="151764"/>
                  </a:lnTo>
                  <a:lnTo>
                    <a:pt x="331470" y="153035"/>
                  </a:lnTo>
                  <a:lnTo>
                    <a:pt x="339090" y="153035"/>
                  </a:lnTo>
                  <a:lnTo>
                    <a:pt x="339090" y="149098"/>
                  </a:lnTo>
                  <a:close/>
                </a:path>
                <a:path w="450215" h="169544">
                  <a:moveTo>
                    <a:pt x="339090" y="47625"/>
                  </a:moveTo>
                  <a:lnTo>
                    <a:pt x="269748" y="47625"/>
                  </a:lnTo>
                  <a:lnTo>
                    <a:pt x="269748" y="63880"/>
                  </a:lnTo>
                  <a:lnTo>
                    <a:pt x="339090" y="63880"/>
                  </a:lnTo>
                  <a:lnTo>
                    <a:pt x="339090" y="47625"/>
                  </a:lnTo>
                  <a:close/>
                </a:path>
                <a:path w="450215" h="169544">
                  <a:moveTo>
                    <a:pt x="309245" y="12445"/>
                  </a:moveTo>
                  <a:lnTo>
                    <a:pt x="290195" y="18541"/>
                  </a:lnTo>
                  <a:lnTo>
                    <a:pt x="290195" y="47625"/>
                  </a:lnTo>
                  <a:lnTo>
                    <a:pt x="309245" y="47625"/>
                  </a:lnTo>
                  <a:lnTo>
                    <a:pt x="309245" y="12445"/>
                  </a:lnTo>
                  <a:close/>
                </a:path>
                <a:path w="450215" h="169544">
                  <a:moveTo>
                    <a:pt x="442157" y="60832"/>
                  </a:moveTo>
                  <a:lnTo>
                    <a:pt x="406273" y="60832"/>
                  </a:lnTo>
                  <a:lnTo>
                    <a:pt x="417014" y="62736"/>
                  </a:lnTo>
                  <a:lnTo>
                    <a:pt x="424672" y="68437"/>
                  </a:lnTo>
                  <a:lnTo>
                    <a:pt x="429258" y="77924"/>
                  </a:lnTo>
                  <a:lnTo>
                    <a:pt x="430784" y="91186"/>
                  </a:lnTo>
                  <a:lnTo>
                    <a:pt x="395224" y="96138"/>
                  </a:lnTo>
                  <a:lnTo>
                    <a:pt x="378055" y="100619"/>
                  </a:lnTo>
                  <a:lnTo>
                    <a:pt x="365791" y="108553"/>
                  </a:lnTo>
                  <a:lnTo>
                    <a:pt x="358433" y="119963"/>
                  </a:lnTo>
                  <a:lnTo>
                    <a:pt x="355980" y="134874"/>
                  </a:lnTo>
                  <a:lnTo>
                    <a:pt x="356602" y="142283"/>
                  </a:lnTo>
                  <a:lnTo>
                    <a:pt x="385373" y="168697"/>
                  </a:lnTo>
                  <a:lnTo>
                    <a:pt x="393826" y="169290"/>
                  </a:lnTo>
                  <a:lnTo>
                    <a:pt x="405114" y="167957"/>
                  </a:lnTo>
                  <a:lnTo>
                    <a:pt x="414972" y="163956"/>
                  </a:lnTo>
                  <a:lnTo>
                    <a:pt x="423402" y="157289"/>
                  </a:lnTo>
                  <a:lnTo>
                    <a:pt x="426402" y="153288"/>
                  </a:lnTo>
                  <a:lnTo>
                    <a:pt x="391287" y="153288"/>
                  </a:lnTo>
                  <a:lnTo>
                    <a:pt x="385825" y="151383"/>
                  </a:lnTo>
                  <a:lnTo>
                    <a:pt x="381635" y="147700"/>
                  </a:lnTo>
                  <a:lnTo>
                    <a:pt x="377571" y="144017"/>
                  </a:lnTo>
                  <a:lnTo>
                    <a:pt x="375412" y="139318"/>
                  </a:lnTo>
                  <a:lnTo>
                    <a:pt x="375473" y="125452"/>
                  </a:lnTo>
                  <a:lnTo>
                    <a:pt x="430784" y="106299"/>
                  </a:lnTo>
                  <a:lnTo>
                    <a:pt x="449834" y="106299"/>
                  </a:lnTo>
                  <a:lnTo>
                    <a:pt x="449834" y="89153"/>
                  </a:lnTo>
                  <a:lnTo>
                    <a:pt x="447214" y="69744"/>
                  </a:lnTo>
                  <a:lnTo>
                    <a:pt x="442157" y="60832"/>
                  </a:lnTo>
                  <a:close/>
                </a:path>
                <a:path w="450215" h="169544">
                  <a:moveTo>
                    <a:pt x="449834" y="147954"/>
                  </a:moveTo>
                  <a:lnTo>
                    <a:pt x="430784" y="147954"/>
                  </a:lnTo>
                  <a:lnTo>
                    <a:pt x="430784" y="166496"/>
                  </a:lnTo>
                  <a:lnTo>
                    <a:pt x="449834" y="166496"/>
                  </a:lnTo>
                  <a:lnTo>
                    <a:pt x="449834" y="147954"/>
                  </a:lnTo>
                  <a:close/>
                </a:path>
                <a:path w="450215" h="169544">
                  <a:moveTo>
                    <a:pt x="449834" y="106299"/>
                  </a:moveTo>
                  <a:lnTo>
                    <a:pt x="430784" y="106299"/>
                  </a:lnTo>
                  <a:lnTo>
                    <a:pt x="430784" y="118237"/>
                  </a:lnTo>
                  <a:lnTo>
                    <a:pt x="430212" y="125452"/>
                  </a:lnTo>
                  <a:lnTo>
                    <a:pt x="398145" y="153288"/>
                  </a:lnTo>
                  <a:lnTo>
                    <a:pt x="426402" y="153288"/>
                  </a:lnTo>
                  <a:lnTo>
                    <a:pt x="430402" y="147954"/>
                  </a:lnTo>
                  <a:lnTo>
                    <a:pt x="449834" y="147954"/>
                  </a:lnTo>
                  <a:lnTo>
                    <a:pt x="449834" y="106299"/>
                  </a:lnTo>
                  <a:close/>
                </a:path>
                <a:path w="450215" h="169544">
                  <a:moveTo>
                    <a:pt x="407924" y="44830"/>
                  </a:moveTo>
                  <a:lnTo>
                    <a:pt x="396827" y="45523"/>
                  </a:lnTo>
                  <a:lnTo>
                    <a:pt x="386397" y="47609"/>
                  </a:lnTo>
                  <a:lnTo>
                    <a:pt x="376634" y="51099"/>
                  </a:lnTo>
                  <a:lnTo>
                    <a:pt x="367538" y="56006"/>
                  </a:lnTo>
                  <a:lnTo>
                    <a:pt x="367538" y="75437"/>
                  </a:lnTo>
                  <a:lnTo>
                    <a:pt x="376465" y="69030"/>
                  </a:lnTo>
                  <a:lnTo>
                    <a:pt x="385905" y="64468"/>
                  </a:lnTo>
                  <a:lnTo>
                    <a:pt x="395845" y="61739"/>
                  </a:lnTo>
                  <a:lnTo>
                    <a:pt x="406273" y="60832"/>
                  </a:lnTo>
                  <a:lnTo>
                    <a:pt x="442157" y="60832"/>
                  </a:lnTo>
                  <a:lnTo>
                    <a:pt x="439356" y="55895"/>
                  </a:lnTo>
                  <a:lnTo>
                    <a:pt x="426259" y="47595"/>
                  </a:lnTo>
                  <a:lnTo>
                    <a:pt x="407924" y="44830"/>
                  </a:lnTo>
                  <a:close/>
                </a:path>
              </a:pathLst>
            </a:custGeom>
            <a:solidFill>
              <a:srgbClr val="FFFFFF">
                <a:alpha val="98823"/>
              </a:srgbClr>
            </a:solidFill>
          </p:spPr>
          <p:txBody>
            <a:bodyPr wrap="square" lIns="0" tIns="0" rIns="0" bIns="0" rtlCol="0"/>
            <a:lstStyle/>
            <a:p>
              <a:endParaRPr sz="2700">
                <a:latin typeface="Canva Sans" panose="020B0604020202020204" charset="0"/>
              </a:endParaRPr>
            </a:p>
          </p:txBody>
        </p:sp>
      </p:grpSp>
      <p:grpSp>
        <p:nvGrpSpPr>
          <p:cNvPr id="58" name="object 58"/>
          <p:cNvGrpSpPr/>
          <p:nvPr/>
        </p:nvGrpSpPr>
        <p:grpSpPr>
          <a:xfrm>
            <a:off x="773810" y="2807208"/>
            <a:ext cx="3142107" cy="6670739"/>
            <a:chOff x="515873" y="1871472"/>
            <a:chExt cx="2094738" cy="4447159"/>
          </a:xfrm>
        </p:grpSpPr>
        <p:sp>
          <p:nvSpPr>
            <p:cNvPr id="59" name="object 59"/>
            <p:cNvSpPr/>
            <p:nvPr/>
          </p:nvSpPr>
          <p:spPr>
            <a:xfrm>
              <a:off x="797051" y="5393436"/>
              <a:ext cx="1813560" cy="422275"/>
            </a:xfrm>
            <a:custGeom>
              <a:avLst/>
              <a:gdLst/>
              <a:ahLst/>
              <a:cxnLst/>
              <a:rect l="l" t="t" r="r" b="b"/>
              <a:pathLst>
                <a:path w="1813560" h="422275">
                  <a:moveTo>
                    <a:pt x="1813560" y="0"/>
                  </a:moveTo>
                  <a:lnTo>
                    <a:pt x="0" y="0"/>
                  </a:lnTo>
                  <a:lnTo>
                    <a:pt x="0" y="422147"/>
                  </a:lnTo>
                  <a:lnTo>
                    <a:pt x="1813560" y="422147"/>
                  </a:lnTo>
                  <a:lnTo>
                    <a:pt x="1813560" y="0"/>
                  </a:lnTo>
                  <a:close/>
                </a:path>
              </a:pathLst>
            </a:custGeom>
            <a:solidFill>
              <a:srgbClr val="0078D7"/>
            </a:solidFill>
            <a:ln>
              <a:solidFill>
                <a:srgbClr val="0078D7"/>
              </a:solidFill>
            </a:ln>
          </p:spPr>
          <p:txBody>
            <a:bodyPr wrap="square" lIns="0" tIns="0" rIns="0" bIns="0" rtlCol="0"/>
            <a:lstStyle/>
            <a:p>
              <a:endParaRPr sz="2700">
                <a:latin typeface="Canva Sans" panose="020B0604020202020204" charset="0"/>
              </a:endParaRPr>
            </a:p>
          </p:txBody>
        </p:sp>
        <p:sp>
          <p:nvSpPr>
            <p:cNvPr id="60" name="object 60"/>
            <p:cNvSpPr/>
            <p:nvPr/>
          </p:nvSpPr>
          <p:spPr>
            <a:xfrm>
              <a:off x="1315720" y="5501639"/>
              <a:ext cx="781050" cy="225425"/>
            </a:xfrm>
            <a:custGeom>
              <a:avLst/>
              <a:gdLst/>
              <a:ahLst/>
              <a:cxnLst/>
              <a:rect l="l" t="t" r="r" b="b"/>
              <a:pathLst>
                <a:path w="781050" h="225425">
                  <a:moveTo>
                    <a:pt x="0" y="139560"/>
                  </a:moveTo>
                  <a:lnTo>
                    <a:pt x="0" y="162547"/>
                  </a:lnTo>
                  <a:lnTo>
                    <a:pt x="2159" y="164007"/>
                  </a:lnTo>
                  <a:lnTo>
                    <a:pt x="39116" y="172059"/>
                  </a:lnTo>
                  <a:lnTo>
                    <a:pt x="49657" y="172059"/>
                  </a:lnTo>
                  <a:lnTo>
                    <a:pt x="88518" y="158407"/>
                  </a:lnTo>
                  <a:lnTo>
                    <a:pt x="92127" y="154533"/>
                  </a:lnTo>
                  <a:lnTo>
                    <a:pt x="41275" y="154533"/>
                  </a:lnTo>
                  <a:lnTo>
                    <a:pt x="37465" y="154178"/>
                  </a:lnTo>
                  <a:lnTo>
                    <a:pt x="2667" y="141884"/>
                  </a:lnTo>
                  <a:lnTo>
                    <a:pt x="0" y="139560"/>
                  </a:lnTo>
                  <a:close/>
                </a:path>
                <a:path w="781050" h="225425">
                  <a:moveTo>
                    <a:pt x="58039" y="0"/>
                  </a:moveTo>
                  <a:lnTo>
                    <a:pt x="50927" y="0"/>
                  </a:lnTo>
                  <a:lnTo>
                    <a:pt x="43815" y="889"/>
                  </a:lnTo>
                  <a:lnTo>
                    <a:pt x="8636" y="19050"/>
                  </a:lnTo>
                  <a:lnTo>
                    <a:pt x="254" y="36957"/>
                  </a:lnTo>
                  <a:lnTo>
                    <a:pt x="254" y="50673"/>
                  </a:lnTo>
                  <a:lnTo>
                    <a:pt x="25400" y="83058"/>
                  </a:lnTo>
                  <a:lnTo>
                    <a:pt x="47117" y="94742"/>
                  </a:lnTo>
                  <a:lnTo>
                    <a:pt x="57023" y="99910"/>
                  </a:lnTo>
                  <a:lnTo>
                    <a:pt x="77470" y="116916"/>
                  </a:lnTo>
                  <a:lnTo>
                    <a:pt x="79502" y="120243"/>
                  </a:lnTo>
                  <a:lnTo>
                    <a:pt x="80518" y="124155"/>
                  </a:lnTo>
                  <a:lnTo>
                    <a:pt x="80518" y="137007"/>
                  </a:lnTo>
                  <a:lnTo>
                    <a:pt x="44704" y="154533"/>
                  </a:lnTo>
                  <a:lnTo>
                    <a:pt x="92127" y="154533"/>
                  </a:lnTo>
                  <a:lnTo>
                    <a:pt x="92837" y="153771"/>
                  </a:lnTo>
                  <a:lnTo>
                    <a:pt x="96365" y="147688"/>
                  </a:lnTo>
                  <a:lnTo>
                    <a:pt x="99314" y="142405"/>
                  </a:lnTo>
                  <a:lnTo>
                    <a:pt x="100965" y="135458"/>
                  </a:lnTo>
                  <a:lnTo>
                    <a:pt x="100965" y="121056"/>
                  </a:lnTo>
                  <a:lnTo>
                    <a:pt x="87757" y="97650"/>
                  </a:lnTo>
                  <a:lnTo>
                    <a:pt x="83820" y="93700"/>
                  </a:lnTo>
                  <a:lnTo>
                    <a:pt x="79121" y="90106"/>
                  </a:lnTo>
                  <a:lnTo>
                    <a:pt x="68453" y="83566"/>
                  </a:lnTo>
                  <a:lnTo>
                    <a:pt x="62738" y="80518"/>
                  </a:lnTo>
                  <a:lnTo>
                    <a:pt x="56768" y="77597"/>
                  </a:lnTo>
                  <a:lnTo>
                    <a:pt x="51054" y="74676"/>
                  </a:lnTo>
                  <a:lnTo>
                    <a:pt x="23114" y="53721"/>
                  </a:lnTo>
                  <a:lnTo>
                    <a:pt x="21463" y="50673"/>
                  </a:lnTo>
                  <a:lnTo>
                    <a:pt x="20701" y="46990"/>
                  </a:lnTo>
                  <a:lnTo>
                    <a:pt x="20701" y="38227"/>
                  </a:lnTo>
                  <a:lnTo>
                    <a:pt x="21717" y="34290"/>
                  </a:lnTo>
                  <a:lnTo>
                    <a:pt x="23876" y="31115"/>
                  </a:lnTo>
                  <a:lnTo>
                    <a:pt x="25908" y="27940"/>
                  </a:lnTo>
                  <a:lnTo>
                    <a:pt x="51816" y="17653"/>
                  </a:lnTo>
                  <a:lnTo>
                    <a:pt x="93980" y="17653"/>
                  </a:lnTo>
                  <a:lnTo>
                    <a:pt x="93980" y="5969"/>
                  </a:lnTo>
                  <a:lnTo>
                    <a:pt x="87524" y="3375"/>
                  </a:lnTo>
                  <a:lnTo>
                    <a:pt x="79390" y="1508"/>
                  </a:lnTo>
                  <a:lnTo>
                    <a:pt x="69566" y="379"/>
                  </a:lnTo>
                  <a:lnTo>
                    <a:pt x="58039" y="0"/>
                  </a:lnTo>
                  <a:close/>
                </a:path>
                <a:path w="781050" h="225425">
                  <a:moveTo>
                    <a:pt x="93980" y="17653"/>
                  </a:moveTo>
                  <a:lnTo>
                    <a:pt x="56134" y="17653"/>
                  </a:lnTo>
                  <a:lnTo>
                    <a:pt x="67137" y="18295"/>
                  </a:lnTo>
                  <a:lnTo>
                    <a:pt x="77104" y="20224"/>
                  </a:lnTo>
                  <a:lnTo>
                    <a:pt x="86048" y="23439"/>
                  </a:lnTo>
                  <a:lnTo>
                    <a:pt x="93980" y="27940"/>
                  </a:lnTo>
                  <a:lnTo>
                    <a:pt x="93980" y="17653"/>
                  </a:lnTo>
                  <a:close/>
                </a:path>
                <a:path w="781050" h="225425">
                  <a:moveTo>
                    <a:pt x="149352" y="66675"/>
                  </a:moveTo>
                  <a:lnTo>
                    <a:pt x="130302" y="66675"/>
                  </a:lnTo>
                  <a:lnTo>
                    <a:pt x="130302" y="137007"/>
                  </a:lnTo>
                  <a:lnTo>
                    <a:pt x="132254" y="152242"/>
                  </a:lnTo>
                  <a:lnTo>
                    <a:pt x="138112" y="163125"/>
                  </a:lnTo>
                  <a:lnTo>
                    <a:pt x="147875" y="169654"/>
                  </a:lnTo>
                  <a:lnTo>
                    <a:pt x="161544" y="171831"/>
                  </a:lnTo>
                  <a:lnTo>
                    <a:pt x="168910" y="171831"/>
                  </a:lnTo>
                  <a:lnTo>
                    <a:pt x="174752" y="170586"/>
                  </a:lnTo>
                  <a:lnTo>
                    <a:pt x="179324" y="168109"/>
                  </a:lnTo>
                  <a:lnTo>
                    <a:pt x="179324" y="155803"/>
                  </a:lnTo>
                  <a:lnTo>
                    <a:pt x="160528" y="155803"/>
                  </a:lnTo>
                  <a:lnTo>
                    <a:pt x="156083" y="154101"/>
                  </a:lnTo>
                  <a:lnTo>
                    <a:pt x="153416" y="150698"/>
                  </a:lnTo>
                  <a:lnTo>
                    <a:pt x="150622" y="147294"/>
                  </a:lnTo>
                  <a:lnTo>
                    <a:pt x="149352" y="141605"/>
                  </a:lnTo>
                  <a:lnTo>
                    <a:pt x="149352" y="66675"/>
                  </a:lnTo>
                  <a:close/>
                </a:path>
                <a:path w="781050" h="225425">
                  <a:moveTo>
                    <a:pt x="179324" y="151866"/>
                  </a:moveTo>
                  <a:lnTo>
                    <a:pt x="175768" y="154495"/>
                  </a:lnTo>
                  <a:lnTo>
                    <a:pt x="171704" y="155803"/>
                  </a:lnTo>
                  <a:lnTo>
                    <a:pt x="179324" y="155803"/>
                  </a:lnTo>
                  <a:lnTo>
                    <a:pt x="179324" y="151866"/>
                  </a:lnTo>
                  <a:close/>
                </a:path>
                <a:path w="781050" h="225425">
                  <a:moveTo>
                    <a:pt x="179324" y="50419"/>
                  </a:moveTo>
                  <a:lnTo>
                    <a:pt x="109855" y="50419"/>
                  </a:lnTo>
                  <a:lnTo>
                    <a:pt x="109855" y="66675"/>
                  </a:lnTo>
                  <a:lnTo>
                    <a:pt x="179324" y="66675"/>
                  </a:lnTo>
                  <a:lnTo>
                    <a:pt x="179324" y="50419"/>
                  </a:lnTo>
                  <a:close/>
                </a:path>
                <a:path w="781050" h="225425">
                  <a:moveTo>
                    <a:pt x="149352" y="15240"/>
                  </a:moveTo>
                  <a:lnTo>
                    <a:pt x="130302" y="21336"/>
                  </a:lnTo>
                  <a:lnTo>
                    <a:pt x="130302" y="50419"/>
                  </a:lnTo>
                  <a:lnTo>
                    <a:pt x="149352" y="50419"/>
                  </a:lnTo>
                  <a:lnTo>
                    <a:pt x="149352" y="15240"/>
                  </a:lnTo>
                  <a:close/>
                </a:path>
                <a:path w="781050" h="225425">
                  <a:moveTo>
                    <a:pt x="255905" y="47625"/>
                  </a:moveTo>
                  <a:lnTo>
                    <a:pt x="211565" y="64410"/>
                  </a:lnTo>
                  <a:lnTo>
                    <a:pt x="195199" y="111226"/>
                  </a:lnTo>
                  <a:lnTo>
                    <a:pt x="196195" y="124309"/>
                  </a:lnTo>
                  <a:lnTo>
                    <a:pt x="219499" y="162688"/>
                  </a:lnTo>
                  <a:lnTo>
                    <a:pt x="253111" y="172059"/>
                  </a:lnTo>
                  <a:lnTo>
                    <a:pt x="265945" y="170990"/>
                  </a:lnTo>
                  <a:lnTo>
                    <a:pt x="277399" y="167781"/>
                  </a:lnTo>
                  <a:lnTo>
                    <a:pt x="287472" y="162431"/>
                  </a:lnTo>
                  <a:lnTo>
                    <a:pt x="294882" y="156044"/>
                  </a:lnTo>
                  <a:lnTo>
                    <a:pt x="254508" y="156044"/>
                  </a:lnTo>
                  <a:lnTo>
                    <a:pt x="245911" y="155282"/>
                  </a:lnTo>
                  <a:lnTo>
                    <a:pt x="217439" y="129430"/>
                  </a:lnTo>
                  <a:lnTo>
                    <a:pt x="214802" y="111226"/>
                  </a:lnTo>
                  <a:lnTo>
                    <a:pt x="214832" y="109372"/>
                  </a:lnTo>
                  <a:lnTo>
                    <a:pt x="231237" y="70645"/>
                  </a:lnTo>
                  <a:lnTo>
                    <a:pt x="254508" y="63627"/>
                  </a:lnTo>
                  <a:lnTo>
                    <a:pt x="296872" y="63627"/>
                  </a:lnTo>
                  <a:lnTo>
                    <a:pt x="289141" y="56840"/>
                  </a:lnTo>
                  <a:lnTo>
                    <a:pt x="279511" y="51720"/>
                  </a:lnTo>
                  <a:lnTo>
                    <a:pt x="268428" y="48648"/>
                  </a:lnTo>
                  <a:lnTo>
                    <a:pt x="255905" y="47625"/>
                  </a:lnTo>
                  <a:close/>
                </a:path>
                <a:path w="781050" h="225425">
                  <a:moveTo>
                    <a:pt x="296872" y="63627"/>
                  </a:moveTo>
                  <a:lnTo>
                    <a:pt x="254508" y="63627"/>
                  </a:lnTo>
                  <a:lnTo>
                    <a:pt x="263201" y="64387"/>
                  </a:lnTo>
                  <a:lnTo>
                    <a:pt x="270811" y="66659"/>
                  </a:lnTo>
                  <a:lnTo>
                    <a:pt x="292115" y="99573"/>
                  </a:lnTo>
                  <a:lnTo>
                    <a:pt x="292693" y="109372"/>
                  </a:lnTo>
                  <a:lnTo>
                    <a:pt x="292666" y="111226"/>
                  </a:lnTo>
                  <a:lnTo>
                    <a:pt x="277350" y="149315"/>
                  </a:lnTo>
                  <a:lnTo>
                    <a:pt x="254508" y="156044"/>
                  </a:lnTo>
                  <a:lnTo>
                    <a:pt x="294882" y="156044"/>
                  </a:lnTo>
                  <a:lnTo>
                    <a:pt x="312293" y="109372"/>
                  </a:lnTo>
                  <a:lnTo>
                    <a:pt x="311362" y="95660"/>
                  </a:lnTo>
                  <a:lnTo>
                    <a:pt x="308562" y="83532"/>
                  </a:lnTo>
                  <a:lnTo>
                    <a:pt x="303881" y="72983"/>
                  </a:lnTo>
                  <a:lnTo>
                    <a:pt x="297307" y="64008"/>
                  </a:lnTo>
                  <a:lnTo>
                    <a:pt x="296872" y="63627"/>
                  </a:lnTo>
                  <a:close/>
                </a:path>
                <a:path w="781050" h="225425">
                  <a:moveTo>
                    <a:pt x="361061" y="50419"/>
                  </a:moveTo>
                  <a:lnTo>
                    <a:pt x="342011" y="50419"/>
                  </a:lnTo>
                  <a:lnTo>
                    <a:pt x="342011" y="169278"/>
                  </a:lnTo>
                  <a:lnTo>
                    <a:pt x="361061" y="169278"/>
                  </a:lnTo>
                  <a:lnTo>
                    <a:pt x="361061" y="108673"/>
                  </a:lnTo>
                  <a:lnTo>
                    <a:pt x="361582" y="99267"/>
                  </a:lnTo>
                  <a:lnTo>
                    <a:pt x="363140" y="90903"/>
                  </a:lnTo>
                  <a:lnTo>
                    <a:pt x="365722" y="83592"/>
                  </a:lnTo>
                  <a:lnTo>
                    <a:pt x="369316" y="77343"/>
                  </a:lnTo>
                  <a:lnTo>
                    <a:pt x="371045" y="74930"/>
                  </a:lnTo>
                  <a:lnTo>
                    <a:pt x="361061" y="74930"/>
                  </a:lnTo>
                  <a:lnTo>
                    <a:pt x="361061" y="50419"/>
                  </a:lnTo>
                  <a:close/>
                </a:path>
                <a:path w="781050" h="225425">
                  <a:moveTo>
                    <a:pt x="397637" y="48260"/>
                  </a:moveTo>
                  <a:lnTo>
                    <a:pt x="385825" y="48260"/>
                  </a:lnTo>
                  <a:lnTo>
                    <a:pt x="379603" y="50673"/>
                  </a:lnTo>
                  <a:lnTo>
                    <a:pt x="368427" y="60071"/>
                  </a:lnTo>
                  <a:lnTo>
                    <a:pt x="364236" y="66548"/>
                  </a:lnTo>
                  <a:lnTo>
                    <a:pt x="361569" y="74930"/>
                  </a:lnTo>
                  <a:lnTo>
                    <a:pt x="371045" y="74930"/>
                  </a:lnTo>
                  <a:lnTo>
                    <a:pt x="374777" y="69723"/>
                  </a:lnTo>
                  <a:lnTo>
                    <a:pt x="381507" y="65786"/>
                  </a:lnTo>
                  <a:lnTo>
                    <a:pt x="404113" y="65786"/>
                  </a:lnTo>
                  <a:lnTo>
                    <a:pt x="404113" y="49911"/>
                  </a:lnTo>
                  <a:lnTo>
                    <a:pt x="401447" y="48895"/>
                  </a:lnTo>
                  <a:lnTo>
                    <a:pt x="397637" y="48260"/>
                  </a:lnTo>
                  <a:close/>
                </a:path>
                <a:path w="781050" h="225425">
                  <a:moveTo>
                    <a:pt x="404113" y="65786"/>
                  </a:moveTo>
                  <a:lnTo>
                    <a:pt x="395986" y="65786"/>
                  </a:lnTo>
                  <a:lnTo>
                    <a:pt x="400685" y="67183"/>
                  </a:lnTo>
                  <a:lnTo>
                    <a:pt x="404113" y="69723"/>
                  </a:lnTo>
                  <a:lnTo>
                    <a:pt x="404113" y="65786"/>
                  </a:lnTo>
                  <a:close/>
                </a:path>
                <a:path w="781050" h="225425">
                  <a:moveTo>
                    <a:pt x="501730" y="63627"/>
                  </a:moveTo>
                  <a:lnTo>
                    <a:pt x="465963" y="63627"/>
                  </a:lnTo>
                  <a:lnTo>
                    <a:pt x="476650" y="65529"/>
                  </a:lnTo>
                  <a:lnTo>
                    <a:pt x="484314" y="71226"/>
                  </a:lnTo>
                  <a:lnTo>
                    <a:pt x="488930" y="80702"/>
                  </a:lnTo>
                  <a:lnTo>
                    <a:pt x="490474" y="93941"/>
                  </a:lnTo>
                  <a:lnTo>
                    <a:pt x="454787" y="98933"/>
                  </a:lnTo>
                  <a:lnTo>
                    <a:pt x="437618" y="103400"/>
                  </a:lnTo>
                  <a:lnTo>
                    <a:pt x="425354" y="111352"/>
                  </a:lnTo>
                  <a:lnTo>
                    <a:pt x="417996" y="122787"/>
                  </a:lnTo>
                  <a:lnTo>
                    <a:pt x="415544" y="137706"/>
                  </a:lnTo>
                  <a:lnTo>
                    <a:pt x="416165" y="145095"/>
                  </a:lnTo>
                  <a:lnTo>
                    <a:pt x="445008" y="171471"/>
                  </a:lnTo>
                  <a:lnTo>
                    <a:pt x="453390" y="172059"/>
                  </a:lnTo>
                  <a:lnTo>
                    <a:pt x="464748" y="170725"/>
                  </a:lnTo>
                  <a:lnTo>
                    <a:pt x="474630" y="166722"/>
                  </a:lnTo>
                  <a:lnTo>
                    <a:pt x="483036" y="160047"/>
                  </a:lnTo>
                  <a:lnTo>
                    <a:pt x="486003" y="156044"/>
                  </a:lnTo>
                  <a:lnTo>
                    <a:pt x="450850" y="156044"/>
                  </a:lnTo>
                  <a:lnTo>
                    <a:pt x="445388" y="154203"/>
                  </a:lnTo>
                  <a:lnTo>
                    <a:pt x="441198" y="150533"/>
                  </a:lnTo>
                  <a:lnTo>
                    <a:pt x="437134" y="146850"/>
                  </a:lnTo>
                  <a:lnTo>
                    <a:pt x="435102" y="142113"/>
                  </a:lnTo>
                  <a:lnTo>
                    <a:pt x="435131" y="128257"/>
                  </a:lnTo>
                  <a:lnTo>
                    <a:pt x="437261" y="122783"/>
                  </a:lnTo>
                  <a:lnTo>
                    <a:pt x="441832" y="119646"/>
                  </a:lnTo>
                  <a:lnTo>
                    <a:pt x="446278" y="116509"/>
                  </a:lnTo>
                  <a:lnTo>
                    <a:pt x="452881" y="114325"/>
                  </a:lnTo>
                  <a:lnTo>
                    <a:pt x="490474" y="109143"/>
                  </a:lnTo>
                  <a:lnTo>
                    <a:pt x="509397" y="109143"/>
                  </a:lnTo>
                  <a:lnTo>
                    <a:pt x="509397" y="91960"/>
                  </a:lnTo>
                  <a:lnTo>
                    <a:pt x="506779" y="72544"/>
                  </a:lnTo>
                  <a:lnTo>
                    <a:pt x="501730" y="63627"/>
                  </a:lnTo>
                  <a:close/>
                </a:path>
                <a:path w="781050" h="225425">
                  <a:moveTo>
                    <a:pt x="509397" y="150698"/>
                  </a:moveTo>
                  <a:lnTo>
                    <a:pt x="490474" y="150698"/>
                  </a:lnTo>
                  <a:lnTo>
                    <a:pt x="490474" y="169278"/>
                  </a:lnTo>
                  <a:lnTo>
                    <a:pt x="509397" y="169278"/>
                  </a:lnTo>
                  <a:lnTo>
                    <a:pt x="509397" y="150698"/>
                  </a:lnTo>
                  <a:close/>
                </a:path>
                <a:path w="781050" h="225425">
                  <a:moveTo>
                    <a:pt x="509397" y="109143"/>
                  </a:moveTo>
                  <a:lnTo>
                    <a:pt x="490474" y="109143"/>
                  </a:lnTo>
                  <a:lnTo>
                    <a:pt x="490474" y="120980"/>
                  </a:lnTo>
                  <a:lnTo>
                    <a:pt x="489882" y="128257"/>
                  </a:lnTo>
                  <a:lnTo>
                    <a:pt x="467232" y="156044"/>
                  </a:lnTo>
                  <a:lnTo>
                    <a:pt x="486003" y="156044"/>
                  </a:lnTo>
                  <a:lnTo>
                    <a:pt x="489966" y="150698"/>
                  </a:lnTo>
                  <a:lnTo>
                    <a:pt x="509397" y="150698"/>
                  </a:lnTo>
                  <a:lnTo>
                    <a:pt x="509397" y="109143"/>
                  </a:lnTo>
                  <a:close/>
                </a:path>
                <a:path w="781050" h="225425">
                  <a:moveTo>
                    <a:pt x="467613" y="47625"/>
                  </a:moveTo>
                  <a:lnTo>
                    <a:pt x="456443" y="48317"/>
                  </a:lnTo>
                  <a:lnTo>
                    <a:pt x="445976" y="50403"/>
                  </a:lnTo>
                  <a:lnTo>
                    <a:pt x="436199" y="53893"/>
                  </a:lnTo>
                  <a:lnTo>
                    <a:pt x="427100" y="58801"/>
                  </a:lnTo>
                  <a:lnTo>
                    <a:pt x="427100" y="78232"/>
                  </a:lnTo>
                  <a:lnTo>
                    <a:pt x="436030" y="71824"/>
                  </a:lnTo>
                  <a:lnTo>
                    <a:pt x="445484" y="67262"/>
                  </a:lnTo>
                  <a:lnTo>
                    <a:pt x="455461" y="64533"/>
                  </a:lnTo>
                  <a:lnTo>
                    <a:pt x="465963" y="63627"/>
                  </a:lnTo>
                  <a:lnTo>
                    <a:pt x="501730" y="63627"/>
                  </a:lnTo>
                  <a:lnTo>
                    <a:pt x="498935" y="58691"/>
                  </a:lnTo>
                  <a:lnTo>
                    <a:pt x="485876" y="50389"/>
                  </a:lnTo>
                  <a:lnTo>
                    <a:pt x="467613" y="47625"/>
                  </a:lnTo>
                  <a:close/>
                </a:path>
                <a:path w="781050" h="225425">
                  <a:moveTo>
                    <a:pt x="544957" y="197827"/>
                  </a:moveTo>
                  <a:lnTo>
                    <a:pt x="544957" y="216865"/>
                  </a:lnTo>
                  <a:lnTo>
                    <a:pt x="553579" y="220524"/>
                  </a:lnTo>
                  <a:lnTo>
                    <a:pt x="562879" y="223140"/>
                  </a:lnTo>
                  <a:lnTo>
                    <a:pt x="572871" y="224710"/>
                  </a:lnTo>
                  <a:lnTo>
                    <a:pt x="583565" y="225234"/>
                  </a:lnTo>
                  <a:lnTo>
                    <a:pt x="610975" y="221141"/>
                  </a:lnTo>
                  <a:lnTo>
                    <a:pt x="630354" y="208978"/>
                  </a:lnTo>
                  <a:lnTo>
                    <a:pt x="583311" y="208978"/>
                  </a:lnTo>
                  <a:lnTo>
                    <a:pt x="574067" y="208280"/>
                  </a:lnTo>
                  <a:lnTo>
                    <a:pt x="564610" y="206189"/>
                  </a:lnTo>
                  <a:lnTo>
                    <a:pt x="554914" y="202704"/>
                  </a:lnTo>
                  <a:lnTo>
                    <a:pt x="544957" y="197827"/>
                  </a:lnTo>
                  <a:close/>
                </a:path>
                <a:path w="781050" h="225425">
                  <a:moveTo>
                    <a:pt x="646176" y="149313"/>
                  </a:moveTo>
                  <a:lnTo>
                    <a:pt x="627126" y="149313"/>
                  </a:lnTo>
                  <a:lnTo>
                    <a:pt x="627013" y="163144"/>
                  </a:lnTo>
                  <a:lnTo>
                    <a:pt x="624387" y="182725"/>
                  </a:lnTo>
                  <a:lnTo>
                    <a:pt x="616172" y="197310"/>
                  </a:lnTo>
                  <a:lnTo>
                    <a:pt x="602480" y="206061"/>
                  </a:lnTo>
                  <a:lnTo>
                    <a:pt x="583311" y="208978"/>
                  </a:lnTo>
                  <a:lnTo>
                    <a:pt x="630354" y="208978"/>
                  </a:lnTo>
                  <a:lnTo>
                    <a:pt x="630539" y="208862"/>
                  </a:lnTo>
                  <a:lnTo>
                    <a:pt x="642268" y="188399"/>
                  </a:lnTo>
                  <a:lnTo>
                    <a:pt x="646176" y="159753"/>
                  </a:lnTo>
                  <a:lnTo>
                    <a:pt x="646176" y="149313"/>
                  </a:lnTo>
                  <a:close/>
                </a:path>
                <a:path w="781050" h="225425">
                  <a:moveTo>
                    <a:pt x="591057" y="47625"/>
                  </a:moveTo>
                  <a:lnTo>
                    <a:pt x="551180" y="65532"/>
                  </a:lnTo>
                  <a:lnTo>
                    <a:pt x="536656" y="112395"/>
                  </a:lnTo>
                  <a:lnTo>
                    <a:pt x="536700" y="115531"/>
                  </a:lnTo>
                  <a:lnTo>
                    <a:pt x="550163" y="156210"/>
                  </a:lnTo>
                  <a:lnTo>
                    <a:pt x="585851" y="172059"/>
                  </a:lnTo>
                  <a:lnTo>
                    <a:pt x="598634" y="170637"/>
                  </a:lnTo>
                  <a:lnTo>
                    <a:pt x="609726" y="166373"/>
                  </a:lnTo>
                  <a:lnTo>
                    <a:pt x="619105" y="159265"/>
                  </a:lnTo>
                  <a:lnTo>
                    <a:pt x="621577" y="156044"/>
                  </a:lnTo>
                  <a:lnTo>
                    <a:pt x="591057" y="156044"/>
                  </a:lnTo>
                  <a:lnTo>
                    <a:pt x="583553" y="155299"/>
                  </a:lnTo>
                  <a:lnTo>
                    <a:pt x="556728" y="121822"/>
                  </a:lnTo>
                  <a:lnTo>
                    <a:pt x="556132" y="112395"/>
                  </a:lnTo>
                  <a:lnTo>
                    <a:pt x="556754" y="101476"/>
                  </a:lnTo>
                  <a:lnTo>
                    <a:pt x="578040" y="66849"/>
                  </a:lnTo>
                  <a:lnTo>
                    <a:pt x="593725" y="63627"/>
                  </a:lnTo>
                  <a:lnTo>
                    <a:pt x="624161" y="63627"/>
                  </a:lnTo>
                  <a:lnTo>
                    <a:pt x="620150" y="58501"/>
                  </a:lnTo>
                  <a:lnTo>
                    <a:pt x="611997" y="52466"/>
                  </a:lnTo>
                  <a:lnTo>
                    <a:pt x="602295" y="48837"/>
                  </a:lnTo>
                  <a:lnTo>
                    <a:pt x="591057" y="47625"/>
                  </a:lnTo>
                  <a:close/>
                </a:path>
                <a:path w="781050" h="225425">
                  <a:moveTo>
                    <a:pt x="624161" y="63627"/>
                  </a:moveTo>
                  <a:lnTo>
                    <a:pt x="593725" y="63627"/>
                  </a:lnTo>
                  <a:lnTo>
                    <a:pt x="600581" y="64267"/>
                  </a:lnTo>
                  <a:lnTo>
                    <a:pt x="606853" y="66182"/>
                  </a:lnTo>
                  <a:lnTo>
                    <a:pt x="627126" y="97993"/>
                  </a:lnTo>
                  <a:lnTo>
                    <a:pt x="627126" y="115531"/>
                  </a:lnTo>
                  <a:lnTo>
                    <a:pt x="605599" y="153198"/>
                  </a:lnTo>
                  <a:lnTo>
                    <a:pt x="591057" y="156044"/>
                  </a:lnTo>
                  <a:lnTo>
                    <a:pt x="621577" y="156044"/>
                  </a:lnTo>
                  <a:lnTo>
                    <a:pt x="626744" y="149313"/>
                  </a:lnTo>
                  <a:lnTo>
                    <a:pt x="646176" y="149313"/>
                  </a:lnTo>
                  <a:lnTo>
                    <a:pt x="646176" y="66929"/>
                  </a:lnTo>
                  <a:lnTo>
                    <a:pt x="626744" y="66929"/>
                  </a:lnTo>
                  <a:lnTo>
                    <a:pt x="624161" y="63627"/>
                  </a:lnTo>
                  <a:close/>
                </a:path>
                <a:path w="781050" h="225425">
                  <a:moveTo>
                    <a:pt x="646176" y="50419"/>
                  </a:moveTo>
                  <a:lnTo>
                    <a:pt x="627126" y="50419"/>
                  </a:lnTo>
                  <a:lnTo>
                    <a:pt x="627126" y="66929"/>
                  </a:lnTo>
                  <a:lnTo>
                    <a:pt x="646176" y="66929"/>
                  </a:lnTo>
                  <a:lnTo>
                    <a:pt x="646176" y="50419"/>
                  </a:lnTo>
                  <a:close/>
                </a:path>
                <a:path w="781050" h="225425">
                  <a:moveTo>
                    <a:pt x="731647" y="47625"/>
                  </a:moveTo>
                  <a:lnTo>
                    <a:pt x="692531" y="65151"/>
                  </a:lnTo>
                  <a:lnTo>
                    <a:pt x="676782" y="110299"/>
                  </a:lnTo>
                  <a:lnTo>
                    <a:pt x="677687" y="124163"/>
                  </a:lnTo>
                  <a:lnTo>
                    <a:pt x="699095" y="162951"/>
                  </a:lnTo>
                  <a:lnTo>
                    <a:pt x="730885" y="172059"/>
                  </a:lnTo>
                  <a:lnTo>
                    <a:pt x="743122" y="171349"/>
                  </a:lnTo>
                  <a:lnTo>
                    <a:pt x="754110" y="169217"/>
                  </a:lnTo>
                  <a:lnTo>
                    <a:pt x="763835" y="165662"/>
                  </a:lnTo>
                  <a:lnTo>
                    <a:pt x="772287" y="160680"/>
                  </a:lnTo>
                  <a:lnTo>
                    <a:pt x="772287" y="156044"/>
                  </a:lnTo>
                  <a:lnTo>
                    <a:pt x="735330" y="156044"/>
                  </a:lnTo>
                  <a:lnTo>
                    <a:pt x="726872" y="155369"/>
                  </a:lnTo>
                  <a:lnTo>
                    <a:pt x="697404" y="123963"/>
                  </a:lnTo>
                  <a:lnTo>
                    <a:pt x="696594" y="114604"/>
                  </a:lnTo>
                  <a:lnTo>
                    <a:pt x="780542" y="114604"/>
                  </a:lnTo>
                  <a:lnTo>
                    <a:pt x="780542" y="104609"/>
                  </a:lnTo>
                  <a:lnTo>
                    <a:pt x="780150" y="98463"/>
                  </a:lnTo>
                  <a:lnTo>
                    <a:pt x="696849" y="98463"/>
                  </a:lnTo>
                  <a:lnTo>
                    <a:pt x="698369" y="91061"/>
                  </a:lnTo>
                  <a:lnTo>
                    <a:pt x="722249" y="63627"/>
                  </a:lnTo>
                  <a:lnTo>
                    <a:pt x="768316" y="63627"/>
                  </a:lnTo>
                  <a:lnTo>
                    <a:pt x="767715" y="62738"/>
                  </a:lnTo>
                  <a:lnTo>
                    <a:pt x="760668" y="56143"/>
                  </a:lnTo>
                  <a:lnTo>
                    <a:pt x="752300" y="51419"/>
                  </a:lnTo>
                  <a:lnTo>
                    <a:pt x="742622" y="48575"/>
                  </a:lnTo>
                  <a:lnTo>
                    <a:pt x="731647" y="47625"/>
                  </a:lnTo>
                  <a:close/>
                </a:path>
                <a:path w="781050" h="225425">
                  <a:moveTo>
                    <a:pt x="772287" y="142811"/>
                  </a:moveTo>
                  <a:lnTo>
                    <a:pt x="763637" y="148597"/>
                  </a:lnTo>
                  <a:lnTo>
                    <a:pt x="754618" y="152733"/>
                  </a:lnTo>
                  <a:lnTo>
                    <a:pt x="745194" y="155216"/>
                  </a:lnTo>
                  <a:lnTo>
                    <a:pt x="735330" y="156044"/>
                  </a:lnTo>
                  <a:lnTo>
                    <a:pt x="772287" y="156044"/>
                  </a:lnTo>
                  <a:lnTo>
                    <a:pt x="772287" y="142811"/>
                  </a:lnTo>
                  <a:close/>
                </a:path>
                <a:path w="781050" h="225425">
                  <a:moveTo>
                    <a:pt x="768316" y="63627"/>
                  </a:moveTo>
                  <a:lnTo>
                    <a:pt x="740537" y="63627"/>
                  </a:lnTo>
                  <a:lnTo>
                    <a:pt x="747776" y="66675"/>
                  </a:lnTo>
                  <a:lnTo>
                    <a:pt x="753110" y="72771"/>
                  </a:lnTo>
                  <a:lnTo>
                    <a:pt x="756537" y="77812"/>
                  </a:lnTo>
                  <a:lnTo>
                    <a:pt x="758999" y="83783"/>
                  </a:lnTo>
                  <a:lnTo>
                    <a:pt x="760485" y="90671"/>
                  </a:lnTo>
                  <a:lnTo>
                    <a:pt x="760984" y="98463"/>
                  </a:lnTo>
                  <a:lnTo>
                    <a:pt x="780150" y="98463"/>
                  </a:lnTo>
                  <a:lnTo>
                    <a:pt x="779734" y="91939"/>
                  </a:lnTo>
                  <a:lnTo>
                    <a:pt x="777319" y="80735"/>
                  </a:lnTo>
                  <a:lnTo>
                    <a:pt x="773308" y="71000"/>
                  </a:lnTo>
                  <a:lnTo>
                    <a:pt x="768316" y="63627"/>
                  </a:lnTo>
                  <a:close/>
                </a:path>
              </a:pathLst>
            </a:custGeom>
            <a:solidFill>
              <a:srgbClr val="FFFFFF">
                <a:alpha val="98823"/>
              </a:srgbClr>
            </a:solidFill>
          </p:spPr>
          <p:txBody>
            <a:bodyPr wrap="square" lIns="0" tIns="0" rIns="0" bIns="0" rtlCol="0"/>
            <a:lstStyle/>
            <a:p>
              <a:endParaRPr sz="2700">
                <a:latin typeface="Canva Sans" panose="020B0604020202020204" charset="0"/>
              </a:endParaRPr>
            </a:p>
          </p:txBody>
        </p:sp>
        <p:sp>
          <p:nvSpPr>
            <p:cNvPr id="61" name="object 61"/>
            <p:cNvSpPr/>
            <p:nvPr/>
          </p:nvSpPr>
          <p:spPr>
            <a:xfrm>
              <a:off x="797051" y="4890516"/>
              <a:ext cx="1813560" cy="421005"/>
            </a:xfrm>
            <a:custGeom>
              <a:avLst/>
              <a:gdLst/>
              <a:ahLst/>
              <a:cxnLst/>
              <a:rect l="l" t="t" r="r" b="b"/>
              <a:pathLst>
                <a:path w="1813560" h="421004">
                  <a:moveTo>
                    <a:pt x="1813560" y="0"/>
                  </a:moveTo>
                  <a:lnTo>
                    <a:pt x="0" y="0"/>
                  </a:lnTo>
                  <a:lnTo>
                    <a:pt x="0" y="420623"/>
                  </a:lnTo>
                  <a:lnTo>
                    <a:pt x="1813560" y="420623"/>
                  </a:lnTo>
                  <a:lnTo>
                    <a:pt x="1813560" y="0"/>
                  </a:lnTo>
                  <a:close/>
                </a:path>
              </a:pathLst>
            </a:custGeom>
            <a:solidFill>
              <a:srgbClr val="0078D7"/>
            </a:solidFill>
            <a:ln>
              <a:solidFill>
                <a:srgbClr val="0078D7"/>
              </a:solidFill>
            </a:ln>
          </p:spPr>
          <p:txBody>
            <a:bodyPr wrap="square" lIns="0" tIns="0" rIns="0" bIns="0" rtlCol="0"/>
            <a:lstStyle/>
            <a:p>
              <a:endParaRPr sz="2700">
                <a:latin typeface="Canva Sans" panose="020B0604020202020204" charset="0"/>
              </a:endParaRPr>
            </a:p>
          </p:txBody>
        </p:sp>
        <p:sp>
          <p:nvSpPr>
            <p:cNvPr id="62" name="object 62"/>
            <p:cNvSpPr/>
            <p:nvPr/>
          </p:nvSpPr>
          <p:spPr>
            <a:xfrm>
              <a:off x="1335659" y="4998466"/>
              <a:ext cx="741680" cy="172085"/>
            </a:xfrm>
            <a:custGeom>
              <a:avLst/>
              <a:gdLst/>
              <a:ahLst/>
              <a:cxnLst/>
              <a:rect l="l" t="t" r="r" b="b"/>
              <a:pathLst>
                <a:path w="741680" h="172085">
                  <a:moveTo>
                    <a:pt x="0" y="139445"/>
                  </a:moveTo>
                  <a:lnTo>
                    <a:pt x="0" y="162432"/>
                  </a:lnTo>
                  <a:lnTo>
                    <a:pt x="2159" y="163956"/>
                  </a:lnTo>
                  <a:lnTo>
                    <a:pt x="31877" y="171322"/>
                  </a:lnTo>
                  <a:lnTo>
                    <a:pt x="35687" y="171830"/>
                  </a:lnTo>
                  <a:lnTo>
                    <a:pt x="38988" y="171957"/>
                  </a:lnTo>
                  <a:lnTo>
                    <a:pt x="49529" y="171957"/>
                  </a:lnTo>
                  <a:lnTo>
                    <a:pt x="88518" y="158368"/>
                  </a:lnTo>
                  <a:lnTo>
                    <a:pt x="92136" y="154431"/>
                  </a:lnTo>
                  <a:lnTo>
                    <a:pt x="41147" y="154431"/>
                  </a:lnTo>
                  <a:lnTo>
                    <a:pt x="37337" y="154177"/>
                  </a:lnTo>
                  <a:lnTo>
                    <a:pt x="33274" y="153415"/>
                  </a:lnTo>
                  <a:lnTo>
                    <a:pt x="29209" y="152780"/>
                  </a:lnTo>
                  <a:lnTo>
                    <a:pt x="25018" y="151764"/>
                  </a:lnTo>
                  <a:lnTo>
                    <a:pt x="2540" y="141858"/>
                  </a:lnTo>
                  <a:lnTo>
                    <a:pt x="0" y="139445"/>
                  </a:lnTo>
                  <a:close/>
                </a:path>
                <a:path w="741680" h="172085">
                  <a:moveTo>
                    <a:pt x="58038" y="0"/>
                  </a:moveTo>
                  <a:lnTo>
                    <a:pt x="50800" y="0"/>
                  </a:lnTo>
                  <a:lnTo>
                    <a:pt x="43687" y="888"/>
                  </a:lnTo>
                  <a:lnTo>
                    <a:pt x="29844" y="4444"/>
                  </a:lnTo>
                  <a:lnTo>
                    <a:pt x="23749" y="7111"/>
                  </a:lnTo>
                  <a:lnTo>
                    <a:pt x="18287" y="10794"/>
                  </a:lnTo>
                  <a:lnTo>
                    <a:pt x="12827" y="14350"/>
                  </a:lnTo>
                  <a:lnTo>
                    <a:pt x="8509" y="19049"/>
                  </a:lnTo>
                  <a:lnTo>
                    <a:pt x="1904" y="30225"/>
                  </a:lnTo>
                  <a:lnTo>
                    <a:pt x="127" y="36829"/>
                  </a:lnTo>
                  <a:lnTo>
                    <a:pt x="127" y="50672"/>
                  </a:lnTo>
                  <a:lnTo>
                    <a:pt x="1269" y="56006"/>
                  </a:lnTo>
                  <a:lnTo>
                    <a:pt x="3428" y="60578"/>
                  </a:lnTo>
                  <a:lnTo>
                    <a:pt x="5460" y="65277"/>
                  </a:lnTo>
                  <a:lnTo>
                    <a:pt x="8381" y="69341"/>
                  </a:lnTo>
                  <a:lnTo>
                    <a:pt x="15875" y="76580"/>
                  </a:lnTo>
                  <a:lnTo>
                    <a:pt x="20193" y="79882"/>
                  </a:lnTo>
                  <a:lnTo>
                    <a:pt x="25272" y="82930"/>
                  </a:lnTo>
                  <a:lnTo>
                    <a:pt x="30225" y="85978"/>
                  </a:lnTo>
                  <a:lnTo>
                    <a:pt x="35687" y="88899"/>
                  </a:lnTo>
                  <a:lnTo>
                    <a:pt x="41528" y="91947"/>
                  </a:lnTo>
                  <a:lnTo>
                    <a:pt x="46990" y="94741"/>
                  </a:lnTo>
                  <a:lnTo>
                    <a:pt x="52069" y="97281"/>
                  </a:lnTo>
                  <a:lnTo>
                    <a:pt x="56896" y="99821"/>
                  </a:lnTo>
                  <a:lnTo>
                    <a:pt x="80390" y="124078"/>
                  </a:lnTo>
                  <a:lnTo>
                    <a:pt x="80390" y="136905"/>
                  </a:lnTo>
                  <a:lnTo>
                    <a:pt x="44577" y="154431"/>
                  </a:lnTo>
                  <a:lnTo>
                    <a:pt x="92136" y="154431"/>
                  </a:lnTo>
                  <a:lnTo>
                    <a:pt x="92837" y="153669"/>
                  </a:lnTo>
                  <a:lnTo>
                    <a:pt x="96012" y="148081"/>
                  </a:lnTo>
                  <a:lnTo>
                    <a:pt x="99187" y="142366"/>
                  </a:lnTo>
                  <a:lnTo>
                    <a:pt x="100837" y="135381"/>
                  </a:lnTo>
                  <a:lnTo>
                    <a:pt x="100837" y="121030"/>
                  </a:lnTo>
                  <a:lnTo>
                    <a:pt x="99694" y="115442"/>
                  </a:lnTo>
                  <a:lnTo>
                    <a:pt x="97281" y="110743"/>
                  </a:lnTo>
                  <a:lnTo>
                    <a:pt x="94868" y="105917"/>
                  </a:lnTo>
                  <a:lnTo>
                    <a:pt x="62610" y="80390"/>
                  </a:lnTo>
                  <a:lnTo>
                    <a:pt x="50927" y="74675"/>
                  </a:lnTo>
                  <a:lnTo>
                    <a:pt x="45719" y="72008"/>
                  </a:lnTo>
                  <a:lnTo>
                    <a:pt x="20574" y="46989"/>
                  </a:lnTo>
                  <a:lnTo>
                    <a:pt x="20574" y="38099"/>
                  </a:lnTo>
                  <a:lnTo>
                    <a:pt x="51815" y="17652"/>
                  </a:lnTo>
                  <a:lnTo>
                    <a:pt x="93853" y="17652"/>
                  </a:lnTo>
                  <a:lnTo>
                    <a:pt x="93853" y="5841"/>
                  </a:lnTo>
                  <a:lnTo>
                    <a:pt x="87399" y="3268"/>
                  </a:lnTo>
                  <a:lnTo>
                    <a:pt x="79279" y="1444"/>
                  </a:lnTo>
                  <a:lnTo>
                    <a:pt x="69492" y="359"/>
                  </a:lnTo>
                  <a:lnTo>
                    <a:pt x="58038" y="0"/>
                  </a:lnTo>
                  <a:close/>
                </a:path>
                <a:path w="741680" h="172085">
                  <a:moveTo>
                    <a:pt x="93853" y="17652"/>
                  </a:moveTo>
                  <a:lnTo>
                    <a:pt x="56006" y="17652"/>
                  </a:lnTo>
                  <a:lnTo>
                    <a:pt x="67028" y="18276"/>
                  </a:lnTo>
                  <a:lnTo>
                    <a:pt x="77025" y="20161"/>
                  </a:lnTo>
                  <a:lnTo>
                    <a:pt x="85975" y="23332"/>
                  </a:lnTo>
                  <a:lnTo>
                    <a:pt x="93853" y="27812"/>
                  </a:lnTo>
                  <a:lnTo>
                    <a:pt x="93853" y="17652"/>
                  </a:lnTo>
                  <a:close/>
                </a:path>
                <a:path w="741680" h="172085">
                  <a:moveTo>
                    <a:pt x="178307" y="47497"/>
                  </a:moveTo>
                  <a:lnTo>
                    <a:pt x="139319" y="65023"/>
                  </a:lnTo>
                  <a:lnTo>
                    <a:pt x="123571" y="110235"/>
                  </a:lnTo>
                  <a:lnTo>
                    <a:pt x="124473" y="124092"/>
                  </a:lnTo>
                  <a:lnTo>
                    <a:pt x="145827" y="162903"/>
                  </a:lnTo>
                  <a:lnTo>
                    <a:pt x="177546" y="171957"/>
                  </a:lnTo>
                  <a:lnTo>
                    <a:pt x="189783" y="171245"/>
                  </a:lnTo>
                  <a:lnTo>
                    <a:pt x="200771" y="169116"/>
                  </a:lnTo>
                  <a:lnTo>
                    <a:pt x="210496" y="165582"/>
                  </a:lnTo>
                  <a:lnTo>
                    <a:pt x="218947" y="160654"/>
                  </a:lnTo>
                  <a:lnTo>
                    <a:pt x="218947" y="155955"/>
                  </a:lnTo>
                  <a:lnTo>
                    <a:pt x="181990" y="155955"/>
                  </a:lnTo>
                  <a:lnTo>
                    <a:pt x="173587" y="155287"/>
                  </a:lnTo>
                  <a:lnTo>
                    <a:pt x="144137" y="123890"/>
                  </a:lnTo>
                  <a:lnTo>
                    <a:pt x="143256" y="114553"/>
                  </a:lnTo>
                  <a:lnTo>
                    <a:pt x="227203" y="114553"/>
                  </a:lnTo>
                  <a:lnTo>
                    <a:pt x="227203" y="104520"/>
                  </a:lnTo>
                  <a:lnTo>
                    <a:pt x="226815" y="98424"/>
                  </a:lnTo>
                  <a:lnTo>
                    <a:pt x="143509" y="98424"/>
                  </a:lnTo>
                  <a:lnTo>
                    <a:pt x="145083" y="90993"/>
                  </a:lnTo>
                  <a:lnTo>
                    <a:pt x="169037" y="63626"/>
                  </a:lnTo>
                  <a:lnTo>
                    <a:pt x="215063" y="63626"/>
                  </a:lnTo>
                  <a:lnTo>
                    <a:pt x="214375" y="62610"/>
                  </a:lnTo>
                  <a:lnTo>
                    <a:pt x="207347" y="56016"/>
                  </a:lnTo>
                  <a:lnTo>
                    <a:pt x="199008" y="51292"/>
                  </a:lnTo>
                  <a:lnTo>
                    <a:pt x="189337" y="48448"/>
                  </a:lnTo>
                  <a:lnTo>
                    <a:pt x="178307" y="47497"/>
                  </a:lnTo>
                  <a:close/>
                </a:path>
                <a:path w="741680" h="172085">
                  <a:moveTo>
                    <a:pt x="218947" y="142747"/>
                  </a:moveTo>
                  <a:lnTo>
                    <a:pt x="210351" y="148508"/>
                  </a:lnTo>
                  <a:lnTo>
                    <a:pt x="201326" y="152638"/>
                  </a:lnTo>
                  <a:lnTo>
                    <a:pt x="191873" y="155124"/>
                  </a:lnTo>
                  <a:lnTo>
                    <a:pt x="181990" y="155955"/>
                  </a:lnTo>
                  <a:lnTo>
                    <a:pt x="218947" y="155955"/>
                  </a:lnTo>
                  <a:lnTo>
                    <a:pt x="218947" y="142747"/>
                  </a:lnTo>
                  <a:close/>
                </a:path>
                <a:path w="741680" h="172085">
                  <a:moveTo>
                    <a:pt x="215063" y="63626"/>
                  </a:moveTo>
                  <a:lnTo>
                    <a:pt x="187325" y="63626"/>
                  </a:lnTo>
                  <a:lnTo>
                    <a:pt x="194563" y="66674"/>
                  </a:lnTo>
                  <a:lnTo>
                    <a:pt x="199771" y="72770"/>
                  </a:lnTo>
                  <a:lnTo>
                    <a:pt x="203198" y="77797"/>
                  </a:lnTo>
                  <a:lnTo>
                    <a:pt x="205660" y="83740"/>
                  </a:lnTo>
                  <a:lnTo>
                    <a:pt x="207146" y="90612"/>
                  </a:lnTo>
                  <a:lnTo>
                    <a:pt x="207644" y="98424"/>
                  </a:lnTo>
                  <a:lnTo>
                    <a:pt x="226815" y="98424"/>
                  </a:lnTo>
                  <a:lnTo>
                    <a:pt x="226395" y="91828"/>
                  </a:lnTo>
                  <a:lnTo>
                    <a:pt x="223980" y="80613"/>
                  </a:lnTo>
                  <a:lnTo>
                    <a:pt x="219969" y="70873"/>
                  </a:lnTo>
                  <a:lnTo>
                    <a:pt x="215063" y="63626"/>
                  </a:lnTo>
                  <a:close/>
                </a:path>
                <a:path w="741680" h="172085">
                  <a:moveTo>
                    <a:pt x="275716" y="50291"/>
                  </a:moveTo>
                  <a:lnTo>
                    <a:pt x="256666" y="50291"/>
                  </a:lnTo>
                  <a:lnTo>
                    <a:pt x="256666" y="169163"/>
                  </a:lnTo>
                  <a:lnTo>
                    <a:pt x="275716" y="169163"/>
                  </a:lnTo>
                  <a:lnTo>
                    <a:pt x="275716" y="108584"/>
                  </a:lnTo>
                  <a:lnTo>
                    <a:pt x="276219" y="99200"/>
                  </a:lnTo>
                  <a:lnTo>
                    <a:pt x="277733" y="90852"/>
                  </a:lnTo>
                  <a:lnTo>
                    <a:pt x="280271" y="83528"/>
                  </a:lnTo>
                  <a:lnTo>
                    <a:pt x="283844" y="77215"/>
                  </a:lnTo>
                  <a:lnTo>
                    <a:pt x="285574" y="74802"/>
                  </a:lnTo>
                  <a:lnTo>
                    <a:pt x="275716" y="74802"/>
                  </a:lnTo>
                  <a:lnTo>
                    <a:pt x="275716" y="50291"/>
                  </a:lnTo>
                  <a:close/>
                </a:path>
                <a:path w="741680" h="172085">
                  <a:moveTo>
                    <a:pt x="312166" y="48259"/>
                  </a:moveTo>
                  <a:lnTo>
                    <a:pt x="300354" y="48259"/>
                  </a:lnTo>
                  <a:lnTo>
                    <a:pt x="294132" y="50545"/>
                  </a:lnTo>
                  <a:lnTo>
                    <a:pt x="282956" y="59943"/>
                  </a:lnTo>
                  <a:lnTo>
                    <a:pt x="278891" y="66420"/>
                  </a:lnTo>
                  <a:lnTo>
                    <a:pt x="276097" y="74802"/>
                  </a:lnTo>
                  <a:lnTo>
                    <a:pt x="285574" y="74802"/>
                  </a:lnTo>
                  <a:lnTo>
                    <a:pt x="289306" y="69595"/>
                  </a:lnTo>
                  <a:lnTo>
                    <a:pt x="296036" y="65785"/>
                  </a:lnTo>
                  <a:lnTo>
                    <a:pt x="318642" y="65785"/>
                  </a:lnTo>
                  <a:lnTo>
                    <a:pt x="318642" y="49910"/>
                  </a:lnTo>
                  <a:lnTo>
                    <a:pt x="315976" y="48767"/>
                  </a:lnTo>
                  <a:lnTo>
                    <a:pt x="312166" y="48259"/>
                  </a:lnTo>
                  <a:close/>
                </a:path>
                <a:path w="741680" h="172085">
                  <a:moveTo>
                    <a:pt x="318642" y="65785"/>
                  </a:moveTo>
                  <a:lnTo>
                    <a:pt x="310515" y="65785"/>
                  </a:lnTo>
                  <a:lnTo>
                    <a:pt x="315341" y="67055"/>
                  </a:lnTo>
                  <a:lnTo>
                    <a:pt x="318642" y="69595"/>
                  </a:lnTo>
                  <a:lnTo>
                    <a:pt x="318642" y="65785"/>
                  </a:lnTo>
                  <a:close/>
                </a:path>
                <a:path w="741680" h="172085">
                  <a:moveTo>
                    <a:pt x="351282" y="50291"/>
                  </a:moveTo>
                  <a:lnTo>
                    <a:pt x="330453" y="50291"/>
                  </a:lnTo>
                  <a:lnTo>
                    <a:pt x="375411" y="169163"/>
                  </a:lnTo>
                  <a:lnTo>
                    <a:pt x="394208" y="169163"/>
                  </a:lnTo>
                  <a:lnTo>
                    <a:pt x="400534" y="153288"/>
                  </a:lnTo>
                  <a:lnTo>
                    <a:pt x="385698" y="153288"/>
                  </a:lnTo>
                  <a:lnTo>
                    <a:pt x="385191" y="148589"/>
                  </a:lnTo>
                  <a:lnTo>
                    <a:pt x="383793" y="143001"/>
                  </a:lnTo>
                  <a:lnTo>
                    <a:pt x="381508" y="136651"/>
                  </a:lnTo>
                  <a:lnTo>
                    <a:pt x="351282" y="50291"/>
                  </a:lnTo>
                  <a:close/>
                </a:path>
                <a:path w="741680" h="172085">
                  <a:moveTo>
                    <a:pt x="441578" y="50291"/>
                  </a:moveTo>
                  <a:lnTo>
                    <a:pt x="421385" y="50291"/>
                  </a:lnTo>
                  <a:lnTo>
                    <a:pt x="389890" y="137159"/>
                  </a:lnTo>
                  <a:lnTo>
                    <a:pt x="388111" y="141985"/>
                  </a:lnTo>
                  <a:lnTo>
                    <a:pt x="386968" y="147319"/>
                  </a:lnTo>
                  <a:lnTo>
                    <a:pt x="386207" y="153288"/>
                  </a:lnTo>
                  <a:lnTo>
                    <a:pt x="400534" y="153288"/>
                  </a:lnTo>
                  <a:lnTo>
                    <a:pt x="441578" y="50291"/>
                  </a:lnTo>
                  <a:close/>
                </a:path>
                <a:path w="741680" h="172085">
                  <a:moveTo>
                    <a:pt x="507491" y="47497"/>
                  </a:moveTo>
                  <a:lnTo>
                    <a:pt x="468503" y="65023"/>
                  </a:lnTo>
                  <a:lnTo>
                    <a:pt x="452754" y="110235"/>
                  </a:lnTo>
                  <a:lnTo>
                    <a:pt x="453657" y="124092"/>
                  </a:lnTo>
                  <a:lnTo>
                    <a:pt x="475011" y="162903"/>
                  </a:lnTo>
                  <a:lnTo>
                    <a:pt x="506729" y="171957"/>
                  </a:lnTo>
                  <a:lnTo>
                    <a:pt x="518967" y="171245"/>
                  </a:lnTo>
                  <a:lnTo>
                    <a:pt x="529955" y="169116"/>
                  </a:lnTo>
                  <a:lnTo>
                    <a:pt x="539680" y="165582"/>
                  </a:lnTo>
                  <a:lnTo>
                    <a:pt x="548132" y="160654"/>
                  </a:lnTo>
                  <a:lnTo>
                    <a:pt x="548132" y="155955"/>
                  </a:lnTo>
                  <a:lnTo>
                    <a:pt x="511174" y="155955"/>
                  </a:lnTo>
                  <a:lnTo>
                    <a:pt x="502771" y="155287"/>
                  </a:lnTo>
                  <a:lnTo>
                    <a:pt x="473321" y="123890"/>
                  </a:lnTo>
                  <a:lnTo>
                    <a:pt x="472440" y="114553"/>
                  </a:lnTo>
                  <a:lnTo>
                    <a:pt x="556386" y="114553"/>
                  </a:lnTo>
                  <a:lnTo>
                    <a:pt x="556386" y="104520"/>
                  </a:lnTo>
                  <a:lnTo>
                    <a:pt x="555999" y="98424"/>
                  </a:lnTo>
                  <a:lnTo>
                    <a:pt x="472693" y="98424"/>
                  </a:lnTo>
                  <a:lnTo>
                    <a:pt x="474267" y="90993"/>
                  </a:lnTo>
                  <a:lnTo>
                    <a:pt x="498221" y="63626"/>
                  </a:lnTo>
                  <a:lnTo>
                    <a:pt x="544247" y="63626"/>
                  </a:lnTo>
                  <a:lnTo>
                    <a:pt x="543560" y="62610"/>
                  </a:lnTo>
                  <a:lnTo>
                    <a:pt x="536531" y="56016"/>
                  </a:lnTo>
                  <a:lnTo>
                    <a:pt x="528192" y="51292"/>
                  </a:lnTo>
                  <a:lnTo>
                    <a:pt x="518521" y="48448"/>
                  </a:lnTo>
                  <a:lnTo>
                    <a:pt x="507491" y="47497"/>
                  </a:lnTo>
                  <a:close/>
                </a:path>
                <a:path w="741680" h="172085">
                  <a:moveTo>
                    <a:pt x="548132" y="142747"/>
                  </a:moveTo>
                  <a:lnTo>
                    <a:pt x="539535" y="148508"/>
                  </a:lnTo>
                  <a:lnTo>
                    <a:pt x="530510" y="152638"/>
                  </a:lnTo>
                  <a:lnTo>
                    <a:pt x="521057" y="155124"/>
                  </a:lnTo>
                  <a:lnTo>
                    <a:pt x="511174" y="155955"/>
                  </a:lnTo>
                  <a:lnTo>
                    <a:pt x="548132" y="155955"/>
                  </a:lnTo>
                  <a:lnTo>
                    <a:pt x="548132" y="142747"/>
                  </a:lnTo>
                  <a:close/>
                </a:path>
                <a:path w="741680" h="172085">
                  <a:moveTo>
                    <a:pt x="544247" y="63626"/>
                  </a:moveTo>
                  <a:lnTo>
                    <a:pt x="516509" y="63626"/>
                  </a:lnTo>
                  <a:lnTo>
                    <a:pt x="523747" y="66674"/>
                  </a:lnTo>
                  <a:lnTo>
                    <a:pt x="528954" y="72770"/>
                  </a:lnTo>
                  <a:lnTo>
                    <a:pt x="532382" y="77797"/>
                  </a:lnTo>
                  <a:lnTo>
                    <a:pt x="534844" y="83740"/>
                  </a:lnTo>
                  <a:lnTo>
                    <a:pt x="536330" y="90612"/>
                  </a:lnTo>
                  <a:lnTo>
                    <a:pt x="536829" y="98424"/>
                  </a:lnTo>
                  <a:lnTo>
                    <a:pt x="555999" y="98424"/>
                  </a:lnTo>
                  <a:lnTo>
                    <a:pt x="555579" y="91828"/>
                  </a:lnTo>
                  <a:lnTo>
                    <a:pt x="553164" y="80613"/>
                  </a:lnTo>
                  <a:lnTo>
                    <a:pt x="549153" y="70873"/>
                  </a:lnTo>
                  <a:lnTo>
                    <a:pt x="544247" y="63626"/>
                  </a:lnTo>
                  <a:close/>
                </a:path>
                <a:path w="741680" h="172085">
                  <a:moveTo>
                    <a:pt x="604901" y="50291"/>
                  </a:moveTo>
                  <a:lnTo>
                    <a:pt x="585851" y="50291"/>
                  </a:lnTo>
                  <a:lnTo>
                    <a:pt x="585851" y="169163"/>
                  </a:lnTo>
                  <a:lnTo>
                    <a:pt x="604901" y="169163"/>
                  </a:lnTo>
                  <a:lnTo>
                    <a:pt x="604901" y="108584"/>
                  </a:lnTo>
                  <a:lnTo>
                    <a:pt x="605403" y="99200"/>
                  </a:lnTo>
                  <a:lnTo>
                    <a:pt x="606917" y="90852"/>
                  </a:lnTo>
                  <a:lnTo>
                    <a:pt x="609455" y="83528"/>
                  </a:lnTo>
                  <a:lnTo>
                    <a:pt x="613029" y="77215"/>
                  </a:lnTo>
                  <a:lnTo>
                    <a:pt x="614758" y="74802"/>
                  </a:lnTo>
                  <a:lnTo>
                    <a:pt x="604901" y="74802"/>
                  </a:lnTo>
                  <a:lnTo>
                    <a:pt x="604901" y="50291"/>
                  </a:lnTo>
                  <a:close/>
                </a:path>
                <a:path w="741680" h="172085">
                  <a:moveTo>
                    <a:pt x="641349" y="48259"/>
                  </a:moveTo>
                  <a:lnTo>
                    <a:pt x="629539" y="48259"/>
                  </a:lnTo>
                  <a:lnTo>
                    <a:pt x="623316" y="50545"/>
                  </a:lnTo>
                  <a:lnTo>
                    <a:pt x="612140" y="59943"/>
                  </a:lnTo>
                  <a:lnTo>
                    <a:pt x="608076" y="66420"/>
                  </a:lnTo>
                  <a:lnTo>
                    <a:pt x="605282" y="74802"/>
                  </a:lnTo>
                  <a:lnTo>
                    <a:pt x="614758" y="74802"/>
                  </a:lnTo>
                  <a:lnTo>
                    <a:pt x="618490" y="69595"/>
                  </a:lnTo>
                  <a:lnTo>
                    <a:pt x="625347" y="65785"/>
                  </a:lnTo>
                  <a:lnTo>
                    <a:pt x="647827" y="65785"/>
                  </a:lnTo>
                  <a:lnTo>
                    <a:pt x="647827" y="49910"/>
                  </a:lnTo>
                  <a:lnTo>
                    <a:pt x="645160" y="48767"/>
                  </a:lnTo>
                  <a:lnTo>
                    <a:pt x="641349" y="48259"/>
                  </a:lnTo>
                  <a:close/>
                </a:path>
                <a:path w="741680" h="172085">
                  <a:moveTo>
                    <a:pt x="647827" y="65785"/>
                  </a:moveTo>
                  <a:lnTo>
                    <a:pt x="639698" y="65785"/>
                  </a:lnTo>
                  <a:lnTo>
                    <a:pt x="644524" y="67055"/>
                  </a:lnTo>
                  <a:lnTo>
                    <a:pt x="647827" y="69595"/>
                  </a:lnTo>
                  <a:lnTo>
                    <a:pt x="647827" y="65785"/>
                  </a:lnTo>
                  <a:close/>
                </a:path>
                <a:path w="741680" h="172085">
                  <a:moveTo>
                    <a:pt x="662432" y="144525"/>
                  </a:moveTo>
                  <a:lnTo>
                    <a:pt x="662432" y="164972"/>
                  </a:lnTo>
                  <a:lnTo>
                    <a:pt x="669482" y="168046"/>
                  </a:lnTo>
                  <a:lnTo>
                    <a:pt x="677116" y="170227"/>
                  </a:lnTo>
                  <a:lnTo>
                    <a:pt x="685345" y="171527"/>
                  </a:lnTo>
                  <a:lnTo>
                    <a:pt x="694182" y="171957"/>
                  </a:lnTo>
                  <a:lnTo>
                    <a:pt x="700404" y="171957"/>
                  </a:lnTo>
                  <a:lnTo>
                    <a:pt x="735494" y="155955"/>
                  </a:lnTo>
                  <a:lnTo>
                    <a:pt x="696722" y="155955"/>
                  </a:lnTo>
                  <a:lnTo>
                    <a:pt x="687578" y="155241"/>
                  </a:lnTo>
                  <a:lnTo>
                    <a:pt x="678815" y="153098"/>
                  </a:lnTo>
                  <a:lnTo>
                    <a:pt x="670433" y="149526"/>
                  </a:lnTo>
                  <a:lnTo>
                    <a:pt x="662432" y="144525"/>
                  </a:lnTo>
                  <a:close/>
                </a:path>
                <a:path w="741680" h="172085">
                  <a:moveTo>
                    <a:pt x="708152" y="47497"/>
                  </a:moveTo>
                  <a:lnTo>
                    <a:pt x="702310" y="47497"/>
                  </a:lnTo>
                  <a:lnTo>
                    <a:pt x="696722" y="48259"/>
                  </a:lnTo>
                  <a:lnTo>
                    <a:pt x="691260" y="49783"/>
                  </a:lnTo>
                  <a:lnTo>
                    <a:pt x="685799" y="51180"/>
                  </a:lnTo>
                  <a:lnTo>
                    <a:pt x="662685" y="76326"/>
                  </a:lnTo>
                  <a:lnTo>
                    <a:pt x="662685" y="86486"/>
                  </a:lnTo>
                  <a:lnTo>
                    <a:pt x="689355" y="114426"/>
                  </a:lnTo>
                  <a:lnTo>
                    <a:pt x="701929" y="119379"/>
                  </a:lnTo>
                  <a:lnTo>
                    <a:pt x="705230" y="120776"/>
                  </a:lnTo>
                  <a:lnTo>
                    <a:pt x="708533" y="122046"/>
                  </a:lnTo>
                  <a:lnTo>
                    <a:pt x="711327" y="123570"/>
                  </a:lnTo>
                  <a:lnTo>
                    <a:pt x="713866" y="125348"/>
                  </a:lnTo>
                  <a:lnTo>
                    <a:pt x="716279" y="126999"/>
                  </a:lnTo>
                  <a:lnTo>
                    <a:pt x="718185" y="129031"/>
                  </a:lnTo>
                  <a:lnTo>
                    <a:pt x="720979" y="133349"/>
                  </a:lnTo>
                  <a:lnTo>
                    <a:pt x="721741" y="136143"/>
                  </a:lnTo>
                  <a:lnTo>
                    <a:pt x="721741" y="139318"/>
                  </a:lnTo>
                  <a:lnTo>
                    <a:pt x="720171" y="146579"/>
                  </a:lnTo>
                  <a:lnTo>
                    <a:pt x="715470" y="151780"/>
                  </a:lnTo>
                  <a:lnTo>
                    <a:pt x="707649" y="154910"/>
                  </a:lnTo>
                  <a:lnTo>
                    <a:pt x="696722" y="155955"/>
                  </a:lnTo>
                  <a:lnTo>
                    <a:pt x="735494" y="155955"/>
                  </a:lnTo>
                  <a:lnTo>
                    <a:pt x="737361" y="152780"/>
                  </a:lnTo>
                  <a:lnTo>
                    <a:pt x="739902" y="148335"/>
                  </a:lnTo>
                  <a:lnTo>
                    <a:pt x="741298" y="143255"/>
                  </a:lnTo>
                  <a:lnTo>
                    <a:pt x="741298" y="132587"/>
                  </a:lnTo>
                  <a:lnTo>
                    <a:pt x="732028" y="115696"/>
                  </a:lnTo>
                  <a:lnTo>
                    <a:pt x="729107" y="113029"/>
                  </a:lnTo>
                  <a:lnTo>
                    <a:pt x="725551" y="110743"/>
                  </a:lnTo>
                  <a:lnTo>
                    <a:pt x="717168" y="106425"/>
                  </a:lnTo>
                  <a:lnTo>
                    <a:pt x="712470" y="104393"/>
                  </a:lnTo>
                  <a:lnTo>
                    <a:pt x="703326" y="100837"/>
                  </a:lnTo>
                  <a:lnTo>
                    <a:pt x="699770" y="99313"/>
                  </a:lnTo>
                  <a:lnTo>
                    <a:pt x="696722" y="98043"/>
                  </a:lnTo>
                  <a:lnTo>
                    <a:pt x="693547" y="96773"/>
                  </a:lnTo>
                  <a:lnTo>
                    <a:pt x="691007" y="95249"/>
                  </a:lnTo>
                  <a:lnTo>
                    <a:pt x="688847" y="93598"/>
                  </a:lnTo>
                  <a:lnTo>
                    <a:pt x="686561" y="92074"/>
                  </a:lnTo>
                  <a:lnTo>
                    <a:pt x="685038" y="90169"/>
                  </a:lnTo>
                  <a:lnTo>
                    <a:pt x="683895" y="88010"/>
                  </a:lnTo>
                  <a:lnTo>
                    <a:pt x="682752" y="85978"/>
                  </a:lnTo>
                  <a:lnTo>
                    <a:pt x="682116" y="83438"/>
                  </a:lnTo>
                  <a:lnTo>
                    <a:pt x="682116" y="77850"/>
                  </a:lnTo>
                  <a:lnTo>
                    <a:pt x="682752" y="75564"/>
                  </a:lnTo>
                  <a:lnTo>
                    <a:pt x="702055" y="63626"/>
                  </a:lnTo>
                  <a:lnTo>
                    <a:pt x="735838" y="63626"/>
                  </a:lnTo>
                  <a:lnTo>
                    <a:pt x="735838" y="52831"/>
                  </a:lnTo>
                  <a:lnTo>
                    <a:pt x="729529" y="50498"/>
                  </a:lnTo>
                  <a:lnTo>
                    <a:pt x="722804" y="48831"/>
                  </a:lnTo>
                  <a:lnTo>
                    <a:pt x="715674" y="47831"/>
                  </a:lnTo>
                  <a:lnTo>
                    <a:pt x="708152" y="47497"/>
                  </a:lnTo>
                  <a:close/>
                </a:path>
                <a:path w="741680" h="172085">
                  <a:moveTo>
                    <a:pt x="735838" y="63626"/>
                  </a:moveTo>
                  <a:lnTo>
                    <a:pt x="705611" y="63626"/>
                  </a:lnTo>
                  <a:lnTo>
                    <a:pt x="713924" y="64152"/>
                  </a:lnTo>
                  <a:lnTo>
                    <a:pt x="721725" y="65738"/>
                  </a:lnTo>
                  <a:lnTo>
                    <a:pt x="729025" y="68395"/>
                  </a:lnTo>
                  <a:lnTo>
                    <a:pt x="735838" y="72135"/>
                  </a:lnTo>
                  <a:lnTo>
                    <a:pt x="735838" y="63626"/>
                  </a:lnTo>
                  <a:close/>
                </a:path>
              </a:pathLst>
            </a:custGeom>
            <a:solidFill>
              <a:srgbClr val="FFFFFF">
                <a:alpha val="98823"/>
              </a:srgbClr>
            </a:solidFill>
          </p:spPr>
          <p:txBody>
            <a:bodyPr wrap="square" lIns="0" tIns="0" rIns="0" bIns="0" rtlCol="0"/>
            <a:lstStyle/>
            <a:p>
              <a:endParaRPr sz="2700">
                <a:latin typeface="Canva Sans" panose="020B0604020202020204" charset="0"/>
              </a:endParaRPr>
            </a:p>
          </p:txBody>
        </p:sp>
        <p:sp>
          <p:nvSpPr>
            <p:cNvPr id="63" name="object 63"/>
            <p:cNvSpPr/>
            <p:nvPr/>
          </p:nvSpPr>
          <p:spPr>
            <a:xfrm>
              <a:off x="797051" y="5896356"/>
              <a:ext cx="1813560" cy="422275"/>
            </a:xfrm>
            <a:custGeom>
              <a:avLst/>
              <a:gdLst/>
              <a:ahLst/>
              <a:cxnLst/>
              <a:rect l="l" t="t" r="r" b="b"/>
              <a:pathLst>
                <a:path w="1813560" h="422275">
                  <a:moveTo>
                    <a:pt x="1813560" y="0"/>
                  </a:moveTo>
                  <a:lnTo>
                    <a:pt x="0" y="0"/>
                  </a:lnTo>
                  <a:lnTo>
                    <a:pt x="0" y="422148"/>
                  </a:lnTo>
                  <a:lnTo>
                    <a:pt x="1813560" y="422148"/>
                  </a:lnTo>
                  <a:lnTo>
                    <a:pt x="1813560" y="0"/>
                  </a:lnTo>
                  <a:close/>
                </a:path>
              </a:pathLst>
            </a:custGeom>
            <a:solidFill>
              <a:srgbClr val="0078D7"/>
            </a:solidFill>
            <a:ln>
              <a:solidFill>
                <a:srgbClr val="0078D7"/>
              </a:solidFill>
            </a:ln>
          </p:spPr>
          <p:txBody>
            <a:bodyPr wrap="square" lIns="0" tIns="0" rIns="0" bIns="0" rtlCol="0"/>
            <a:lstStyle/>
            <a:p>
              <a:endParaRPr sz="2700">
                <a:latin typeface="Canva Sans" panose="020B0604020202020204" charset="0"/>
              </a:endParaRPr>
            </a:p>
          </p:txBody>
        </p:sp>
        <p:sp>
          <p:nvSpPr>
            <p:cNvPr id="64" name="object 64"/>
            <p:cNvSpPr/>
            <p:nvPr/>
          </p:nvSpPr>
          <p:spPr>
            <a:xfrm>
              <a:off x="1111707" y="5998159"/>
              <a:ext cx="1187450" cy="232410"/>
            </a:xfrm>
            <a:custGeom>
              <a:avLst/>
              <a:gdLst/>
              <a:ahLst/>
              <a:cxnLst/>
              <a:rect l="l" t="t" r="r" b="b"/>
              <a:pathLst>
                <a:path w="1187450" h="232410">
                  <a:moveTo>
                    <a:pt x="25298" y="9525"/>
                  </a:moveTo>
                  <a:lnTo>
                    <a:pt x="0" y="9525"/>
                  </a:lnTo>
                  <a:lnTo>
                    <a:pt x="0" y="175996"/>
                  </a:lnTo>
                  <a:lnTo>
                    <a:pt x="19494" y="175996"/>
                  </a:lnTo>
                  <a:lnTo>
                    <a:pt x="19465" y="43307"/>
                  </a:lnTo>
                  <a:lnTo>
                    <a:pt x="19189" y="36423"/>
                  </a:lnTo>
                  <a:lnTo>
                    <a:pt x="18567" y="32854"/>
                  </a:lnTo>
                  <a:lnTo>
                    <a:pt x="40188" y="32854"/>
                  </a:lnTo>
                  <a:lnTo>
                    <a:pt x="25298" y="9525"/>
                  </a:lnTo>
                  <a:close/>
                </a:path>
                <a:path w="1187450" h="232410">
                  <a:moveTo>
                    <a:pt x="40188" y="32854"/>
                  </a:moveTo>
                  <a:lnTo>
                    <a:pt x="19265" y="32854"/>
                  </a:lnTo>
                  <a:lnTo>
                    <a:pt x="20662" y="36499"/>
                  </a:lnTo>
                  <a:lnTo>
                    <a:pt x="22440" y="39979"/>
                  </a:lnTo>
                  <a:lnTo>
                    <a:pt x="24612" y="43307"/>
                  </a:lnTo>
                  <a:lnTo>
                    <a:pt x="110274" y="175996"/>
                  </a:lnTo>
                  <a:lnTo>
                    <a:pt x="134188" y="175996"/>
                  </a:lnTo>
                  <a:lnTo>
                    <a:pt x="134188" y="151269"/>
                  </a:lnTo>
                  <a:lnTo>
                    <a:pt x="115392" y="151269"/>
                  </a:lnTo>
                  <a:lnTo>
                    <a:pt x="114376" y="149250"/>
                  </a:lnTo>
                  <a:lnTo>
                    <a:pt x="112140" y="145542"/>
                  </a:lnTo>
                  <a:lnTo>
                    <a:pt x="108648" y="140119"/>
                  </a:lnTo>
                  <a:lnTo>
                    <a:pt x="40188" y="32854"/>
                  </a:lnTo>
                  <a:close/>
                </a:path>
                <a:path w="1187450" h="232410">
                  <a:moveTo>
                    <a:pt x="134188" y="9525"/>
                  </a:moveTo>
                  <a:lnTo>
                    <a:pt x="114693" y="9525"/>
                  </a:lnTo>
                  <a:lnTo>
                    <a:pt x="114778" y="140119"/>
                  </a:lnTo>
                  <a:lnTo>
                    <a:pt x="115074" y="146469"/>
                  </a:lnTo>
                  <a:lnTo>
                    <a:pt x="115849" y="151269"/>
                  </a:lnTo>
                  <a:lnTo>
                    <a:pt x="134188" y="151269"/>
                  </a:lnTo>
                  <a:lnTo>
                    <a:pt x="134188" y="9525"/>
                  </a:lnTo>
                  <a:close/>
                </a:path>
                <a:path w="1187450" h="232410">
                  <a:moveTo>
                    <a:pt x="222427" y="54330"/>
                  </a:moveTo>
                  <a:lnTo>
                    <a:pt x="183311" y="71805"/>
                  </a:lnTo>
                  <a:lnTo>
                    <a:pt x="167563" y="117017"/>
                  </a:lnTo>
                  <a:lnTo>
                    <a:pt x="168468" y="130881"/>
                  </a:lnTo>
                  <a:lnTo>
                    <a:pt x="189876" y="169669"/>
                  </a:lnTo>
                  <a:lnTo>
                    <a:pt x="221665" y="178777"/>
                  </a:lnTo>
                  <a:lnTo>
                    <a:pt x="233903" y="178066"/>
                  </a:lnTo>
                  <a:lnTo>
                    <a:pt x="244890" y="175931"/>
                  </a:lnTo>
                  <a:lnTo>
                    <a:pt x="254616" y="172375"/>
                  </a:lnTo>
                  <a:lnTo>
                    <a:pt x="263067" y="167398"/>
                  </a:lnTo>
                  <a:lnTo>
                    <a:pt x="263067" y="162763"/>
                  </a:lnTo>
                  <a:lnTo>
                    <a:pt x="226110" y="162763"/>
                  </a:lnTo>
                  <a:lnTo>
                    <a:pt x="217653" y="162087"/>
                  </a:lnTo>
                  <a:lnTo>
                    <a:pt x="188185" y="130670"/>
                  </a:lnTo>
                  <a:lnTo>
                    <a:pt x="187375" y="121310"/>
                  </a:lnTo>
                  <a:lnTo>
                    <a:pt x="271322" y="121310"/>
                  </a:lnTo>
                  <a:lnTo>
                    <a:pt x="271322" y="111328"/>
                  </a:lnTo>
                  <a:lnTo>
                    <a:pt x="270930" y="105181"/>
                  </a:lnTo>
                  <a:lnTo>
                    <a:pt x="187629" y="105181"/>
                  </a:lnTo>
                  <a:lnTo>
                    <a:pt x="189149" y="97770"/>
                  </a:lnTo>
                  <a:lnTo>
                    <a:pt x="213029" y="70358"/>
                  </a:lnTo>
                  <a:lnTo>
                    <a:pt x="259122" y="70358"/>
                  </a:lnTo>
                  <a:lnTo>
                    <a:pt x="258495" y="69430"/>
                  </a:lnTo>
                  <a:lnTo>
                    <a:pt x="251449" y="62822"/>
                  </a:lnTo>
                  <a:lnTo>
                    <a:pt x="243081" y="58104"/>
                  </a:lnTo>
                  <a:lnTo>
                    <a:pt x="233403" y="55273"/>
                  </a:lnTo>
                  <a:lnTo>
                    <a:pt x="222427" y="54330"/>
                  </a:lnTo>
                  <a:close/>
                </a:path>
                <a:path w="1187450" h="232410">
                  <a:moveTo>
                    <a:pt x="263067" y="149529"/>
                  </a:moveTo>
                  <a:lnTo>
                    <a:pt x="254417" y="155315"/>
                  </a:lnTo>
                  <a:lnTo>
                    <a:pt x="245398" y="159451"/>
                  </a:lnTo>
                  <a:lnTo>
                    <a:pt x="235975" y="161934"/>
                  </a:lnTo>
                  <a:lnTo>
                    <a:pt x="226110" y="162763"/>
                  </a:lnTo>
                  <a:lnTo>
                    <a:pt x="263067" y="162763"/>
                  </a:lnTo>
                  <a:lnTo>
                    <a:pt x="263067" y="149529"/>
                  </a:lnTo>
                  <a:close/>
                </a:path>
                <a:path w="1187450" h="232410">
                  <a:moveTo>
                    <a:pt x="259122" y="70358"/>
                  </a:moveTo>
                  <a:lnTo>
                    <a:pt x="231317" y="70358"/>
                  </a:lnTo>
                  <a:lnTo>
                    <a:pt x="238556" y="73406"/>
                  </a:lnTo>
                  <a:lnTo>
                    <a:pt x="243890" y="79527"/>
                  </a:lnTo>
                  <a:lnTo>
                    <a:pt x="247317" y="84568"/>
                  </a:lnTo>
                  <a:lnTo>
                    <a:pt x="249780" y="90525"/>
                  </a:lnTo>
                  <a:lnTo>
                    <a:pt x="251266" y="97397"/>
                  </a:lnTo>
                  <a:lnTo>
                    <a:pt x="251764" y="105181"/>
                  </a:lnTo>
                  <a:lnTo>
                    <a:pt x="270930" y="105181"/>
                  </a:lnTo>
                  <a:lnTo>
                    <a:pt x="270515" y="98657"/>
                  </a:lnTo>
                  <a:lnTo>
                    <a:pt x="268100" y="87450"/>
                  </a:lnTo>
                  <a:lnTo>
                    <a:pt x="264089" y="77707"/>
                  </a:lnTo>
                  <a:lnTo>
                    <a:pt x="259122" y="70358"/>
                  </a:lnTo>
                  <a:close/>
                </a:path>
                <a:path w="1187450" h="232410">
                  <a:moveTo>
                    <a:pt x="325932" y="73367"/>
                  </a:moveTo>
                  <a:lnTo>
                    <a:pt x="306882" y="73367"/>
                  </a:lnTo>
                  <a:lnTo>
                    <a:pt x="306882" y="143725"/>
                  </a:lnTo>
                  <a:lnTo>
                    <a:pt x="308835" y="158961"/>
                  </a:lnTo>
                  <a:lnTo>
                    <a:pt x="314693" y="169843"/>
                  </a:lnTo>
                  <a:lnTo>
                    <a:pt x="324456" y="176372"/>
                  </a:lnTo>
                  <a:lnTo>
                    <a:pt x="338124" y="178549"/>
                  </a:lnTo>
                  <a:lnTo>
                    <a:pt x="345490" y="178549"/>
                  </a:lnTo>
                  <a:lnTo>
                    <a:pt x="351332" y="177304"/>
                  </a:lnTo>
                  <a:lnTo>
                    <a:pt x="355904" y="174828"/>
                  </a:lnTo>
                  <a:lnTo>
                    <a:pt x="355904" y="162521"/>
                  </a:lnTo>
                  <a:lnTo>
                    <a:pt x="337108" y="162521"/>
                  </a:lnTo>
                  <a:lnTo>
                    <a:pt x="332663" y="160820"/>
                  </a:lnTo>
                  <a:lnTo>
                    <a:pt x="329996" y="157416"/>
                  </a:lnTo>
                  <a:lnTo>
                    <a:pt x="327202" y="154012"/>
                  </a:lnTo>
                  <a:lnTo>
                    <a:pt x="325932" y="148323"/>
                  </a:lnTo>
                  <a:lnTo>
                    <a:pt x="325932" y="73367"/>
                  </a:lnTo>
                  <a:close/>
                </a:path>
                <a:path w="1187450" h="232410">
                  <a:moveTo>
                    <a:pt x="355904" y="158584"/>
                  </a:moveTo>
                  <a:lnTo>
                    <a:pt x="352348" y="161213"/>
                  </a:lnTo>
                  <a:lnTo>
                    <a:pt x="348284" y="162521"/>
                  </a:lnTo>
                  <a:lnTo>
                    <a:pt x="355904" y="162521"/>
                  </a:lnTo>
                  <a:lnTo>
                    <a:pt x="355904" y="158584"/>
                  </a:lnTo>
                  <a:close/>
                </a:path>
                <a:path w="1187450" h="232410">
                  <a:moveTo>
                    <a:pt x="355904" y="57124"/>
                  </a:moveTo>
                  <a:lnTo>
                    <a:pt x="286435" y="57124"/>
                  </a:lnTo>
                  <a:lnTo>
                    <a:pt x="286435" y="73367"/>
                  </a:lnTo>
                  <a:lnTo>
                    <a:pt x="355904" y="73367"/>
                  </a:lnTo>
                  <a:lnTo>
                    <a:pt x="355904" y="57124"/>
                  </a:lnTo>
                  <a:close/>
                </a:path>
                <a:path w="1187450" h="232410">
                  <a:moveTo>
                    <a:pt x="325932" y="21945"/>
                  </a:moveTo>
                  <a:lnTo>
                    <a:pt x="306882" y="28105"/>
                  </a:lnTo>
                  <a:lnTo>
                    <a:pt x="306882" y="57124"/>
                  </a:lnTo>
                  <a:lnTo>
                    <a:pt x="325932" y="57124"/>
                  </a:lnTo>
                  <a:lnTo>
                    <a:pt x="325932" y="21945"/>
                  </a:lnTo>
                  <a:close/>
                </a:path>
                <a:path w="1187450" h="232410">
                  <a:moveTo>
                    <a:pt x="384987" y="57124"/>
                  </a:moveTo>
                  <a:lnTo>
                    <a:pt x="365048" y="57124"/>
                  </a:lnTo>
                  <a:lnTo>
                    <a:pt x="400989" y="175996"/>
                  </a:lnTo>
                  <a:lnTo>
                    <a:pt x="420039" y="175996"/>
                  </a:lnTo>
                  <a:lnTo>
                    <a:pt x="425890" y="157187"/>
                  </a:lnTo>
                  <a:lnTo>
                    <a:pt x="411149" y="157187"/>
                  </a:lnTo>
                  <a:lnTo>
                    <a:pt x="410895" y="152781"/>
                  </a:lnTo>
                  <a:lnTo>
                    <a:pt x="410387" y="149212"/>
                  </a:lnTo>
                  <a:lnTo>
                    <a:pt x="409562" y="146278"/>
                  </a:lnTo>
                  <a:lnTo>
                    <a:pt x="384987" y="57124"/>
                  </a:lnTo>
                  <a:close/>
                </a:path>
                <a:path w="1187450" h="232410">
                  <a:moveTo>
                    <a:pt x="465282" y="79870"/>
                  </a:moveTo>
                  <a:lnTo>
                    <a:pt x="449503" y="79870"/>
                  </a:lnTo>
                  <a:lnTo>
                    <a:pt x="449884" y="83972"/>
                  </a:lnTo>
                  <a:lnTo>
                    <a:pt x="450392" y="87655"/>
                  </a:lnTo>
                  <a:lnTo>
                    <a:pt x="451408" y="90906"/>
                  </a:lnTo>
                  <a:lnTo>
                    <a:pt x="475919" y="175996"/>
                  </a:lnTo>
                  <a:lnTo>
                    <a:pt x="495604" y="175996"/>
                  </a:lnTo>
                  <a:lnTo>
                    <a:pt x="501182" y="157416"/>
                  </a:lnTo>
                  <a:lnTo>
                    <a:pt x="485444" y="157416"/>
                  </a:lnTo>
                  <a:lnTo>
                    <a:pt x="485063" y="153162"/>
                  </a:lnTo>
                  <a:lnTo>
                    <a:pt x="484428" y="149606"/>
                  </a:lnTo>
                  <a:lnTo>
                    <a:pt x="483541" y="146278"/>
                  </a:lnTo>
                  <a:lnTo>
                    <a:pt x="465282" y="79870"/>
                  </a:lnTo>
                  <a:close/>
                </a:path>
                <a:path w="1187450" h="232410">
                  <a:moveTo>
                    <a:pt x="531291" y="57124"/>
                  </a:moveTo>
                  <a:lnTo>
                    <a:pt x="512495" y="57124"/>
                  </a:lnTo>
                  <a:lnTo>
                    <a:pt x="488238" y="146735"/>
                  </a:lnTo>
                  <a:lnTo>
                    <a:pt x="487095" y="150837"/>
                  </a:lnTo>
                  <a:lnTo>
                    <a:pt x="486460" y="154393"/>
                  </a:lnTo>
                  <a:lnTo>
                    <a:pt x="486333" y="157416"/>
                  </a:lnTo>
                  <a:lnTo>
                    <a:pt x="501182" y="157416"/>
                  </a:lnTo>
                  <a:lnTo>
                    <a:pt x="531291" y="57124"/>
                  </a:lnTo>
                  <a:close/>
                </a:path>
                <a:path w="1187450" h="232410">
                  <a:moveTo>
                    <a:pt x="459028" y="57124"/>
                  </a:moveTo>
                  <a:lnTo>
                    <a:pt x="441629" y="57124"/>
                  </a:lnTo>
                  <a:lnTo>
                    <a:pt x="414062" y="146735"/>
                  </a:lnTo>
                  <a:lnTo>
                    <a:pt x="413054" y="150139"/>
                  </a:lnTo>
                  <a:lnTo>
                    <a:pt x="412419" y="153784"/>
                  </a:lnTo>
                  <a:lnTo>
                    <a:pt x="412165" y="157187"/>
                  </a:lnTo>
                  <a:lnTo>
                    <a:pt x="425890" y="157187"/>
                  </a:lnTo>
                  <a:lnTo>
                    <a:pt x="446582" y="90665"/>
                  </a:lnTo>
                  <a:lnTo>
                    <a:pt x="447979" y="86258"/>
                  </a:lnTo>
                  <a:lnTo>
                    <a:pt x="448868" y="82664"/>
                  </a:lnTo>
                  <a:lnTo>
                    <a:pt x="448995" y="79870"/>
                  </a:lnTo>
                  <a:lnTo>
                    <a:pt x="465282" y="79870"/>
                  </a:lnTo>
                  <a:lnTo>
                    <a:pt x="459028" y="57124"/>
                  </a:lnTo>
                  <a:close/>
                </a:path>
                <a:path w="1187450" h="232410">
                  <a:moveTo>
                    <a:pt x="606221" y="54330"/>
                  </a:moveTo>
                  <a:lnTo>
                    <a:pt x="561898" y="71170"/>
                  </a:lnTo>
                  <a:lnTo>
                    <a:pt x="545515" y="117944"/>
                  </a:lnTo>
                  <a:lnTo>
                    <a:pt x="546511" y="131027"/>
                  </a:lnTo>
                  <a:lnTo>
                    <a:pt x="569816" y="169407"/>
                  </a:lnTo>
                  <a:lnTo>
                    <a:pt x="603427" y="178777"/>
                  </a:lnTo>
                  <a:lnTo>
                    <a:pt x="616262" y="177708"/>
                  </a:lnTo>
                  <a:lnTo>
                    <a:pt x="627716" y="174499"/>
                  </a:lnTo>
                  <a:lnTo>
                    <a:pt x="637789" y="169149"/>
                  </a:lnTo>
                  <a:lnTo>
                    <a:pt x="645198" y="162763"/>
                  </a:lnTo>
                  <a:lnTo>
                    <a:pt x="604824" y="162763"/>
                  </a:lnTo>
                  <a:lnTo>
                    <a:pt x="596228" y="162001"/>
                  </a:lnTo>
                  <a:lnTo>
                    <a:pt x="567756" y="136148"/>
                  </a:lnTo>
                  <a:lnTo>
                    <a:pt x="565119" y="117944"/>
                  </a:lnTo>
                  <a:lnTo>
                    <a:pt x="565148" y="116090"/>
                  </a:lnTo>
                  <a:lnTo>
                    <a:pt x="581554" y="77371"/>
                  </a:lnTo>
                  <a:lnTo>
                    <a:pt x="604824" y="70358"/>
                  </a:lnTo>
                  <a:lnTo>
                    <a:pt x="647232" y="70358"/>
                  </a:lnTo>
                  <a:lnTo>
                    <a:pt x="639458" y="63540"/>
                  </a:lnTo>
                  <a:lnTo>
                    <a:pt x="629827" y="58424"/>
                  </a:lnTo>
                  <a:lnTo>
                    <a:pt x="618745" y="55354"/>
                  </a:lnTo>
                  <a:lnTo>
                    <a:pt x="606221" y="54330"/>
                  </a:lnTo>
                  <a:close/>
                </a:path>
                <a:path w="1187450" h="232410">
                  <a:moveTo>
                    <a:pt x="647232" y="70358"/>
                  </a:moveTo>
                  <a:lnTo>
                    <a:pt x="604824" y="70358"/>
                  </a:lnTo>
                  <a:lnTo>
                    <a:pt x="613518" y="71112"/>
                  </a:lnTo>
                  <a:lnTo>
                    <a:pt x="621128" y="73375"/>
                  </a:lnTo>
                  <a:lnTo>
                    <a:pt x="642432" y="106283"/>
                  </a:lnTo>
                  <a:lnTo>
                    <a:pt x="643010" y="116090"/>
                  </a:lnTo>
                  <a:lnTo>
                    <a:pt x="642982" y="117944"/>
                  </a:lnTo>
                  <a:lnTo>
                    <a:pt x="627666" y="156033"/>
                  </a:lnTo>
                  <a:lnTo>
                    <a:pt x="604824" y="162763"/>
                  </a:lnTo>
                  <a:lnTo>
                    <a:pt x="645198" y="162763"/>
                  </a:lnTo>
                  <a:lnTo>
                    <a:pt x="662609" y="116090"/>
                  </a:lnTo>
                  <a:lnTo>
                    <a:pt x="661679" y="102372"/>
                  </a:lnTo>
                  <a:lnTo>
                    <a:pt x="658879" y="90233"/>
                  </a:lnTo>
                  <a:lnTo>
                    <a:pt x="654198" y="79675"/>
                  </a:lnTo>
                  <a:lnTo>
                    <a:pt x="647623" y="70700"/>
                  </a:lnTo>
                  <a:lnTo>
                    <a:pt x="647232" y="70358"/>
                  </a:lnTo>
                  <a:close/>
                </a:path>
                <a:path w="1187450" h="232410">
                  <a:moveTo>
                    <a:pt x="711377" y="57124"/>
                  </a:moveTo>
                  <a:lnTo>
                    <a:pt x="692327" y="57124"/>
                  </a:lnTo>
                  <a:lnTo>
                    <a:pt x="692327" y="175996"/>
                  </a:lnTo>
                  <a:lnTo>
                    <a:pt x="711377" y="175996"/>
                  </a:lnTo>
                  <a:lnTo>
                    <a:pt x="711377" y="115392"/>
                  </a:lnTo>
                  <a:lnTo>
                    <a:pt x="711899" y="105990"/>
                  </a:lnTo>
                  <a:lnTo>
                    <a:pt x="713457" y="97634"/>
                  </a:lnTo>
                  <a:lnTo>
                    <a:pt x="716039" y="90321"/>
                  </a:lnTo>
                  <a:lnTo>
                    <a:pt x="719632" y="84048"/>
                  </a:lnTo>
                  <a:lnTo>
                    <a:pt x="721371" y="81610"/>
                  </a:lnTo>
                  <a:lnTo>
                    <a:pt x="711377" y="81610"/>
                  </a:lnTo>
                  <a:lnTo>
                    <a:pt x="711377" y="57124"/>
                  </a:lnTo>
                  <a:close/>
                </a:path>
                <a:path w="1187450" h="232410">
                  <a:moveTo>
                    <a:pt x="747953" y="55029"/>
                  </a:moveTo>
                  <a:lnTo>
                    <a:pt x="736142" y="55029"/>
                  </a:lnTo>
                  <a:lnTo>
                    <a:pt x="729919" y="57365"/>
                  </a:lnTo>
                  <a:lnTo>
                    <a:pt x="718743" y="66738"/>
                  </a:lnTo>
                  <a:lnTo>
                    <a:pt x="714552" y="73253"/>
                  </a:lnTo>
                  <a:lnTo>
                    <a:pt x="711885" y="81610"/>
                  </a:lnTo>
                  <a:lnTo>
                    <a:pt x="721371" y="81610"/>
                  </a:lnTo>
                  <a:lnTo>
                    <a:pt x="725093" y="76390"/>
                  </a:lnTo>
                  <a:lnTo>
                    <a:pt x="731824" y="72555"/>
                  </a:lnTo>
                  <a:lnTo>
                    <a:pt x="754430" y="72555"/>
                  </a:lnTo>
                  <a:lnTo>
                    <a:pt x="754430" y="56654"/>
                  </a:lnTo>
                  <a:lnTo>
                    <a:pt x="751763" y="55575"/>
                  </a:lnTo>
                  <a:lnTo>
                    <a:pt x="747953" y="55029"/>
                  </a:lnTo>
                  <a:close/>
                </a:path>
                <a:path w="1187450" h="232410">
                  <a:moveTo>
                    <a:pt x="754430" y="72555"/>
                  </a:moveTo>
                  <a:lnTo>
                    <a:pt x="746302" y="72555"/>
                  </a:lnTo>
                  <a:lnTo>
                    <a:pt x="751001" y="73837"/>
                  </a:lnTo>
                  <a:lnTo>
                    <a:pt x="754430" y="76390"/>
                  </a:lnTo>
                  <a:lnTo>
                    <a:pt x="754430" y="72555"/>
                  </a:lnTo>
                  <a:close/>
                </a:path>
                <a:path w="1187450" h="232410">
                  <a:moveTo>
                    <a:pt x="793673" y="0"/>
                  </a:moveTo>
                  <a:lnTo>
                    <a:pt x="774623" y="0"/>
                  </a:lnTo>
                  <a:lnTo>
                    <a:pt x="774623" y="175996"/>
                  </a:lnTo>
                  <a:lnTo>
                    <a:pt x="793673" y="175996"/>
                  </a:lnTo>
                  <a:lnTo>
                    <a:pt x="793673" y="118872"/>
                  </a:lnTo>
                  <a:lnTo>
                    <a:pt x="818123" y="118872"/>
                  </a:lnTo>
                  <a:lnTo>
                    <a:pt x="813866" y="114465"/>
                  </a:lnTo>
                  <a:lnTo>
                    <a:pt x="816656" y="111569"/>
                  </a:lnTo>
                  <a:lnTo>
                    <a:pt x="793673" y="111569"/>
                  </a:lnTo>
                  <a:lnTo>
                    <a:pt x="793673" y="0"/>
                  </a:lnTo>
                  <a:close/>
                </a:path>
                <a:path w="1187450" h="232410">
                  <a:moveTo>
                    <a:pt x="818123" y="118872"/>
                  </a:moveTo>
                  <a:lnTo>
                    <a:pt x="794181" y="118872"/>
                  </a:lnTo>
                  <a:lnTo>
                    <a:pt x="846632" y="175996"/>
                  </a:lnTo>
                  <a:lnTo>
                    <a:pt x="873302" y="175996"/>
                  </a:lnTo>
                  <a:lnTo>
                    <a:pt x="818123" y="118872"/>
                  </a:lnTo>
                  <a:close/>
                </a:path>
                <a:path w="1187450" h="232410">
                  <a:moveTo>
                    <a:pt x="869111" y="57124"/>
                  </a:moveTo>
                  <a:lnTo>
                    <a:pt x="844092" y="57124"/>
                  </a:lnTo>
                  <a:lnTo>
                    <a:pt x="794181" y="111569"/>
                  </a:lnTo>
                  <a:lnTo>
                    <a:pt x="816656" y="111569"/>
                  </a:lnTo>
                  <a:lnTo>
                    <a:pt x="869111" y="57124"/>
                  </a:lnTo>
                  <a:close/>
                </a:path>
                <a:path w="1187450" h="232410">
                  <a:moveTo>
                    <a:pt x="906830" y="2209"/>
                  </a:moveTo>
                  <a:lnTo>
                    <a:pt x="899845" y="2209"/>
                  </a:lnTo>
                  <a:lnTo>
                    <a:pt x="897051" y="3390"/>
                  </a:lnTo>
                  <a:lnTo>
                    <a:pt x="892225" y="8115"/>
                  </a:lnTo>
                  <a:lnTo>
                    <a:pt x="890955" y="11074"/>
                  </a:lnTo>
                  <a:lnTo>
                    <a:pt x="890955" y="18199"/>
                  </a:lnTo>
                  <a:lnTo>
                    <a:pt x="892225" y="21132"/>
                  </a:lnTo>
                  <a:lnTo>
                    <a:pt x="897051" y="25781"/>
                  </a:lnTo>
                  <a:lnTo>
                    <a:pt x="899845" y="26936"/>
                  </a:lnTo>
                  <a:lnTo>
                    <a:pt x="906830" y="26936"/>
                  </a:lnTo>
                  <a:lnTo>
                    <a:pt x="909751" y="25742"/>
                  </a:lnTo>
                  <a:lnTo>
                    <a:pt x="914577" y="20942"/>
                  </a:lnTo>
                  <a:lnTo>
                    <a:pt x="915775" y="18199"/>
                  </a:lnTo>
                  <a:lnTo>
                    <a:pt x="915847" y="11074"/>
                  </a:lnTo>
                  <a:lnTo>
                    <a:pt x="914577" y="8115"/>
                  </a:lnTo>
                  <a:lnTo>
                    <a:pt x="909751" y="3390"/>
                  </a:lnTo>
                  <a:lnTo>
                    <a:pt x="906830" y="2209"/>
                  </a:lnTo>
                  <a:close/>
                </a:path>
                <a:path w="1187450" h="232410">
                  <a:moveTo>
                    <a:pt x="912545" y="57124"/>
                  </a:moveTo>
                  <a:lnTo>
                    <a:pt x="893495" y="57124"/>
                  </a:lnTo>
                  <a:lnTo>
                    <a:pt x="893495" y="175996"/>
                  </a:lnTo>
                  <a:lnTo>
                    <a:pt x="912545" y="175996"/>
                  </a:lnTo>
                  <a:lnTo>
                    <a:pt x="912545" y="57124"/>
                  </a:lnTo>
                  <a:close/>
                </a:path>
                <a:path w="1187450" h="232410">
                  <a:moveTo>
                    <a:pt x="970457" y="57124"/>
                  </a:moveTo>
                  <a:lnTo>
                    <a:pt x="951407" y="57124"/>
                  </a:lnTo>
                  <a:lnTo>
                    <a:pt x="951407" y="175996"/>
                  </a:lnTo>
                  <a:lnTo>
                    <a:pt x="970457" y="175996"/>
                  </a:lnTo>
                  <a:lnTo>
                    <a:pt x="970457" y="108204"/>
                  </a:lnTo>
                  <a:lnTo>
                    <a:pt x="971051" y="100366"/>
                  </a:lnTo>
                  <a:lnTo>
                    <a:pt x="972823" y="93237"/>
                  </a:lnTo>
                  <a:lnTo>
                    <a:pt x="975762" y="86812"/>
                  </a:lnTo>
                  <a:lnTo>
                    <a:pt x="979855" y="81089"/>
                  </a:lnTo>
                  <a:lnTo>
                    <a:pt x="984340" y="76860"/>
                  </a:lnTo>
                  <a:lnTo>
                    <a:pt x="970457" y="76860"/>
                  </a:lnTo>
                  <a:lnTo>
                    <a:pt x="970457" y="57124"/>
                  </a:lnTo>
                  <a:close/>
                </a:path>
                <a:path w="1187450" h="232410">
                  <a:moveTo>
                    <a:pt x="1042005" y="70358"/>
                  </a:moveTo>
                  <a:lnTo>
                    <a:pt x="1003477" y="70358"/>
                  </a:lnTo>
                  <a:lnTo>
                    <a:pt x="1015572" y="72722"/>
                  </a:lnTo>
                  <a:lnTo>
                    <a:pt x="1024226" y="79817"/>
                  </a:lnTo>
                  <a:lnTo>
                    <a:pt x="1029427" y="91644"/>
                  </a:lnTo>
                  <a:lnTo>
                    <a:pt x="1031163" y="108204"/>
                  </a:lnTo>
                  <a:lnTo>
                    <a:pt x="1031163" y="175996"/>
                  </a:lnTo>
                  <a:lnTo>
                    <a:pt x="1050086" y="175996"/>
                  </a:lnTo>
                  <a:lnTo>
                    <a:pt x="1050086" y="103327"/>
                  </a:lnTo>
                  <a:lnTo>
                    <a:pt x="1049443" y="92123"/>
                  </a:lnTo>
                  <a:lnTo>
                    <a:pt x="1047515" y="82322"/>
                  </a:lnTo>
                  <a:lnTo>
                    <a:pt x="1044300" y="73925"/>
                  </a:lnTo>
                  <a:lnTo>
                    <a:pt x="1042005" y="70358"/>
                  </a:lnTo>
                  <a:close/>
                </a:path>
                <a:path w="1187450" h="232410">
                  <a:moveTo>
                    <a:pt x="1009954" y="54330"/>
                  </a:moveTo>
                  <a:lnTo>
                    <a:pt x="997951" y="55738"/>
                  </a:lnTo>
                  <a:lnTo>
                    <a:pt x="987459" y="59961"/>
                  </a:lnTo>
                  <a:lnTo>
                    <a:pt x="978468" y="67001"/>
                  </a:lnTo>
                  <a:lnTo>
                    <a:pt x="970965" y="76860"/>
                  </a:lnTo>
                  <a:lnTo>
                    <a:pt x="984340" y="76860"/>
                  </a:lnTo>
                  <a:lnTo>
                    <a:pt x="984832" y="76396"/>
                  </a:lnTo>
                  <a:lnTo>
                    <a:pt x="990428" y="73042"/>
                  </a:lnTo>
                  <a:lnTo>
                    <a:pt x="996643" y="71029"/>
                  </a:lnTo>
                  <a:lnTo>
                    <a:pt x="1003477" y="70358"/>
                  </a:lnTo>
                  <a:lnTo>
                    <a:pt x="1042005" y="70358"/>
                  </a:lnTo>
                  <a:lnTo>
                    <a:pt x="1039799" y="66929"/>
                  </a:lnTo>
                  <a:lnTo>
                    <a:pt x="1034082" y="61418"/>
                  </a:lnTo>
                  <a:lnTo>
                    <a:pt x="1027210" y="57481"/>
                  </a:lnTo>
                  <a:lnTo>
                    <a:pt x="1019172" y="55118"/>
                  </a:lnTo>
                  <a:lnTo>
                    <a:pt x="1009954" y="54330"/>
                  </a:lnTo>
                  <a:close/>
                </a:path>
                <a:path w="1187450" h="232410">
                  <a:moveTo>
                    <a:pt x="1085773" y="204546"/>
                  </a:moveTo>
                  <a:lnTo>
                    <a:pt x="1085773" y="223583"/>
                  </a:lnTo>
                  <a:lnTo>
                    <a:pt x="1094395" y="227241"/>
                  </a:lnTo>
                  <a:lnTo>
                    <a:pt x="1103696" y="229852"/>
                  </a:lnTo>
                  <a:lnTo>
                    <a:pt x="1113688" y="231418"/>
                  </a:lnTo>
                  <a:lnTo>
                    <a:pt x="1124381" y="231940"/>
                  </a:lnTo>
                  <a:lnTo>
                    <a:pt x="1151791" y="227848"/>
                  </a:lnTo>
                  <a:lnTo>
                    <a:pt x="1171161" y="215696"/>
                  </a:lnTo>
                  <a:lnTo>
                    <a:pt x="1124127" y="215696"/>
                  </a:lnTo>
                  <a:lnTo>
                    <a:pt x="1114884" y="214999"/>
                  </a:lnTo>
                  <a:lnTo>
                    <a:pt x="1105427" y="212907"/>
                  </a:lnTo>
                  <a:lnTo>
                    <a:pt x="1095731" y="209422"/>
                  </a:lnTo>
                  <a:lnTo>
                    <a:pt x="1085773" y="204546"/>
                  </a:lnTo>
                  <a:close/>
                </a:path>
                <a:path w="1187450" h="232410">
                  <a:moveTo>
                    <a:pt x="1186992" y="156019"/>
                  </a:moveTo>
                  <a:lnTo>
                    <a:pt x="1167942" y="156019"/>
                  </a:lnTo>
                  <a:lnTo>
                    <a:pt x="1167830" y="169862"/>
                  </a:lnTo>
                  <a:lnTo>
                    <a:pt x="1165204" y="189443"/>
                  </a:lnTo>
                  <a:lnTo>
                    <a:pt x="1156989" y="204028"/>
                  </a:lnTo>
                  <a:lnTo>
                    <a:pt x="1143296" y="212779"/>
                  </a:lnTo>
                  <a:lnTo>
                    <a:pt x="1124127" y="215696"/>
                  </a:lnTo>
                  <a:lnTo>
                    <a:pt x="1171161" y="215696"/>
                  </a:lnTo>
                  <a:lnTo>
                    <a:pt x="1171355" y="215574"/>
                  </a:lnTo>
                  <a:lnTo>
                    <a:pt x="1183085" y="195115"/>
                  </a:lnTo>
                  <a:lnTo>
                    <a:pt x="1186992" y="166471"/>
                  </a:lnTo>
                  <a:lnTo>
                    <a:pt x="1186992" y="156019"/>
                  </a:lnTo>
                  <a:close/>
                </a:path>
                <a:path w="1187450" h="232410">
                  <a:moveTo>
                    <a:pt x="1131874" y="54330"/>
                  </a:moveTo>
                  <a:lnTo>
                    <a:pt x="1091996" y="72212"/>
                  </a:lnTo>
                  <a:lnTo>
                    <a:pt x="1077473" y="119113"/>
                  </a:lnTo>
                  <a:lnTo>
                    <a:pt x="1077517" y="122250"/>
                  </a:lnTo>
                  <a:lnTo>
                    <a:pt x="1090980" y="162928"/>
                  </a:lnTo>
                  <a:lnTo>
                    <a:pt x="1126667" y="178777"/>
                  </a:lnTo>
                  <a:lnTo>
                    <a:pt x="1139451" y="177356"/>
                  </a:lnTo>
                  <a:lnTo>
                    <a:pt x="1150543" y="173089"/>
                  </a:lnTo>
                  <a:lnTo>
                    <a:pt x="1159921" y="165978"/>
                  </a:lnTo>
                  <a:lnTo>
                    <a:pt x="1162388" y="162763"/>
                  </a:lnTo>
                  <a:lnTo>
                    <a:pt x="1131874" y="162763"/>
                  </a:lnTo>
                  <a:lnTo>
                    <a:pt x="1124369" y="162018"/>
                  </a:lnTo>
                  <a:lnTo>
                    <a:pt x="1097545" y="128540"/>
                  </a:lnTo>
                  <a:lnTo>
                    <a:pt x="1096949" y="119113"/>
                  </a:lnTo>
                  <a:lnTo>
                    <a:pt x="1097570" y="108202"/>
                  </a:lnTo>
                  <a:lnTo>
                    <a:pt x="1118857" y="73561"/>
                  </a:lnTo>
                  <a:lnTo>
                    <a:pt x="1134541" y="70358"/>
                  </a:lnTo>
                  <a:lnTo>
                    <a:pt x="1165019" y="70358"/>
                  </a:lnTo>
                  <a:lnTo>
                    <a:pt x="1160967" y="65174"/>
                  </a:lnTo>
                  <a:lnTo>
                    <a:pt x="1152813" y="59150"/>
                  </a:lnTo>
                  <a:lnTo>
                    <a:pt x="1143112" y="55535"/>
                  </a:lnTo>
                  <a:lnTo>
                    <a:pt x="1131874" y="54330"/>
                  </a:lnTo>
                  <a:close/>
                </a:path>
                <a:path w="1187450" h="232410">
                  <a:moveTo>
                    <a:pt x="1165019" y="70358"/>
                  </a:moveTo>
                  <a:lnTo>
                    <a:pt x="1134541" y="70358"/>
                  </a:lnTo>
                  <a:lnTo>
                    <a:pt x="1141397" y="70989"/>
                  </a:lnTo>
                  <a:lnTo>
                    <a:pt x="1147670" y="72882"/>
                  </a:lnTo>
                  <a:lnTo>
                    <a:pt x="1167942" y="104711"/>
                  </a:lnTo>
                  <a:lnTo>
                    <a:pt x="1167942" y="122250"/>
                  </a:lnTo>
                  <a:lnTo>
                    <a:pt x="1146416" y="159916"/>
                  </a:lnTo>
                  <a:lnTo>
                    <a:pt x="1131874" y="162763"/>
                  </a:lnTo>
                  <a:lnTo>
                    <a:pt x="1162388" y="162763"/>
                  </a:lnTo>
                  <a:lnTo>
                    <a:pt x="1167561" y="156019"/>
                  </a:lnTo>
                  <a:lnTo>
                    <a:pt x="1186992" y="156019"/>
                  </a:lnTo>
                  <a:lnTo>
                    <a:pt x="1186992" y="73609"/>
                  </a:lnTo>
                  <a:lnTo>
                    <a:pt x="1167561" y="73609"/>
                  </a:lnTo>
                  <a:lnTo>
                    <a:pt x="1165019" y="70358"/>
                  </a:lnTo>
                  <a:close/>
                </a:path>
                <a:path w="1187450" h="232410">
                  <a:moveTo>
                    <a:pt x="1186992" y="57124"/>
                  </a:moveTo>
                  <a:lnTo>
                    <a:pt x="1167942" y="57124"/>
                  </a:lnTo>
                  <a:lnTo>
                    <a:pt x="1167942" y="73609"/>
                  </a:lnTo>
                  <a:lnTo>
                    <a:pt x="1186992" y="73609"/>
                  </a:lnTo>
                  <a:lnTo>
                    <a:pt x="1186992" y="57124"/>
                  </a:lnTo>
                  <a:close/>
                </a:path>
              </a:pathLst>
            </a:custGeom>
            <a:solidFill>
              <a:srgbClr val="FFFFFF">
                <a:alpha val="98823"/>
              </a:srgbClr>
            </a:solidFill>
          </p:spPr>
          <p:txBody>
            <a:bodyPr wrap="square" lIns="0" tIns="0" rIns="0" bIns="0" rtlCol="0"/>
            <a:lstStyle/>
            <a:p>
              <a:endParaRPr sz="2700">
                <a:latin typeface="Canva Sans" panose="020B0604020202020204" charset="0"/>
              </a:endParaRPr>
            </a:p>
          </p:txBody>
        </p:sp>
        <p:sp>
          <p:nvSpPr>
            <p:cNvPr id="65" name="object 65"/>
            <p:cNvSpPr/>
            <p:nvPr/>
          </p:nvSpPr>
          <p:spPr>
            <a:xfrm>
              <a:off x="797051" y="3883151"/>
              <a:ext cx="1813560" cy="422275"/>
            </a:xfrm>
            <a:custGeom>
              <a:avLst/>
              <a:gdLst/>
              <a:ahLst/>
              <a:cxnLst/>
              <a:rect l="l" t="t" r="r" b="b"/>
              <a:pathLst>
                <a:path w="1813560" h="422275">
                  <a:moveTo>
                    <a:pt x="1813560" y="0"/>
                  </a:moveTo>
                  <a:lnTo>
                    <a:pt x="0" y="0"/>
                  </a:lnTo>
                  <a:lnTo>
                    <a:pt x="0" y="422148"/>
                  </a:lnTo>
                  <a:lnTo>
                    <a:pt x="1813560" y="422148"/>
                  </a:lnTo>
                  <a:lnTo>
                    <a:pt x="1813560" y="0"/>
                  </a:lnTo>
                  <a:close/>
                </a:path>
              </a:pathLst>
            </a:custGeom>
            <a:solidFill>
              <a:srgbClr val="0078D7"/>
            </a:solidFill>
            <a:ln>
              <a:solidFill>
                <a:srgbClr val="0078D7"/>
              </a:solidFill>
            </a:ln>
          </p:spPr>
          <p:txBody>
            <a:bodyPr wrap="square" lIns="0" tIns="0" rIns="0" bIns="0" rtlCol="0"/>
            <a:lstStyle/>
            <a:p>
              <a:endParaRPr sz="2700">
                <a:latin typeface="Canva Sans" panose="020B0604020202020204" charset="0"/>
              </a:endParaRPr>
            </a:p>
          </p:txBody>
        </p:sp>
        <p:sp>
          <p:nvSpPr>
            <p:cNvPr id="66" name="object 66"/>
            <p:cNvSpPr/>
            <p:nvPr/>
          </p:nvSpPr>
          <p:spPr>
            <a:xfrm>
              <a:off x="1515363" y="3991991"/>
              <a:ext cx="377190" cy="196850"/>
            </a:xfrm>
            <a:custGeom>
              <a:avLst/>
              <a:gdLst/>
              <a:ahLst/>
              <a:cxnLst/>
              <a:rect l="l" t="t" r="r" b="b"/>
              <a:pathLst>
                <a:path w="377189" h="196850">
                  <a:moveTo>
                    <a:pt x="80772" y="0"/>
                  </a:moveTo>
                  <a:lnTo>
                    <a:pt x="33551" y="13394"/>
                  </a:lnTo>
                  <a:lnTo>
                    <a:pt x="5429" y="51895"/>
                  </a:lnTo>
                  <a:lnTo>
                    <a:pt x="0" y="88010"/>
                  </a:lnTo>
                  <a:lnTo>
                    <a:pt x="1333" y="105800"/>
                  </a:lnTo>
                  <a:lnTo>
                    <a:pt x="21336" y="148716"/>
                  </a:lnTo>
                  <a:lnTo>
                    <a:pt x="61144" y="170505"/>
                  </a:lnTo>
                  <a:lnTo>
                    <a:pt x="77978" y="171957"/>
                  </a:lnTo>
                  <a:lnTo>
                    <a:pt x="95168" y="170481"/>
                  </a:lnTo>
                  <a:lnTo>
                    <a:pt x="110537" y="166052"/>
                  </a:lnTo>
                  <a:lnTo>
                    <a:pt x="124073" y="158670"/>
                  </a:lnTo>
                  <a:lnTo>
                    <a:pt x="128867" y="154431"/>
                  </a:lnTo>
                  <a:lnTo>
                    <a:pt x="77978" y="154431"/>
                  </a:lnTo>
                  <a:lnTo>
                    <a:pt x="65736" y="153265"/>
                  </a:lnTo>
                  <a:lnTo>
                    <a:pt x="29394" y="125595"/>
                  </a:lnTo>
                  <a:lnTo>
                    <a:pt x="20447" y="86232"/>
                  </a:lnTo>
                  <a:lnTo>
                    <a:pt x="21470" y="71562"/>
                  </a:lnTo>
                  <a:lnTo>
                    <a:pt x="36830" y="36575"/>
                  </a:lnTo>
                  <a:lnTo>
                    <a:pt x="79375" y="17652"/>
                  </a:lnTo>
                  <a:lnTo>
                    <a:pt x="130140" y="17652"/>
                  </a:lnTo>
                  <a:lnTo>
                    <a:pt x="124938" y="13019"/>
                  </a:lnTo>
                  <a:lnTo>
                    <a:pt x="111902" y="5794"/>
                  </a:lnTo>
                  <a:lnTo>
                    <a:pt x="97176" y="1450"/>
                  </a:lnTo>
                  <a:lnTo>
                    <a:pt x="80772" y="0"/>
                  </a:lnTo>
                  <a:close/>
                </a:path>
                <a:path w="377189" h="196850">
                  <a:moveTo>
                    <a:pt x="130140" y="17652"/>
                  </a:moveTo>
                  <a:lnTo>
                    <a:pt x="79375" y="17652"/>
                  </a:lnTo>
                  <a:lnTo>
                    <a:pt x="92144" y="18772"/>
                  </a:lnTo>
                  <a:lnTo>
                    <a:pt x="103425" y="22129"/>
                  </a:lnTo>
                  <a:lnTo>
                    <a:pt x="133159" y="57372"/>
                  </a:lnTo>
                  <a:lnTo>
                    <a:pt x="136940" y="88010"/>
                  </a:lnTo>
                  <a:lnTo>
                    <a:pt x="136034" y="101754"/>
                  </a:lnTo>
                  <a:lnTo>
                    <a:pt x="112535" y="144412"/>
                  </a:lnTo>
                  <a:lnTo>
                    <a:pt x="77978" y="154431"/>
                  </a:lnTo>
                  <a:lnTo>
                    <a:pt x="128867" y="154431"/>
                  </a:lnTo>
                  <a:lnTo>
                    <a:pt x="151987" y="120380"/>
                  </a:lnTo>
                  <a:lnTo>
                    <a:pt x="157353" y="83946"/>
                  </a:lnTo>
                  <a:lnTo>
                    <a:pt x="156041" y="66065"/>
                  </a:lnTo>
                  <a:lnTo>
                    <a:pt x="152098" y="49958"/>
                  </a:lnTo>
                  <a:lnTo>
                    <a:pt x="145512" y="35637"/>
                  </a:lnTo>
                  <a:lnTo>
                    <a:pt x="136271" y="23113"/>
                  </a:lnTo>
                  <a:lnTo>
                    <a:pt x="130140" y="17652"/>
                  </a:lnTo>
                  <a:close/>
                </a:path>
                <a:path w="377189" h="196850">
                  <a:moveTo>
                    <a:pt x="263271" y="2793"/>
                  </a:moveTo>
                  <a:lnTo>
                    <a:pt x="245237" y="2793"/>
                  </a:lnTo>
                  <a:lnTo>
                    <a:pt x="165608" y="196849"/>
                  </a:lnTo>
                  <a:lnTo>
                    <a:pt x="183387" y="196849"/>
                  </a:lnTo>
                  <a:lnTo>
                    <a:pt x="263271" y="2793"/>
                  </a:lnTo>
                  <a:close/>
                </a:path>
                <a:path w="377189" h="196850">
                  <a:moveTo>
                    <a:pt x="275971" y="139445"/>
                  </a:moveTo>
                  <a:lnTo>
                    <a:pt x="275971" y="162432"/>
                  </a:lnTo>
                  <a:lnTo>
                    <a:pt x="278130" y="163956"/>
                  </a:lnTo>
                  <a:lnTo>
                    <a:pt x="307848" y="171322"/>
                  </a:lnTo>
                  <a:lnTo>
                    <a:pt x="311658" y="171830"/>
                  </a:lnTo>
                  <a:lnTo>
                    <a:pt x="314960" y="171957"/>
                  </a:lnTo>
                  <a:lnTo>
                    <a:pt x="325500" y="171957"/>
                  </a:lnTo>
                  <a:lnTo>
                    <a:pt x="364490" y="158368"/>
                  </a:lnTo>
                  <a:lnTo>
                    <a:pt x="368107" y="154431"/>
                  </a:lnTo>
                  <a:lnTo>
                    <a:pt x="317119" y="154431"/>
                  </a:lnTo>
                  <a:lnTo>
                    <a:pt x="313309" y="154177"/>
                  </a:lnTo>
                  <a:lnTo>
                    <a:pt x="309244" y="153415"/>
                  </a:lnTo>
                  <a:lnTo>
                    <a:pt x="305181" y="152780"/>
                  </a:lnTo>
                  <a:lnTo>
                    <a:pt x="300990" y="151764"/>
                  </a:lnTo>
                  <a:lnTo>
                    <a:pt x="278511" y="141858"/>
                  </a:lnTo>
                  <a:lnTo>
                    <a:pt x="275971" y="139445"/>
                  </a:lnTo>
                  <a:close/>
                </a:path>
                <a:path w="377189" h="196850">
                  <a:moveTo>
                    <a:pt x="334010" y="0"/>
                  </a:moveTo>
                  <a:lnTo>
                    <a:pt x="326771" y="0"/>
                  </a:lnTo>
                  <a:lnTo>
                    <a:pt x="319659" y="888"/>
                  </a:lnTo>
                  <a:lnTo>
                    <a:pt x="305816" y="4444"/>
                  </a:lnTo>
                  <a:lnTo>
                    <a:pt x="299719" y="7111"/>
                  </a:lnTo>
                  <a:lnTo>
                    <a:pt x="294259" y="10794"/>
                  </a:lnTo>
                  <a:lnTo>
                    <a:pt x="288798" y="14350"/>
                  </a:lnTo>
                  <a:lnTo>
                    <a:pt x="284480" y="19049"/>
                  </a:lnTo>
                  <a:lnTo>
                    <a:pt x="277875" y="30225"/>
                  </a:lnTo>
                  <a:lnTo>
                    <a:pt x="276098" y="36829"/>
                  </a:lnTo>
                  <a:lnTo>
                    <a:pt x="276098" y="50672"/>
                  </a:lnTo>
                  <a:lnTo>
                    <a:pt x="277241" y="56006"/>
                  </a:lnTo>
                  <a:lnTo>
                    <a:pt x="279400" y="60578"/>
                  </a:lnTo>
                  <a:lnTo>
                    <a:pt x="281431" y="65277"/>
                  </a:lnTo>
                  <a:lnTo>
                    <a:pt x="284353" y="69341"/>
                  </a:lnTo>
                  <a:lnTo>
                    <a:pt x="291846" y="76580"/>
                  </a:lnTo>
                  <a:lnTo>
                    <a:pt x="296163" y="79882"/>
                  </a:lnTo>
                  <a:lnTo>
                    <a:pt x="301244" y="82930"/>
                  </a:lnTo>
                  <a:lnTo>
                    <a:pt x="306197" y="85978"/>
                  </a:lnTo>
                  <a:lnTo>
                    <a:pt x="311658" y="88899"/>
                  </a:lnTo>
                  <a:lnTo>
                    <a:pt x="317500" y="91947"/>
                  </a:lnTo>
                  <a:lnTo>
                    <a:pt x="322961" y="94741"/>
                  </a:lnTo>
                  <a:lnTo>
                    <a:pt x="328041" y="97281"/>
                  </a:lnTo>
                  <a:lnTo>
                    <a:pt x="332867" y="99821"/>
                  </a:lnTo>
                  <a:lnTo>
                    <a:pt x="356362" y="124078"/>
                  </a:lnTo>
                  <a:lnTo>
                    <a:pt x="356362" y="136905"/>
                  </a:lnTo>
                  <a:lnTo>
                    <a:pt x="320675" y="154431"/>
                  </a:lnTo>
                  <a:lnTo>
                    <a:pt x="368107" y="154431"/>
                  </a:lnTo>
                  <a:lnTo>
                    <a:pt x="368808" y="153669"/>
                  </a:lnTo>
                  <a:lnTo>
                    <a:pt x="371983" y="148081"/>
                  </a:lnTo>
                  <a:lnTo>
                    <a:pt x="375158" y="142366"/>
                  </a:lnTo>
                  <a:lnTo>
                    <a:pt x="376809" y="135381"/>
                  </a:lnTo>
                  <a:lnTo>
                    <a:pt x="376809" y="121030"/>
                  </a:lnTo>
                  <a:lnTo>
                    <a:pt x="375666" y="115442"/>
                  </a:lnTo>
                  <a:lnTo>
                    <a:pt x="373126" y="110489"/>
                  </a:lnTo>
                  <a:lnTo>
                    <a:pt x="370840" y="105917"/>
                  </a:lnTo>
                  <a:lnTo>
                    <a:pt x="338581" y="80390"/>
                  </a:lnTo>
                  <a:lnTo>
                    <a:pt x="326898" y="74675"/>
                  </a:lnTo>
                  <a:lnTo>
                    <a:pt x="321691" y="72008"/>
                  </a:lnTo>
                  <a:lnTo>
                    <a:pt x="296544" y="46989"/>
                  </a:lnTo>
                  <a:lnTo>
                    <a:pt x="296544" y="38099"/>
                  </a:lnTo>
                  <a:lnTo>
                    <a:pt x="327787" y="17652"/>
                  </a:lnTo>
                  <a:lnTo>
                    <a:pt x="369824" y="17652"/>
                  </a:lnTo>
                  <a:lnTo>
                    <a:pt x="369824" y="5841"/>
                  </a:lnTo>
                  <a:lnTo>
                    <a:pt x="363370" y="3268"/>
                  </a:lnTo>
                  <a:lnTo>
                    <a:pt x="355250" y="1444"/>
                  </a:lnTo>
                  <a:lnTo>
                    <a:pt x="345463" y="359"/>
                  </a:lnTo>
                  <a:lnTo>
                    <a:pt x="334010" y="0"/>
                  </a:lnTo>
                  <a:close/>
                </a:path>
                <a:path w="377189" h="196850">
                  <a:moveTo>
                    <a:pt x="369824" y="17652"/>
                  </a:moveTo>
                  <a:lnTo>
                    <a:pt x="331978" y="17652"/>
                  </a:lnTo>
                  <a:lnTo>
                    <a:pt x="342999" y="18276"/>
                  </a:lnTo>
                  <a:lnTo>
                    <a:pt x="352996" y="20161"/>
                  </a:lnTo>
                  <a:lnTo>
                    <a:pt x="361946" y="23332"/>
                  </a:lnTo>
                  <a:lnTo>
                    <a:pt x="369824" y="27812"/>
                  </a:lnTo>
                  <a:lnTo>
                    <a:pt x="369824" y="17652"/>
                  </a:lnTo>
                  <a:close/>
                </a:path>
              </a:pathLst>
            </a:custGeom>
            <a:solidFill>
              <a:srgbClr val="FFFFFF">
                <a:alpha val="98823"/>
              </a:srgbClr>
            </a:solidFill>
          </p:spPr>
          <p:txBody>
            <a:bodyPr wrap="square" lIns="0" tIns="0" rIns="0" bIns="0" rtlCol="0"/>
            <a:lstStyle/>
            <a:p>
              <a:endParaRPr sz="2700">
                <a:latin typeface="Canva Sans" panose="020B0604020202020204" charset="0"/>
              </a:endParaRPr>
            </a:p>
          </p:txBody>
        </p:sp>
        <p:sp>
          <p:nvSpPr>
            <p:cNvPr id="67" name="object 67"/>
            <p:cNvSpPr/>
            <p:nvPr/>
          </p:nvSpPr>
          <p:spPr>
            <a:xfrm>
              <a:off x="797051" y="3380232"/>
              <a:ext cx="1813560" cy="422275"/>
            </a:xfrm>
            <a:custGeom>
              <a:avLst/>
              <a:gdLst/>
              <a:ahLst/>
              <a:cxnLst/>
              <a:rect l="l" t="t" r="r" b="b"/>
              <a:pathLst>
                <a:path w="1813560" h="422275">
                  <a:moveTo>
                    <a:pt x="1813560" y="0"/>
                  </a:moveTo>
                  <a:lnTo>
                    <a:pt x="0" y="0"/>
                  </a:lnTo>
                  <a:lnTo>
                    <a:pt x="0" y="422147"/>
                  </a:lnTo>
                  <a:lnTo>
                    <a:pt x="1813560" y="422147"/>
                  </a:lnTo>
                  <a:lnTo>
                    <a:pt x="1813560" y="0"/>
                  </a:lnTo>
                  <a:close/>
                </a:path>
              </a:pathLst>
            </a:custGeom>
            <a:solidFill>
              <a:srgbClr val="0078D7"/>
            </a:solidFill>
            <a:ln>
              <a:solidFill>
                <a:srgbClr val="0078D7"/>
              </a:solidFill>
            </a:ln>
          </p:spPr>
          <p:txBody>
            <a:bodyPr wrap="square" lIns="0" tIns="0" rIns="0" bIns="0" rtlCol="0"/>
            <a:lstStyle/>
            <a:p>
              <a:endParaRPr sz="2700" dirty="0">
                <a:latin typeface="Canva Sans" panose="020B0604020202020204" charset="0"/>
              </a:endParaRPr>
            </a:p>
          </p:txBody>
        </p:sp>
        <p:sp>
          <p:nvSpPr>
            <p:cNvPr id="68" name="object 68"/>
            <p:cNvSpPr/>
            <p:nvPr/>
          </p:nvSpPr>
          <p:spPr>
            <a:xfrm>
              <a:off x="1110183" y="3481958"/>
              <a:ext cx="1199515" cy="179070"/>
            </a:xfrm>
            <a:custGeom>
              <a:avLst/>
              <a:gdLst/>
              <a:ahLst/>
              <a:cxnLst/>
              <a:rect l="l" t="t" r="r" b="b"/>
              <a:pathLst>
                <a:path w="1199514" h="179070">
                  <a:moveTo>
                    <a:pt x="25768" y="9525"/>
                  </a:moveTo>
                  <a:lnTo>
                    <a:pt x="0" y="9525"/>
                  </a:lnTo>
                  <a:lnTo>
                    <a:pt x="0" y="176021"/>
                  </a:lnTo>
                  <a:lnTo>
                    <a:pt x="18808" y="176021"/>
                  </a:lnTo>
                  <a:lnTo>
                    <a:pt x="18749" y="54042"/>
                  </a:lnTo>
                  <a:lnTo>
                    <a:pt x="18560" y="44830"/>
                  </a:lnTo>
                  <a:lnTo>
                    <a:pt x="18278" y="37762"/>
                  </a:lnTo>
                  <a:lnTo>
                    <a:pt x="17868" y="32003"/>
                  </a:lnTo>
                  <a:lnTo>
                    <a:pt x="35660" y="32003"/>
                  </a:lnTo>
                  <a:lnTo>
                    <a:pt x="25768" y="9525"/>
                  </a:lnTo>
                  <a:close/>
                </a:path>
                <a:path w="1199514" h="179070">
                  <a:moveTo>
                    <a:pt x="35660" y="32003"/>
                  </a:moveTo>
                  <a:lnTo>
                    <a:pt x="18338" y="32003"/>
                  </a:lnTo>
                  <a:lnTo>
                    <a:pt x="20040" y="39624"/>
                  </a:lnTo>
                  <a:lnTo>
                    <a:pt x="21704" y="45338"/>
                  </a:lnTo>
                  <a:lnTo>
                    <a:pt x="23329" y="49021"/>
                  </a:lnTo>
                  <a:lnTo>
                    <a:pt x="80098" y="176021"/>
                  </a:lnTo>
                  <a:lnTo>
                    <a:pt x="89611" y="176021"/>
                  </a:lnTo>
                  <a:lnTo>
                    <a:pt x="103169" y="145541"/>
                  </a:lnTo>
                  <a:lnTo>
                    <a:pt x="84505" y="145541"/>
                  </a:lnTo>
                  <a:lnTo>
                    <a:pt x="83350" y="141223"/>
                  </a:lnTo>
                  <a:lnTo>
                    <a:pt x="80797" y="134492"/>
                  </a:lnTo>
                  <a:lnTo>
                    <a:pt x="76847" y="125602"/>
                  </a:lnTo>
                  <a:lnTo>
                    <a:pt x="35660" y="32003"/>
                  </a:lnTo>
                  <a:close/>
                </a:path>
                <a:path w="1199514" h="179070">
                  <a:moveTo>
                    <a:pt x="169722" y="32003"/>
                  </a:moveTo>
                  <a:lnTo>
                    <a:pt x="151955" y="32003"/>
                  </a:lnTo>
                  <a:lnTo>
                    <a:pt x="151246" y="41171"/>
                  </a:lnTo>
                  <a:lnTo>
                    <a:pt x="150737" y="49625"/>
                  </a:lnTo>
                  <a:lnTo>
                    <a:pt x="150432" y="57364"/>
                  </a:lnTo>
                  <a:lnTo>
                    <a:pt x="150329" y="176021"/>
                  </a:lnTo>
                  <a:lnTo>
                    <a:pt x="169722" y="176021"/>
                  </a:lnTo>
                  <a:lnTo>
                    <a:pt x="169722" y="32003"/>
                  </a:lnTo>
                  <a:close/>
                </a:path>
                <a:path w="1199514" h="179070">
                  <a:moveTo>
                    <a:pt x="169722" y="9525"/>
                  </a:moveTo>
                  <a:lnTo>
                    <a:pt x="145338" y="9525"/>
                  </a:lnTo>
                  <a:lnTo>
                    <a:pt x="93218" y="125221"/>
                  </a:lnTo>
                  <a:lnTo>
                    <a:pt x="91198" y="129666"/>
                  </a:lnTo>
                  <a:lnTo>
                    <a:pt x="88531" y="136397"/>
                  </a:lnTo>
                  <a:lnTo>
                    <a:pt x="85204" y="145541"/>
                  </a:lnTo>
                  <a:lnTo>
                    <a:pt x="103169" y="145541"/>
                  </a:lnTo>
                  <a:lnTo>
                    <a:pt x="147967" y="44830"/>
                  </a:lnTo>
                  <a:lnTo>
                    <a:pt x="149631" y="39496"/>
                  </a:lnTo>
                  <a:lnTo>
                    <a:pt x="151485" y="32003"/>
                  </a:lnTo>
                  <a:lnTo>
                    <a:pt x="169722" y="32003"/>
                  </a:lnTo>
                  <a:lnTo>
                    <a:pt x="169722" y="9525"/>
                  </a:lnTo>
                  <a:close/>
                </a:path>
                <a:path w="1199514" h="179070">
                  <a:moveTo>
                    <a:pt x="224078" y="2286"/>
                  </a:moveTo>
                  <a:lnTo>
                    <a:pt x="217093" y="2286"/>
                  </a:lnTo>
                  <a:lnTo>
                    <a:pt x="214299" y="3428"/>
                  </a:lnTo>
                  <a:lnTo>
                    <a:pt x="211886" y="5714"/>
                  </a:lnTo>
                  <a:lnTo>
                    <a:pt x="209473" y="8127"/>
                  </a:lnTo>
                  <a:lnTo>
                    <a:pt x="208203" y="11049"/>
                  </a:lnTo>
                  <a:lnTo>
                    <a:pt x="208203" y="18161"/>
                  </a:lnTo>
                  <a:lnTo>
                    <a:pt x="209473" y="21208"/>
                  </a:lnTo>
                  <a:lnTo>
                    <a:pt x="214299" y="25780"/>
                  </a:lnTo>
                  <a:lnTo>
                    <a:pt x="217093" y="26924"/>
                  </a:lnTo>
                  <a:lnTo>
                    <a:pt x="224078" y="26924"/>
                  </a:lnTo>
                  <a:lnTo>
                    <a:pt x="226999" y="25780"/>
                  </a:lnTo>
                  <a:lnTo>
                    <a:pt x="231825" y="20954"/>
                  </a:lnTo>
                  <a:lnTo>
                    <a:pt x="233040" y="18161"/>
                  </a:lnTo>
                  <a:lnTo>
                    <a:pt x="233095" y="11049"/>
                  </a:lnTo>
                  <a:lnTo>
                    <a:pt x="231825" y="8127"/>
                  </a:lnTo>
                  <a:lnTo>
                    <a:pt x="229412" y="5714"/>
                  </a:lnTo>
                  <a:lnTo>
                    <a:pt x="226999" y="3428"/>
                  </a:lnTo>
                  <a:lnTo>
                    <a:pt x="224078" y="2286"/>
                  </a:lnTo>
                  <a:close/>
                </a:path>
                <a:path w="1199514" h="179070">
                  <a:moveTo>
                    <a:pt x="229793" y="57150"/>
                  </a:moveTo>
                  <a:lnTo>
                    <a:pt x="210743" y="57150"/>
                  </a:lnTo>
                  <a:lnTo>
                    <a:pt x="210743" y="176021"/>
                  </a:lnTo>
                  <a:lnTo>
                    <a:pt x="229793" y="176021"/>
                  </a:lnTo>
                  <a:lnTo>
                    <a:pt x="229793" y="57150"/>
                  </a:lnTo>
                  <a:close/>
                </a:path>
                <a:path w="1199514" h="179070">
                  <a:moveTo>
                    <a:pt x="315010" y="54355"/>
                  </a:moveTo>
                  <a:lnTo>
                    <a:pt x="275386" y="72136"/>
                  </a:lnTo>
                  <a:lnTo>
                    <a:pt x="260527" y="119379"/>
                  </a:lnTo>
                  <a:lnTo>
                    <a:pt x="261381" y="132381"/>
                  </a:lnTo>
                  <a:lnTo>
                    <a:pt x="281228" y="169814"/>
                  </a:lnTo>
                  <a:lnTo>
                    <a:pt x="309803" y="178815"/>
                  </a:lnTo>
                  <a:lnTo>
                    <a:pt x="322712" y="177367"/>
                  </a:lnTo>
                  <a:lnTo>
                    <a:pt x="333822" y="173037"/>
                  </a:lnTo>
                  <a:lnTo>
                    <a:pt x="343147" y="165850"/>
                  </a:lnTo>
                  <a:lnTo>
                    <a:pt x="345434" y="162813"/>
                  </a:lnTo>
                  <a:lnTo>
                    <a:pt x="315391" y="162813"/>
                  </a:lnTo>
                  <a:lnTo>
                    <a:pt x="307720" y="162055"/>
                  </a:lnTo>
                  <a:lnTo>
                    <a:pt x="280681" y="128123"/>
                  </a:lnTo>
                  <a:lnTo>
                    <a:pt x="280085" y="118363"/>
                  </a:lnTo>
                  <a:lnTo>
                    <a:pt x="280706" y="107741"/>
                  </a:lnTo>
                  <a:lnTo>
                    <a:pt x="301913" y="73580"/>
                  </a:lnTo>
                  <a:lnTo>
                    <a:pt x="317423" y="70357"/>
                  </a:lnTo>
                  <a:lnTo>
                    <a:pt x="348177" y="70357"/>
                  </a:lnTo>
                  <a:lnTo>
                    <a:pt x="344264" y="65232"/>
                  </a:lnTo>
                  <a:lnTo>
                    <a:pt x="336188" y="59197"/>
                  </a:lnTo>
                  <a:lnTo>
                    <a:pt x="326444" y="55568"/>
                  </a:lnTo>
                  <a:lnTo>
                    <a:pt x="315010" y="54355"/>
                  </a:lnTo>
                  <a:close/>
                </a:path>
                <a:path w="1199514" h="179070">
                  <a:moveTo>
                    <a:pt x="370128" y="155828"/>
                  </a:moveTo>
                  <a:lnTo>
                    <a:pt x="351078" y="155828"/>
                  </a:lnTo>
                  <a:lnTo>
                    <a:pt x="351078" y="176021"/>
                  </a:lnTo>
                  <a:lnTo>
                    <a:pt x="370128" y="176021"/>
                  </a:lnTo>
                  <a:lnTo>
                    <a:pt x="370128" y="155828"/>
                  </a:lnTo>
                  <a:close/>
                </a:path>
                <a:path w="1199514" h="179070">
                  <a:moveTo>
                    <a:pt x="348177" y="70357"/>
                  </a:moveTo>
                  <a:lnTo>
                    <a:pt x="317423" y="70357"/>
                  </a:lnTo>
                  <a:lnTo>
                    <a:pt x="324446" y="70979"/>
                  </a:lnTo>
                  <a:lnTo>
                    <a:pt x="330838" y="72850"/>
                  </a:lnTo>
                  <a:lnTo>
                    <a:pt x="351078" y="104775"/>
                  </a:lnTo>
                  <a:lnTo>
                    <a:pt x="351078" y="122300"/>
                  </a:lnTo>
                  <a:lnTo>
                    <a:pt x="329758" y="159940"/>
                  </a:lnTo>
                  <a:lnTo>
                    <a:pt x="315391" y="162813"/>
                  </a:lnTo>
                  <a:lnTo>
                    <a:pt x="345434" y="162813"/>
                  </a:lnTo>
                  <a:lnTo>
                    <a:pt x="350697" y="155828"/>
                  </a:lnTo>
                  <a:lnTo>
                    <a:pt x="370128" y="155828"/>
                  </a:lnTo>
                  <a:lnTo>
                    <a:pt x="370128" y="73660"/>
                  </a:lnTo>
                  <a:lnTo>
                    <a:pt x="350697" y="73660"/>
                  </a:lnTo>
                  <a:lnTo>
                    <a:pt x="348177" y="70357"/>
                  </a:lnTo>
                  <a:close/>
                </a:path>
                <a:path w="1199514" h="179070">
                  <a:moveTo>
                    <a:pt x="370128" y="0"/>
                  </a:moveTo>
                  <a:lnTo>
                    <a:pt x="351078" y="0"/>
                  </a:lnTo>
                  <a:lnTo>
                    <a:pt x="351078" y="73660"/>
                  </a:lnTo>
                  <a:lnTo>
                    <a:pt x="370128" y="73660"/>
                  </a:lnTo>
                  <a:lnTo>
                    <a:pt x="370128" y="0"/>
                  </a:lnTo>
                  <a:close/>
                </a:path>
                <a:path w="1199514" h="179070">
                  <a:moveTo>
                    <a:pt x="455218" y="54355"/>
                  </a:moveTo>
                  <a:lnTo>
                    <a:pt x="415594" y="72136"/>
                  </a:lnTo>
                  <a:lnTo>
                    <a:pt x="400735" y="119379"/>
                  </a:lnTo>
                  <a:lnTo>
                    <a:pt x="401589" y="132381"/>
                  </a:lnTo>
                  <a:lnTo>
                    <a:pt x="421436" y="169814"/>
                  </a:lnTo>
                  <a:lnTo>
                    <a:pt x="450011" y="178815"/>
                  </a:lnTo>
                  <a:lnTo>
                    <a:pt x="462920" y="177367"/>
                  </a:lnTo>
                  <a:lnTo>
                    <a:pt x="474030" y="173037"/>
                  </a:lnTo>
                  <a:lnTo>
                    <a:pt x="483355" y="165850"/>
                  </a:lnTo>
                  <a:lnTo>
                    <a:pt x="485642" y="162813"/>
                  </a:lnTo>
                  <a:lnTo>
                    <a:pt x="455599" y="162813"/>
                  </a:lnTo>
                  <a:lnTo>
                    <a:pt x="447928" y="162055"/>
                  </a:lnTo>
                  <a:lnTo>
                    <a:pt x="420889" y="128123"/>
                  </a:lnTo>
                  <a:lnTo>
                    <a:pt x="420293" y="118363"/>
                  </a:lnTo>
                  <a:lnTo>
                    <a:pt x="420914" y="107741"/>
                  </a:lnTo>
                  <a:lnTo>
                    <a:pt x="442121" y="73580"/>
                  </a:lnTo>
                  <a:lnTo>
                    <a:pt x="457631" y="70357"/>
                  </a:lnTo>
                  <a:lnTo>
                    <a:pt x="488385" y="70357"/>
                  </a:lnTo>
                  <a:lnTo>
                    <a:pt x="484472" y="65232"/>
                  </a:lnTo>
                  <a:lnTo>
                    <a:pt x="476396" y="59197"/>
                  </a:lnTo>
                  <a:lnTo>
                    <a:pt x="466652" y="55568"/>
                  </a:lnTo>
                  <a:lnTo>
                    <a:pt x="455218" y="54355"/>
                  </a:lnTo>
                  <a:close/>
                </a:path>
                <a:path w="1199514" h="179070">
                  <a:moveTo>
                    <a:pt x="510336" y="155828"/>
                  </a:moveTo>
                  <a:lnTo>
                    <a:pt x="491286" y="155828"/>
                  </a:lnTo>
                  <a:lnTo>
                    <a:pt x="491286" y="176021"/>
                  </a:lnTo>
                  <a:lnTo>
                    <a:pt x="510336" y="176021"/>
                  </a:lnTo>
                  <a:lnTo>
                    <a:pt x="510336" y="155828"/>
                  </a:lnTo>
                  <a:close/>
                </a:path>
                <a:path w="1199514" h="179070">
                  <a:moveTo>
                    <a:pt x="488385" y="70357"/>
                  </a:moveTo>
                  <a:lnTo>
                    <a:pt x="457631" y="70357"/>
                  </a:lnTo>
                  <a:lnTo>
                    <a:pt x="464654" y="70979"/>
                  </a:lnTo>
                  <a:lnTo>
                    <a:pt x="471046" y="72850"/>
                  </a:lnTo>
                  <a:lnTo>
                    <a:pt x="491286" y="104775"/>
                  </a:lnTo>
                  <a:lnTo>
                    <a:pt x="491286" y="122300"/>
                  </a:lnTo>
                  <a:lnTo>
                    <a:pt x="469966" y="159940"/>
                  </a:lnTo>
                  <a:lnTo>
                    <a:pt x="455599" y="162813"/>
                  </a:lnTo>
                  <a:lnTo>
                    <a:pt x="485642" y="162813"/>
                  </a:lnTo>
                  <a:lnTo>
                    <a:pt x="490905" y="155828"/>
                  </a:lnTo>
                  <a:lnTo>
                    <a:pt x="510336" y="155828"/>
                  </a:lnTo>
                  <a:lnTo>
                    <a:pt x="510336" y="73660"/>
                  </a:lnTo>
                  <a:lnTo>
                    <a:pt x="490905" y="73660"/>
                  </a:lnTo>
                  <a:lnTo>
                    <a:pt x="488385" y="70357"/>
                  </a:lnTo>
                  <a:close/>
                </a:path>
                <a:path w="1199514" h="179070">
                  <a:moveTo>
                    <a:pt x="510336" y="0"/>
                  </a:moveTo>
                  <a:lnTo>
                    <a:pt x="491286" y="0"/>
                  </a:lnTo>
                  <a:lnTo>
                    <a:pt x="491286" y="73660"/>
                  </a:lnTo>
                  <a:lnTo>
                    <a:pt x="510336" y="73660"/>
                  </a:lnTo>
                  <a:lnTo>
                    <a:pt x="510336" y="0"/>
                  </a:lnTo>
                  <a:close/>
                </a:path>
                <a:path w="1199514" h="179070">
                  <a:moveTo>
                    <a:pt x="568121" y="0"/>
                  </a:moveTo>
                  <a:lnTo>
                    <a:pt x="549071" y="0"/>
                  </a:lnTo>
                  <a:lnTo>
                    <a:pt x="549071" y="176021"/>
                  </a:lnTo>
                  <a:lnTo>
                    <a:pt x="568121" y="176021"/>
                  </a:lnTo>
                  <a:lnTo>
                    <a:pt x="568121" y="0"/>
                  </a:lnTo>
                  <a:close/>
                </a:path>
                <a:path w="1199514" h="179070">
                  <a:moveTo>
                    <a:pt x="653719" y="54355"/>
                  </a:moveTo>
                  <a:lnTo>
                    <a:pt x="614603" y="71881"/>
                  </a:lnTo>
                  <a:lnTo>
                    <a:pt x="598855" y="117093"/>
                  </a:lnTo>
                  <a:lnTo>
                    <a:pt x="599760" y="130931"/>
                  </a:lnTo>
                  <a:lnTo>
                    <a:pt x="621168" y="169654"/>
                  </a:lnTo>
                  <a:lnTo>
                    <a:pt x="652957" y="178815"/>
                  </a:lnTo>
                  <a:lnTo>
                    <a:pt x="665195" y="178101"/>
                  </a:lnTo>
                  <a:lnTo>
                    <a:pt x="676182" y="175958"/>
                  </a:lnTo>
                  <a:lnTo>
                    <a:pt x="685908" y="172386"/>
                  </a:lnTo>
                  <a:lnTo>
                    <a:pt x="694359" y="167385"/>
                  </a:lnTo>
                  <a:lnTo>
                    <a:pt x="694359" y="162813"/>
                  </a:lnTo>
                  <a:lnTo>
                    <a:pt x="657402" y="162813"/>
                  </a:lnTo>
                  <a:lnTo>
                    <a:pt x="648945" y="162127"/>
                  </a:lnTo>
                  <a:lnTo>
                    <a:pt x="619477" y="130694"/>
                  </a:lnTo>
                  <a:lnTo>
                    <a:pt x="618667" y="121285"/>
                  </a:lnTo>
                  <a:lnTo>
                    <a:pt x="702614" y="121285"/>
                  </a:lnTo>
                  <a:lnTo>
                    <a:pt x="702614" y="111378"/>
                  </a:lnTo>
                  <a:lnTo>
                    <a:pt x="702218" y="105155"/>
                  </a:lnTo>
                  <a:lnTo>
                    <a:pt x="618921" y="105155"/>
                  </a:lnTo>
                  <a:lnTo>
                    <a:pt x="620441" y="97797"/>
                  </a:lnTo>
                  <a:lnTo>
                    <a:pt x="644321" y="70357"/>
                  </a:lnTo>
                  <a:lnTo>
                    <a:pt x="690389" y="70357"/>
                  </a:lnTo>
                  <a:lnTo>
                    <a:pt x="689787" y="69468"/>
                  </a:lnTo>
                  <a:lnTo>
                    <a:pt x="682741" y="62874"/>
                  </a:lnTo>
                  <a:lnTo>
                    <a:pt x="674373" y="58150"/>
                  </a:lnTo>
                  <a:lnTo>
                    <a:pt x="664695" y="55306"/>
                  </a:lnTo>
                  <a:lnTo>
                    <a:pt x="653719" y="54355"/>
                  </a:lnTo>
                  <a:close/>
                </a:path>
                <a:path w="1199514" h="179070">
                  <a:moveTo>
                    <a:pt x="694359" y="149478"/>
                  </a:moveTo>
                  <a:lnTo>
                    <a:pt x="685709" y="155313"/>
                  </a:lnTo>
                  <a:lnTo>
                    <a:pt x="676690" y="159480"/>
                  </a:lnTo>
                  <a:lnTo>
                    <a:pt x="667267" y="161980"/>
                  </a:lnTo>
                  <a:lnTo>
                    <a:pt x="657402" y="162813"/>
                  </a:lnTo>
                  <a:lnTo>
                    <a:pt x="694359" y="162813"/>
                  </a:lnTo>
                  <a:lnTo>
                    <a:pt x="694359" y="149478"/>
                  </a:lnTo>
                  <a:close/>
                </a:path>
                <a:path w="1199514" h="179070">
                  <a:moveTo>
                    <a:pt x="690389" y="70357"/>
                  </a:moveTo>
                  <a:lnTo>
                    <a:pt x="662609" y="70357"/>
                  </a:lnTo>
                  <a:lnTo>
                    <a:pt x="669848" y="73405"/>
                  </a:lnTo>
                  <a:lnTo>
                    <a:pt x="675182" y="79501"/>
                  </a:lnTo>
                  <a:lnTo>
                    <a:pt x="678609" y="84546"/>
                  </a:lnTo>
                  <a:lnTo>
                    <a:pt x="681072" y="90519"/>
                  </a:lnTo>
                  <a:lnTo>
                    <a:pt x="682558" y="97397"/>
                  </a:lnTo>
                  <a:lnTo>
                    <a:pt x="683056" y="105155"/>
                  </a:lnTo>
                  <a:lnTo>
                    <a:pt x="702218" y="105155"/>
                  </a:lnTo>
                  <a:lnTo>
                    <a:pt x="701807" y="98686"/>
                  </a:lnTo>
                  <a:lnTo>
                    <a:pt x="699392" y="87471"/>
                  </a:lnTo>
                  <a:lnTo>
                    <a:pt x="695381" y="77731"/>
                  </a:lnTo>
                  <a:lnTo>
                    <a:pt x="690389" y="70357"/>
                  </a:lnTo>
                  <a:close/>
                </a:path>
                <a:path w="1199514" h="179070">
                  <a:moveTo>
                    <a:pt x="735507" y="57150"/>
                  </a:moveTo>
                  <a:lnTo>
                    <a:pt x="715568" y="57150"/>
                  </a:lnTo>
                  <a:lnTo>
                    <a:pt x="751509" y="176021"/>
                  </a:lnTo>
                  <a:lnTo>
                    <a:pt x="770559" y="176021"/>
                  </a:lnTo>
                  <a:lnTo>
                    <a:pt x="776405" y="157225"/>
                  </a:lnTo>
                  <a:lnTo>
                    <a:pt x="761669" y="157225"/>
                  </a:lnTo>
                  <a:lnTo>
                    <a:pt x="761415" y="152780"/>
                  </a:lnTo>
                  <a:lnTo>
                    <a:pt x="760907" y="149224"/>
                  </a:lnTo>
                  <a:lnTo>
                    <a:pt x="760075" y="146303"/>
                  </a:lnTo>
                  <a:lnTo>
                    <a:pt x="735507" y="57150"/>
                  </a:lnTo>
                  <a:close/>
                </a:path>
                <a:path w="1199514" h="179070">
                  <a:moveTo>
                    <a:pt x="815794" y="79882"/>
                  </a:moveTo>
                  <a:lnTo>
                    <a:pt x="800023" y="79882"/>
                  </a:lnTo>
                  <a:lnTo>
                    <a:pt x="800404" y="83946"/>
                  </a:lnTo>
                  <a:lnTo>
                    <a:pt x="800912" y="87629"/>
                  </a:lnTo>
                  <a:lnTo>
                    <a:pt x="801928" y="90931"/>
                  </a:lnTo>
                  <a:lnTo>
                    <a:pt x="826439" y="176021"/>
                  </a:lnTo>
                  <a:lnTo>
                    <a:pt x="846124" y="176021"/>
                  </a:lnTo>
                  <a:lnTo>
                    <a:pt x="851691" y="157479"/>
                  </a:lnTo>
                  <a:lnTo>
                    <a:pt x="835964" y="157479"/>
                  </a:lnTo>
                  <a:lnTo>
                    <a:pt x="835583" y="153161"/>
                  </a:lnTo>
                  <a:lnTo>
                    <a:pt x="834948" y="149605"/>
                  </a:lnTo>
                  <a:lnTo>
                    <a:pt x="815794" y="79882"/>
                  </a:lnTo>
                  <a:close/>
                </a:path>
                <a:path w="1199514" h="179070">
                  <a:moveTo>
                    <a:pt x="881811" y="57150"/>
                  </a:moveTo>
                  <a:lnTo>
                    <a:pt x="863015" y="57150"/>
                  </a:lnTo>
                  <a:lnTo>
                    <a:pt x="838758" y="146811"/>
                  </a:lnTo>
                  <a:lnTo>
                    <a:pt x="837615" y="150875"/>
                  </a:lnTo>
                  <a:lnTo>
                    <a:pt x="836980" y="154431"/>
                  </a:lnTo>
                  <a:lnTo>
                    <a:pt x="836853" y="157479"/>
                  </a:lnTo>
                  <a:lnTo>
                    <a:pt x="851691" y="157479"/>
                  </a:lnTo>
                  <a:lnTo>
                    <a:pt x="881811" y="57150"/>
                  </a:lnTo>
                  <a:close/>
                </a:path>
                <a:path w="1199514" h="179070">
                  <a:moveTo>
                    <a:pt x="809548" y="57150"/>
                  </a:moveTo>
                  <a:lnTo>
                    <a:pt x="792149" y="57150"/>
                  </a:lnTo>
                  <a:lnTo>
                    <a:pt x="764565" y="146811"/>
                  </a:lnTo>
                  <a:lnTo>
                    <a:pt x="763574" y="150113"/>
                  </a:lnTo>
                  <a:lnTo>
                    <a:pt x="762939" y="153796"/>
                  </a:lnTo>
                  <a:lnTo>
                    <a:pt x="762685" y="157225"/>
                  </a:lnTo>
                  <a:lnTo>
                    <a:pt x="776405" y="157225"/>
                  </a:lnTo>
                  <a:lnTo>
                    <a:pt x="797102" y="90677"/>
                  </a:lnTo>
                  <a:lnTo>
                    <a:pt x="798499" y="86232"/>
                  </a:lnTo>
                  <a:lnTo>
                    <a:pt x="799388" y="82676"/>
                  </a:lnTo>
                  <a:lnTo>
                    <a:pt x="799515" y="79882"/>
                  </a:lnTo>
                  <a:lnTo>
                    <a:pt x="815794" y="79882"/>
                  </a:lnTo>
                  <a:lnTo>
                    <a:pt x="809548" y="57150"/>
                  </a:lnTo>
                  <a:close/>
                </a:path>
                <a:path w="1199514" h="179070">
                  <a:moveTo>
                    <a:pt x="981588" y="70357"/>
                  </a:moveTo>
                  <a:lnTo>
                    <a:pt x="945819" y="70357"/>
                  </a:lnTo>
                  <a:lnTo>
                    <a:pt x="956507" y="72261"/>
                  </a:lnTo>
                  <a:lnTo>
                    <a:pt x="964171" y="77962"/>
                  </a:lnTo>
                  <a:lnTo>
                    <a:pt x="968786" y="87449"/>
                  </a:lnTo>
                  <a:lnTo>
                    <a:pt x="970330" y="100711"/>
                  </a:lnTo>
                  <a:lnTo>
                    <a:pt x="934643" y="105663"/>
                  </a:lnTo>
                  <a:lnTo>
                    <a:pt x="917474" y="110144"/>
                  </a:lnTo>
                  <a:lnTo>
                    <a:pt x="905211" y="118078"/>
                  </a:lnTo>
                  <a:lnTo>
                    <a:pt x="897853" y="129488"/>
                  </a:lnTo>
                  <a:lnTo>
                    <a:pt x="895400" y="144398"/>
                  </a:lnTo>
                  <a:lnTo>
                    <a:pt x="896021" y="151808"/>
                  </a:lnTo>
                  <a:lnTo>
                    <a:pt x="924864" y="178222"/>
                  </a:lnTo>
                  <a:lnTo>
                    <a:pt x="933246" y="178815"/>
                  </a:lnTo>
                  <a:lnTo>
                    <a:pt x="944605" y="177482"/>
                  </a:lnTo>
                  <a:lnTo>
                    <a:pt x="954487" y="173481"/>
                  </a:lnTo>
                  <a:lnTo>
                    <a:pt x="962893" y="166814"/>
                  </a:lnTo>
                  <a:lnTo>
                    <a:pt x="965863" y="162813"/>
                  </a:lnTo>
                  <a:lnTo>
                    <a:pt x="930706" y="162813"/>
                  </a:lnTo>
                  <a:lnTo>
                    <a:pt x="925245" y="160908"/>
                  </a:lnTo>
                  <a:lnTo>
                    <a:pt x="921054" y="157225"/>
                  </a:lnTo>
                  <a:lnTo>
                    <a:pt x="916990" y="153542"/>
                  </a:lnTo>
                  <a:lnTo>
                    <a:pt x="914958" y="148843"/>
                  </a:lnTo>
                  <a:lnTo>
                    <a:pt x="915017" y="134977"/>
                  </a:lnTo>
                  <a:lnTo>
                    <a:pt x="917117" y="129539"/>
                  </a:lnTo>
                  <a:lnTo>
                    <a:pt x="921689" y="126364"/>
                  </a:lnTo>
                  <a:lnTo>
                    <a:pt x="926134" y="123189"/>
                  </a:lnTo>
                  <a:lnTo>
                    <a:pt x="932738" y="121030"/>
                  </a:lnTo>
                  <a:lnTo>
                    <a:pt x="970330" y="115824"/>
                  </a:lnTo>
                  <a:lnTo>
                    <a:pt x="989253" y="115824"/>
                  </a:lnTo>
                  <a:lnTo>
                    <a:pt x="989253" y="98678"/>
                  </a:lnTo>
                  <a:lnTo>
                    <a:pt x="986636" y="79269"/>
                  </a:lnTo>
                  <a:lnTo>
                    <a:pt x="981588" y="70357"/>
                  </a:lnTo>
                  <a:close/>
                </a:path>
                <a:path w="1199514" h="179070">
                  <a:moveTo>
                    <a:pt x="989253" y="157479"/>
                  </a:moveTo>
                  <a:lnTo>
                    <a:pt x="970330" y="157479"/>
                  </a:lnTo>
                  <a:lnTo>
                    <a:pt x="970330" y="176021"/>
                  </a:lnTo>
                  <a:lnTo>
                    <a:pt x="989253" y="176021"/>
                  </a:lnTo>
                  <a:lnTo>
                    <a:pt x="989253" y="157479"/>
                  </a:lnTo>
                  <a:close/>
                </a:path>
                <a:path w="1199514" h="179070">
                  <a:moveTo>
                    <a:pt x="989253" y="115824"/>
                  </a:moveTo>
                  <a:lnTo>
                    <a:pt x="970330" y="115824"/>
                  </a:lnTo>
                  <a:lnTo>
                    <a:pt x="970330" y="127761"/>
                  </a:lnTo>
                  <a:lnTo>
                    <a:pt x="969739" y="134977"/>
                  </a:lnTo>
                  <a:lnTo>
                    <a:pt x="947089" y="162813"/>
                  </a:lnTo>
                  <a:lnTo>
                    <a:pt x="965863" y="162813"/>
                  </a:lnTo>
                  <a:lnTo>
                    <a:pt x="969822" y="157479"/>
                  </a:lnTo>
                  <a:lnTo>
                    <a:pt x="989253" y="157479"/>
                  </a:lnTo>
                  <a:lnTo>
                    <a:pt x="989253" y="115824"/>
                  </a:lnTo>
                  <a:close/>
                </a:path>
                <a:path w="1199514" h="179070">
                  <a:moveTo>
                    <a:pt x="947470" y="54355"/>
                  </a:moveTo>
                  <a:lnTo>
                    <a:pt x="936300" y="55048"/>
                  </a:lnTo>
                  <a:lnTo>
                    <a:pt x="925833" y="57134"/>
                  </a:lnTo>
                  <a:lnTo>
                    <a:pt x="916056" y="60624"/>
                  </a:lnTo>
                  <a:lnTo>
                    <a:pt x="906957" y="65531"/>
                  </a:lnTo>
                  <a:lnTo>
                    <a:pt x="906957" y="84962"/>
                  </a:lnTo>
                  <a:lnTo>
                    <a:pt x="915887" y="78555"/>
                  </a:lnTo>
                  <a:lnTo>
                    <a:pt x="925341" y="73993"/>
                  </a:lnTo>
                  <a:lnTo>
                    <a:pt x="935318" y="71264"/>
                  </a:lnTo>
                  <a:lnTo>
                    <a:pt x="945819" y="70357"/>
                  </a:lnTo>
                  <a:lnTo>
                    <a:pt x="981588" y="70357"/>
                  </a:lnTo>
                  <a:lnTo>
                    <a:pt x="978792" y="65420"/>
                  </a:lnTo>
                  <a:lnTo>
                    <a:pt x="965733" y="57120"/>
                  </a:lnTo>
                  <a:lnTo>
                    <a:pt x="947470" y="54355"/>
                  </a:lnTo>
                  <a:close/>
                </a:path>
                <a:path w="1199514" h="179070">
                  <a:moveTo>
                    <a:pt x="1043609" y="57150"/>
                  </a:moveTo>
                  <a:lnTo>
                    <a:pt x="1024559" y="57150"/>
                  </a:lnTo>
                  <a:lnTo>
                    <a:pt x="1024559" y="176021"/>
                  </a:lnTo>
                  <a:lnTo>
                    <a:pt x="1043609" y="176021"/>
                  </a:lnTo>
                  <a:lnTo>
                    <a:pt x="1043609" y="115442"/>
                  </a:lnTo>
                  <a:lnTo>
                    <a:pt x="1044131" y="106041"/>
                  </a:lnTo>
                  <a:lnTo>
                    <a:pt x="1045689" y="97662"/>
                  </a:lnTo>
                  <a:lnTo>
                    <a:pt x="1048271" y="90332"/>
                  </a:lnTo>
                  <a:lnTo>
                    <a:pt x="1051864" y="84074"/>
                  </a:lnTo>
                  <a:lnTo>
                    <a:pt x="1053594" y="81661"/>
                  </a:lnTo>
                  <a:lnTo>
                    <a:pt x="1043609" y="81661"/>
                  </a:lnTo>
                  <a:lnTo>
                    <a:pt x="1043609" y="57150"/>
                  </a:lnTo>
                  <a:close/>
                </a:path>
                <a:path w="1199514" h="179070">
                  <a:moveTo>
                    <a:pt x="1080185" y="54990"/>
                  </a:moveTo>
                  <a:lnTo>
                    <a:pt x="1068374" y="54990"/>
                  </a:lnTo>
                  <a:lnTo>
                    <a:pt x="1062151" y="57403"/>
                  </a:lnTo>
                  <a:lnTo>
                    <a:pt x="1050975" y="66801"/>
                  </a:lnTo>
                  <a:lnTo>
                    <a:pt x="1046784" y="73278"/>
                  </a:lnTo>
                  <a:lnTo>
                    <a:pt x="1044117" y="81661"/>
                  </a:lnTo>
                  <a:lnTo>
                    <a:pt x="1053594" y="81661"/>
                  </a:lnTo>
                  <a:lnTo>
                    <a:pt x="1057325" y="76453"/>
                  </a:lnTo>
                  <a:lnTo>
                    <a:pt x="1064056" y="72516"/>
                  </a:lnTo>
                  <a:lnTo>
                    <a:pt x="1086662" y="72516"/>
                  </a:lnTo>
                  <a:lnTo>
                    <a:pt x="1086662" y="56641"/>
                  </a:lnTo>
                  <a:lnTo>
                    <a:pt x="1083995" y="55625"/>
                  </a:lnTo>
                  <a:lnTo>
                    <a:pt x="1080185" y="54990"/>
                  </a:lnTo>
                  <a:close/>
                </a:path>
                <a:path w="1199514" h="179070">
                  <a:moveTo>
                    <a:pt x="1086662" y="72516"/>
                  </a:moveTo>
                  <a:lnTo>
                    <a:pt x="1078534" y="72516"/>
                  </a:lnTo>
                  <a:lnTo>
                    <a:pt x="1083233" y="73787"/>
                  </a:lnTo>
                  <a:lnTo>
                    <a:pt x="1086662" y="76453"/>
                  </a:lnTo>
                  <a:lnTo>
                    <a:pt x="1086662" y="72516"/>
                  </a:lnTo>
                  <a:close/>
                </a:path>
                <a:path w="1199514" h="179070">
                  <a:moveTo>
                    <a:pt x="1150543" y="54355"/>
                  </a:moveTo>
                  <a:lnTo>
                    <a:pt x="1111427" y="71881"/>
                  </a:lnTo>
                  <a:lnTo>
                    <a:pt x="1095679" y="117093"/>
                  </a:lnTo>
                  <a:lnTo>
                    <a:pt x="1096584" y="130931"/>
                  </a:lnTo>
                  <a:lnTo>
                    <a:pt x="1117992" y="169654"/>
                  </a:lnTo>
                  <a:lnTo>
                    <a:pt x="1149781" y="178815"/>
                  </a:lnTo>
                  <a:lnTo>
                    <a:pt x="1162019" y="178101"/>
                  </a:lnTo>
                  <a:lnTo>
                    <a:pt x="1173006" y="175958"/>
                  </a:lnTo>
                  <a:lnTo>
                    <a:pt x="1182732" y="172386"/>
                  </a:lnTo>
                  <a:lnTo>
                    <a:pt x="1191183" y="167385"/>
                  </a:lnTo>
                  <a:lnTo>
                    <a:pt x="1191183" y="162813"/>
                  </a:lnTo>
                  <a:lnTo>
                    <a:pt x="1154226" y="162813"/>
                  </a:lnTo>
                  <a:lnTo>
                    <a:pt x="1145769" y="162127"/>
                  </a:lnTo>
                  <a:lnTo>
                    <a:pt x="1116301" y="130694"/>
                  </a:lnTo>
                  <a:lnTo>
                    <a:pt x="1115491" y="121285"/>
                  </a:lnTo>
                  <a:lnTo>
                    <a:pt x="1199438" y="121285"/>
                  </a:lnTo>
                  <a:lnTo>
                    <a:pt x="1199438" y="111378"/>
                  </a:lnTo>
                  <a:lnTo>
                    <a:pt x="1199042" y="105155"/>
                  </a:lnTo>
                  <a:lnTo>
                    <a:pt x="1115745" y="105155"/>
                  </a:lnTo>
                  <a:lnTo>
                    <a:pt x="1117265" y="97797"/>
                  </a:lnTo>
                  <a:lnTo>
                    <a:pt x="1141145" y="70357"/>
                  </a:lnTo>
                  <a:lnTo>
                    <a:pt x="1187213" y="70357"/>
                  </a:lnTo>
                  <a:lnTo>
                    <a:pt x="1186611" y="69468"/>
                  </a:lnTo>
                  <a:lnTo>
                    <a:pt x="1179565" y="62874"/>
                  </a:lnTo>
                  <a:lnTo>
                    <a:pt x="1171197" y="58150"/>
                  </a:lnTo>
                  <a:lnTo>
                    <a:pt x="1161519" y="55306"/>
                  </a:lnTo>
                  <a:lnTo>
                    <a:pt x="1150543" y="54355"/>
                  </a:lnTo>
                  <a:close/>
                </a:path>
                <a:path w="1199514" h="179070">
                  <a:moveTo>
                    <a:pt x="1191183" y="149478"/>
                  </a:moveTo>
                  <a:lnTo>
                    <a:pt x="1182533" y="155313"/>
                  </a:lnTo>
                  <a:lnTo>
                    <a:pt x="1173514" y="159480"/>
                  </a:lnTo>
                  <a:lnTo>
                    <a:pt x="1164091" y="161980"/>
                  </a:lnTo>
                  <a:lnTo>
                    <a:pt x="1154226" y="162813"/>
                  </a:lnTo>
                  <a:lnTo>
                    <a:pt x="1191183" y="162813"/>
                  </a:lnTo>
                  <a:lnTo>
                    <a:pt x="1191183" y="149478"/>
                  </a:lnTo>
                  <a:close/>
                </a:path>
                <a:path w="1199514" h="179070">
                  <a:moveTo>
                    <a:pt x="1187213" y="70357"/>
                  </a:moveTo>
                  <a:lnTo>
                    <a:pt x="1159433" y="70357"/>
                  </a:lnTo>
                  <a:lnTo>
                    <a:pt x="1166672" y="73405"/>
                  </a:lnTo>
                  <a:lnTo>
                    <a:pt x="1172006" y="79501"/>
                  </a:lnTo>
                  <a:lnTo>
                    <a:pt x="1175433" y="84546"/>
                  </a:lnTo>
                  <a:lnTo>
                    <a:pt x="1177896" y="90519"/>
                  </a:lnTo>
                  <a:lnTo>
                    <a:pt x="1179382" y="97397"/>
                  </a:lnTo>
                  <a:lnTo>
                    <a:pt x="1179880" y="105155"/>
                  </a:lnTo>
                  <a:lnTo>
                    <a:pt x="1199042" y="105155"/>
                  </a:lnTo>
                  <a:lnTo>
                    <a:pt x="1198631" y="98686"/>
                  </a:lnTo>
                  <a:lnTo>
                    <a:pt x="1196216" y="87471"/>
                  </a:lnTo>
                  <a:lnTo>
                    <a:pt x="1192205" y="77731"/>
                  </a:lnTo>
                  <a:lnTo>
                    <a:pt x="1187213" y="70357"/>
                  </a:lnTo>
                  <a:close/>
                </a:path>
              </a:pathLst>
            </a:custGeom>
            <a:solidFill>
              <a:srgbClr val="FFFFFF">
                <a:alpha val="98823"/>
              </a:srgbClr>
            </a:solidFill>
          </p:spPr>
          <p:txBody>
            <a:bodyPr wrap="square" lIns="0" tIns="0" rIns="0" bIns="0" rtlCol="0"/>
            <a:lstStyle/>
            <a:p>
              <a:endParaRPr sz="2700">
                <a:latin typeface="Canva Sans" panose="020B0604020202020204" charset="0"/>
              </a:endParaRPr>
            </a:p>
          </p:txBody>
        </p:sp>
        <p:sp>
          <p:nvSpPr>
            <p:cNvPr id="69" name="object 69"/>
            <p:cNvSpPr/>
            <p:nvPr/>
          </p:nvSpPr>
          <p:spPr>
            <a:xfrm>
              <a:off x="797051" y="4387595"/>
              <a:ext cx="1813560" cy="421005"/>
            </a:xfrm>
            <a:custGeom>
              <a:avLst/>
              <a:gdLst/>
              <a:ahLst/>
              <a:cxnLst/>
              <a:rect l="l" t="t" r="r" b="b"/>
              <a:pathLst>
                <a:path w="1813560" h="421004">
                  <a:moveTo>
                    <a:pt x="1813560" y="0"/>
                  </a:moveTo>
                  <a:lnTo>
                    <a:pt x="0" y="0"/>
                  </a:lnTo>
                  <a:lnTo>
                    <a:pt x="0" y="420623"/>
                  </a:lnTo>
                  <a:lnTo>
                    <a:pt x="1813560" y="420623"/>
                  </a:lnTo>
                  <a:lnTo>
                    <a:pt x="1813560" y="0"/>
                  </a:lnTo>
                  <a:close/>
                </a:path>
              </a:pathLst>
            </a:custGeom>
            <a:solidFill>
              <a:srgbClr val="0078D7"/>
            </a:solidFill>
            <a:ln>
              <a:solidFill>
                <a:srgbClr val="0078D7"/>
              </a:solidFill>
            </a:ln>
          </p:spPr>
          <p:txBody>
            <a:bodyPr wrap="square" lIns="0" tIns="0" rIns="0" bIns="0" rtlCol="0"/>
            <a:lstStyle/>
            <a:p>
              <a:endParaRPr sz="2700">
                <a:latin typeface="Canva Sans" panose="020B0604020202020204" charset="0"/>
              </a:endParaRPr>
            </a:p>
          </p:txBody>
        </p:sp>
        <p:sp>
          <p:nvSpPr>
            <p:cNvPr id="70" name="object 70"/>
            <p:cNvSpPr/>
            <p:nvPr/>
          </p:nvSpPr>
          <p:spPr>
            <a:xfrm>
              <a:off x="1012913" y="4488433"/>
              <a:ext cx="1367155" cy="179070"/>
            </a:xfrm>
            <a:custGeom>
              <a:avLst/>
              <a:gdLst/>
              <a:ahLst/>
              <a:cxnLst/>
              <a:rect l="l" t="t" r="r" b="b"/>
              <a:pathLst>
                <a:path w="1367155" h="179070">
                  <a:moveTo>
                    <a:pt x="21704" y="9525"/>
                  </a:moveTo>
                  <a:lnTo>
                    <a:pt x="0" y="9525"/>
                  </a:lnTo>
                  <a:lnTo>
                    <a:pt x="60363" y="176022"/>
                  </a:lnTo>
                  <a:lnTo>
                    <a:pt x="81838" y="176022"/>
                  </a:lnTo>
                  <a:lnTo>
                    <a:pt x="89174" y="156210"/>
                  </a:lnTo>
                  <a:lnTo>
                    <a:pt x="71158" y="156210"/>
                  </a:lnTo>
                  <a:lnTo>
                    <a:pt x="70383" y="150749"/>
                  </a:lnTo>
                  <a:lnTo>
                    <a:pt x="69265" y="145796"/>
                  </a:lnTo>
                  <a:lnTo>
                    <a:pt x="67748" y="141351"/>
                  </a:lnTo>
                  <a:lnTo>
                    <a:pt x="21704" y="9525"/>
                  </a:lnTo>
                  <a:close/>
                </a:path>
                <a:path w="1367155" h="179070">
                  <a:moveTo>
                    <a:pt x="143484" y="9525"/>
                  </a:moveTo>
                  <a:lnTo>
                    <a:pt x="122466" y="9525"/>
                  </a:lnTo>
                  <a:lnTo>
                    <a:pt x="75404" y="141478"/>
                  </a:lnTo>
                  <a:lnTo>
                    <a:pt x="73520" y="146685"/>
                  </a:lnTo>
                  <a:lnTo>
                    <a:pt x="72237" y="151638"/>
                  </a:lnTo>
                  <a:lnTo>
                    <a:pt x="71628" y="156210"/>
                  </a:lnTo>
                  <a:lnTo>
                    <a:pt x="89174" y="156210"/>
                  </a:lnTo>
                  <a:lnTo>
                    <a:pt x="143484" y="9525"/>
                  </a:lnTo>
                  <a:close/>
                </a:path>
                <a:path w="1367155" h="179070">
                  <a:moveTo>
                    <a:pt x="178244" y="2286"/>
                  </a:moveTo>
                  <a:lnTo>
                    <a:pt x="171348" y="2286"/>
                  </a:lnTo>
                  <a:lnTo>
                    <a:pt x="168452" y="3429"/>
                  </a:lnTo>
                  <a:lnTo>
                    <a:pt x="166052" y="5715"/>
                  </a:lnTo>
                  <a:lnTo>
                    <a:pt x="163652" y="8128"/>
                  </a:lnTo>
                  <a:lnTo>
                    <a:pt x="162458" y="11049"/>
                  </a:lnTo>
                  <a:lnTo>
                    <a:pt x="162458" y="18161"/>
                  </a:lnTo>
                  <a:lnTo>
                    <a:pt x="163652" y="21209"/>
                  </a:lnTo>
                  <a:lnTo>
                    <a:pt x="168452" y="25781"/>
                  </a:lnTo>
                  <a:lnTo>
                    <a:pt x="171348" y="26924"/>
                  </a:lnTo>
                  <a:lnTo>
                    <a:pt x="178244" y="26924"/>
                  </a:lnTo>
                  <a:lnTo>
                    <a:pt x="181203" y="25781"/>
                  </a:lnTo>
                  <a:lnTo>
                    <a:pt x="186080" y="20955"/>
                  </a:lnTo>
                  <a:lnTo>
                    <a:pt x="187246" y="18161"/>
                  </a:lnTo>
                  <a:lnTo>
                    <a:pt x="187299" y="11049"/>
                  </a:lnTo>
                  <a:lnTo>
                    <a:pt x="186080" y="8128"/>
                  </a:lnTo>
                  <a:lnTo>
                    <a:pt x="183641" y="5715"/>
                  </a:lnTo>
                  <a:lnTo>
                    <a:pt x="181203" y="3429"/>
                  </a:lnTo>
                  <a:lnTo>
                    <a:pt x="178244" y="2286"/>
                  </a:lnTo>
                  <a:close/>
                </a:path>
                <a:path w="1367155" h="179070">
                  <a:moveTo>
                    <a:pt x="184048" y="57150"/>
                  </a:moveTo>
                  <a:lnTo>
                    <a:pt x="165011" y="57150"/>
                  </a:lnTo>
                  <a:lnTo>
                    <a:pt x="165011" y="176022"/>
                  </a:lnTo>
                  <a:lnTo>
                    <a:pt x="184048" y="176022"/>
                  </a:lnTo>
                  <a:lnTo>
                    <a:pt x="184048" y="57150"/>
                  </a:lnTo>
                  <a:close/>
                </a:path>
                <a:path w="1367155" h="179070">
                  <a:moveTo>
                    <a:pt x="241960" y="57150"/>
                  </a:moveTo>
                  <a:lnTo>
                    <a:pt x="222923" y="57150"/>
                  </a:lnTo>
                  <a:lnTo>
                    <a:pt x="222923" y="176022"/>
                  </a:lnTo>
                  <a:lnTo>
                    <a:pt x="241960" y="176022"/>
                  </a:lnTo>
                  <a:lnTo>
                    <a:pt x="241960" y="115443"/>
                  </a:lnTo>
                  <a:lnTo>
                    <a:pt x="242472" y="106041"/>
                  </a:lnTo>
                  <a:lnTo>
                    <a:pt x="244006" y="97663"/>
                  </a:lnTo>
                  <a:lnTo>
                    <a:pt x="246562" y="90332"/>
                  </a:lnTo>
                  <a:lnTo>
                    <a:pt x="250139" y="84074"/>
                  </a:lnTo>
                  <a:lnTo>
                    <a:pt x="251868" y="81661"/>
                  </a:lnTo>
                  <a:lnTo>
                    <a:pt x="241960" y="81661"/>
                  </a:lnTo>
                  <a:lnTo>
                    <a:pt x="241960" y="57150"/>
                  </a:lnTo>
                  <a:close/>
                </a:path>
                <a:path w="1367155" h="179070">
                  <a:moveTo>
                    <a:pt x="278549" y="54991"/>
                  </a:moveTo>
                  <a:lnTo>
                    <a:pt x="266611" y="54991"/>
                  </a:lnTo>
                  <a:lnTo>
                    <a:pt x="260388" y="57404"/>
                  </a:lnTo>
                  <a:lnTo>
                    <a:pt x="249275" y="66802"/>
                  </a:lnTo>
                  <a:lnTo>
                    <a:pt x="245135" y="73279"/>
                  </a:lnTo>
                  <a:lnTo>
                    <a:pt x="242417" y="81661"/>
                  </a:lnTo>
                  <a:lnTo>
                    <a:pt x="251868" y="81661"/>
                  </a:lnTo>
                  <a:lnTo>
                    <a:pt x="255600" y="76454"/>
                  </a:lnTo>
                  <a:lnTo>
                    <a:pt x="262420" y="72517"/>
                  </a:lnTo>
                  <a:lnTo>
                    <a:pt x="284899" y="72517"/>
                  </a:lnTo>
                  <a:lnTo>
                    <a:pt x="284899" y="56642"/>
                  </a:lnTo>
                  <a:lnTo>
                    <a:pt x="282232" y="55626"/>
                  </a:lnTo>
                  <a:lnTo>
                    <a:pt x="278549" y="54991"/>
                  </a:lnTo>
                  <a:close/>
                </a:path>
                <a:path w="1367155" h="179070">
                  <a:moveTo>
                    <a:pt x="284899" y="72517"/>
                  </a:moveTo>
                  <a:lnTo>
                    <a:pt x="276771" y="72517"/>
                  </a:lnTo>
                  <a:lnTo>
                    <a:pt x="281597" y="73787"/>
                  </a:lnTo>
                  <a:lnTo>
                    <a:pt x="284899" y="76454"/>
                  </a:lnTo>
                  <a:lnTo>
                    <a:pt x="284899" y="72517"/>
                  </a:lnTo>
                  <a:close/>
                </a:path>
                <a:path w="1367155" h="179070">
                  <a:moveTo>
                    <a:pt x="336461" y="73406"/>
                  </a:moveTo>
                  <a:lnTo>
                    <a:pt x="317411" y="73406"/>
                  </a:lnTo>
                  <a:lnTo>
                    <a:pt x="317411" y="143764"/>
                  </a:lnTo>
                  <a:lnTo>
                    <a:pt x="319363" y="159005"/>
                  </a:lnTo>
                  <a:lnTo>
                    <a:pt x="325221" y="169878"/>
                  </a:lnTo>
                  <a:lnTo>
                    <a:pt x="334984" y="176393"/>
                  </a:lnTo>
                  <a:lnTo>
                    <a:pt x="348653" y="178562"/>
                  </a:lnTo>
                  <a:lnTo>
                    <a:pt x="356019" y="178562"/>
                  </a:lnTo>
                  <a:lnTo>
                    <a:pt x="361988" y="177292"/>
                  </a:lnTo>
                  <a:lnTo>
                    <a:pt x="366433" y="174879"/>
                  </a:lnTo>
                  <a:lnTo>
                    <a:pt x="366433" y="162560"/>
                  </a:lnTo>
                  <a:lnTo>
                    <a:pt x="347764" y="162560"/>
                  </a:lnTo>
                  <a:lnTo>
                    <a:pt x="343319" y="160782"/>
                  </a:lnTo>
                  <a:lnTo>
                    <a:pt x="340525" y="157480"/>
                  </a:lnTo>
                  <a:lnTo>
                    <a:pt x="337858" y="154051"/>
                  </a:lnTo>
                  <a:lnTo>
                    <a:pt x="336461" y="148336"/>
                  </a:lnTo>
                  <a:lnTo>
                    <a:pt x="336461" y="73406"/>
                  </a:lnTo>
                  <a:close/>
                </a:path>
                <a:path w="1367155" h="179070">
                  <a:moveTo>
                    <a:pt x="366433" y="158623"/>
                  </a:moveTo>
                  <a:lnTo>
                    <a:pt x="363004" y="161163"/>
                  </a:lnTo>
                  <a:lnTo>
                    <a:pt x="358813" y="162560"/>
                  </a:lnTo>
                  <a:lnTo>
                    <a:pt x="366433" y="162560"/>
                  </a:lnTo>
                  <a:lnTo>
                    <a:pt x="366433" y="158623"/>
                  </a:lnTo>
                  <a:close/>
                </a:path>
                <a:path w="1367155" h="179070">
                  <a:moveTo>
                    <a:pt x="366433" y="57150"/>
                  </a:moveTo>
                  <a:lnTo>
                    <a:pt x="297091" y="57150"/>
                  </a:lnTo>
                  <a:lnTo>
                    <a:pt x="297091" y="73406"/>
                  </a:lnTo>
                  <a:lnTo>
                    <a:pt x="366433" y="73406"/>
                  </a:lnTo>
                  <a:lnTo>
                    <a:pt x="366433" y="57150"/>
                  </a:lnTo>
                  <a:close/>
                </a:path>
                <a:path w="1367155" h="179070">
                  <a:moveTo>
                    <a:pt x="336461" y="21971"/>
                  </a:moveTo>
                  <a:lnTo>
                    <a:pt x="317411" y="28067"/>
                  </a:lnTo>
                  <a:lnTo>
                    <a:pt x="317411" y="57150"/>
                  </a:lnTo>
                  <a:lnTo>
                    <a:pt x="336461" y="57150"/>
                  </a:lnTo>
                  <a:lnTo>
                    <a:pt x="336461" y="21971"/>
                  </a:lnTo>
                  <a:close/>
                </a:path>
                <a:path w="1367155" h="179070">
                  <a:moveTo>
                    <a:pt x="408470" y="57150"/>
                  </a:moveTo>
                  <a:lnTo>
                    <a:pt x="389547" y="57150"/>
                  </a:lnTo>
                  <a:lnTo>
                    <a:pt x="389547" y="128143"/>
                  </a:lnTo>
                  <a:lnTo>
                    <a:pt x="392192" y="150312"/>
                  </a:lnTo>
                  <a:lnTo>
                    <a:pt x="400135" y="166147"/>
                  </a:lnTo>
                  <a:lnTo>
                    <a:pt x="413389" y="175648"/>
                  </a:lnTo>
                  <a:lnTo>
                    <a:pt x="431965" y="178816"/>
                  </a:lnTo>
                  <a:lnTo>
                    <a:pt x="443611" y="177460"/>
                  </a:lnTo>
                  <a:lnTo>
                    <a:pt x="453602" y="173402"/>
                  </a:lnTo>
                  <a:lnTo>
                    <a:pt x="461950" y="166653"/>
                  </a:lnTo>
                  <a:lnTo>
                    <a:pt x="464686" y="162814"/>
                  </a:lnTo>
                  <a:lnTo>
                    <a:pt x="437299" y="162814"/>
                  </a:lnTo>
                  <a:lnTo>
                    <a:pt x="424650" y="160458"/>
                  </a:lnTo>
                  <a:lnTo>
                    <a:pt x="415645" y="153400"/>
                  </a:lnTo>
                  <a:lnTo>
                    <a:pt x="410260" y="141650"/>
                  </a:lnTo>
                  <a:lnTo>
                    <a:pt x="408511" y="125603"/>
                  </a:lnTo>
                  <a:lnTo>
                    <a:pt x="408470" y="57150"/>
                  </a:lnTo>
                  <a:close/>
                </a:path>
                <a:path w="1367155" h="179070">
                  <a:moveTo>
                    <a:pt x="488226" y="157226"/>
                  </a:moveTo>
                  <a:lnTo>
                    <a:pt x="469176" y="157226"/>
                  </a:lnTo>
                  <a:lnTo>
                    <a:pt x="469176" y="176022"/>
                  </a:lnTo>
                  <a:lnTo>
                    <a:pt x="488226" y="176022"/>
                  </a:lnTo>
                  <a:lnTo>
                    <a:pt x="488226" y="157226"/>
                  </a:lnTo>
                  <a:close/>
                </a:path>
                <a:path w="1367155" h="179070">
                  <a:moveTo>
                    <a:pt x="488226" y="57150"/>
                  </a:moveTo>
                  <a:lnTo>
                    <a:pt x="469176" y="57150"/>
                  </a:lnTo>
                  <a:lnTo>
                    <a:pt x="469176" y="125603"/>
                  </a:lnTo>
                  <a:lnTo>
                    <a:pt x="468606" y="133506"/>
                  </a:lnTo>
                  <a:lnTo>
                    <a:pt x="446570" y="162814"/>
                  </a:lnTo>
                  <a:lnTo>
                    <a:pt x="464686" y="162814"/>
                  </a:lnTo>
                  <a:lnTo>
                    <a:pt x="468668" y="157226"/>
                  </a:lnTo>
                  <a:lnTo>
                    <a:pt x="488226" y="157226"/>
                  </a:lnTo>
                  <a:lnTo>
                    <a:pt x="488226" y="57150"/>
                  </a:lnTo>
                  <a:close/>
                </a:path>
                <a:path w="1367155" h="179070">
                  <a:moveTo>
                    <a:pt x="603613" y="70358"/>
                  </a:moveTo>
                  <a:lnTo>
                    <a:pt x="567728" y="70358"/>
                  </a:lnTo>
                  <a:lnTo>
                    <a:pt x="578469" y="72261"/>
                  </a:lnTo>
                  <a:lnTo>
                    <a:pt x="586127" y="77962"/>
                  </a:lnTo>
                  <a:lnTo>
                    <a:pt x="590713" y="87449"/>
                  </a:lnTo>
                  <a:lnTo>
                    <a:pt x="592239" y="100711"/>
                  </a:lnTo>
                  <a:lnTo>
                    <a:pt x="556552" y="105664"/>
                  </a:lnTo>
                  <a:lnTo>
                    <a:pt x="539403" y="110144"/>
                  </a:lnTo>
                  <a:lnTo>
                    <a:pt x="527183" y="118078"/>
                  </a:lnTo>
                  <a:lnTo>
                    <a:pt x="519868" y="129488"/>
                  </a:lnTo>
                  <a:lnTo>
                    <a:pt x="517436" y="144399"/>
                  </a:lnTo>
                  <a:lnTo>
                    <a:pt x="518057" y="151808"/>
                  </a:lnTo>
                  <a:lnTo>
                    <a:pt x="546775" y="178222"/>
                  </a:lnTo>
                  <a:lnTo>
                    <a:pt x="555155" y="178816"/>
                  </a:lnTo>
                  <a:lnTo>
                    <a:pt x="566513" y="177482"/>
                  </a:lnTo>
                  <a:lnTo>
                    <a:pt x="576395" y="173482"/>
                  </a:lnTo>
                  <a:lnTo>
                    <a:pt x="584801" y="166814"/>
                  </a:lnTo>
                  <a:lnTo>
                    <a:pt x="587771" y="162814"/>
                  </a:lnTo>
                  <a:lnTo>
                    <a:pt x="552742" y="162814"/>
                  </a:lnTo>
                  <a:lnTo>
                    <a:pt x="547281" y="160909"/>
                  </a:lnTo>
                  <a:lnTo>
                    <a:pt x="538899" y="153543"/>
                  </a:lnTo>
                  <a:lnTo>
                    <a:pt x="536867" y="148844"/>
                  </a:lnTo>
                  <a:lnTo>
                    <a:pt x="536928" y="134977"/>
                  </a:lnTo>
                  <a:lnTo>
                    <a:pt x="539153" y="129540"/>
                  </a:lnTo>
                  <a:lnTo>
                    <a:pt x="548043" y="123190"/>
                  </a:lnTo>
                  <a:lnTo>
                    <a:pt x="554774" y="121031"/>
                  </a:lnTo>
                  <a:lnTo>
                    <a:pt x="592239" y="115824"/>
                  </a:lnTo>
                  <a:lnTo>
                    <a:pt x="611289" y="115824"/>
                  </a:lnTo>
                  <a:lnTo>
                    <a:pt x="611289" y="98679"/>
                  </a:lnTo>
                  <a:lnTo>
                    <a:pt x="608669" y="79269"/>
                  </a:lnTo>
                  <a:lnTo>
                    <a:pt x="603613" y="70358"/>
                  </a:lnTo>
                  <a:close/>
                </a:path>
                <a:path w="1367155" h="179070">
                  <a:moveTo>
                    <a:pt x="611289" y="157480"/>
                  </a:moveTo>
                  <a:lnTo>
                    <a:pt x="592239" y="157480"/>
                  </a:lnTo>
                  <a:lnTo>
                    <a:pt x="592239" y="176022"/>
                  </a:lnTo>
                  <a:lnTo>
                    <a:pt x="611289" y="176022"/>
                  </a:lnTo>
                  <a:lnTo>
                    <a:pt x="611289" y="157480"/>
                  </a:lnTo>
                  <a:close/>
                </a:path>
                <a:path w="1367155" h="179070">
                  <a:moveTo>
                    <a:pt x="611289" y="115824"/>
                  </a:moveTo>
                  <a:lnTo>
                    <a:pt x="592239" y="115824"/>
                  </a:lnTo>
                  <a:lnTo>
                    <a:pt x="592239" y="127762"/>
                  </a:lnTo>
                  <a:lnTo>
                    <a:pt x="591665" y="134977"/>
                  </a:lnTo>
                  <a:lnTo>
                    <a:pt x="569125" y="162814"/>
                  </a:lnTo>
                  <a:lnTo>
                    <a:pt x="587771" y="162814"/>
                  </a:lnTo>
                  <a:lnTo>
                    <a:pt x="591731" y="157480"/>
                  </a:lnTo>
                  <a:lnTo>
                    <a:pt x="611289" y="157480"/>
                  </a:lnTo>
                  <a:lnTo>
                    <a:pt x="611289" y="115824"/>
                  </a:lnTo>
                  <a:close/>
                </a:path>
                <a:path w="1367155" h="179070">
                  <a:moveTo>
                    <a:pt x="569379" y="54356"/>
                  </a:moveTo>
                  <a:lnTo>
                    <a:pt x="558282" y="55048"/>
                  </a:lnTo>
                  <a:lnTo>
                    <a:pt x="547852" y="57134"/>
                  </a:lnTo>
                  <a:lnTo>
                    <a:pt x="538089" y="60624"/>
                  </a:lnTo>
                  <a:lnTo>
                    <a:pt x="528993" y="65532"/>
                  </a:lnTo>
                  <a:lnTo>
                    <a:pt x="528993" y="84963"/>
                  </a:lnTo>
                  <a:lnTo>
                    <a:pt x="537902" y="78555"/>
                  </a:lnTo>
                  <a:lnTo>
                    <a:pt x="547312" y="73993"/>
                  </a:lnTo>
                  <a:lnTo>
                    <a:pt x="557246" y="71264"/>
                  </a:lnTo>
                  <a:lnTo>
                    <a:pt x="567728" y="70358"/>
                  </a:lnTo>
                  <a:lnTo>
                    <a:pt x="603613" y="70358"/>
                  </a:lnTo>
                  <a:lnTo>
                    <a:pt x="600811" y="65420"/>
                  </a:lnTo>
                  <a:lnTo>
                    <a:pt x="587714" y="57120"/>
                  </a:lnTo>
                  <a:lnTo>
                    <a:pt x="569379" y="54356"/>
                  </a:lnTo>
                  <a:close/>
                </a:path>
                <a:path w="1367155" h="179070">
                  <a:moveTo>
                    <a:pt x="665645" y="0"/>
                  </a:moveTo>
                  <a:lnTo>
                    <a:pt x="646595" y="0"/>
                  </a:lnTo>
                  <a:lnTo>
                    <a:pt x="646595" y="176022"/>
                  </a:lnTo>
                  <a:lnTo>
                    <a:pt x="665645" y="176022"/>
                  </a:lnTo>
                  <a:lnTo>
                    <a:pt x="665645" y="0"/>
                  </a:lnTo>
                  <a:close/>
                </a:path>
                <a:path w="1367155" h="179070">
                  <a:moveTo>
                    <a:pt x="717715" y="2286"/>
                  </a:moveTo>
                  <a:lnTo>
                    <a:pt x="710857" y="2286"/>
                  </a:lnTo>
                  <a:lnTo>
                    <a:pt x="707936" y="3429"/>
                  </a:lnTo>
                  <a:lnTo>
                    <a:pt x="705523" y="5715"/>
                  </a:lnTo>
                  <a:lnTo>
                    <a:pt x="703110" y="8128"/>
                  </a:lnTo>
                  <a:lnTo>
                    <a:pt x="701967" y="11049"/>
                  </a:lnTo>
                  <a:lnTo>
                    <a:pt x="701967" y="18161"/>
                  </a:lnTo>
                  <a:lnTo>
                    <a:pt x="703110" y="21209"/>
                  </a:lnTo>
                  <a:lnTo>
                    <a:pt x="707936" y="25781"/>
                  </a:lnTo>
                  <a:lnTo>
                    <a:pt x="710857" y="26924"/>
                  </a:lnTo>
                  <a:lnTo>
                    <a:pt x="717715" y="26924"/>
                  </a:lnTo>
                  <a:lnTo>
                    <a:pt x="726732" y="11049"/>
                  </a:lnTo>
                  <a:lnTo>
                    <a:pt x="725589" y="8128"/>
                  </a:lnTo>
                  <a:lnTo>
                    <a:pt x="723176" y="5715"/>
                  </a:lnTo>
                  <a:lnTo>
                    <a:pt x="720636" y="3429"/>
                  </a:lnTo>
                  <a:lnTo>
                    <a:pt x="717715" y="2286"/>
                  </a:lnTo>
                  <a:close/>
                </a:path>
                <a:path w="1367155" h="179070">
                  <a:moveTo>
                    <a:pt x="723557" y="57150"/>
                  </a:moveTo>
                  <a:lnTo>
                    <a:pt x="704507" y="57150"/>
                  </a:lnTo>
                  <a:lnTo>
                    <a:pt x="704507" y="176022"/>
                  </a:lnTo>
                  <a:lnTo>
                    <a:pt x="723557" y="176022"/>
                  </a:lnTo>
                  <a:lnTo>
                    <a:pt x="723557" y="57150"/>
                  </a:lnTo>
                  <a:close/>
                </a:path>
                <a:path w="1367155" h="179070">
                  <a:moveTo>
                    <a:pt x="845350" y="57150"/>
                  </a:moveTo>
                  <a:lnTo>
                    <a:pt x="753656" y="57150"/>
                  </a:lnTo>
                  <a:lnTo>
                    <a:pt x="753656" y="73406"/>
                  </a:lnTo>
                  <a:lnTo>
                    <a:pt x="817283" y="73406"/>
                  </a:lnTo>
                  <a:lnTo>
                    <a:pt x="746925" y="170053"/>
                  </a:lnTo>
                  <a:lnTo>
                    <a:pt x="746925" y="176022"/>
                  </a:lnTo>
                  <a:lnTo>
                    <a:pt x="844588" y="176022"/>
                  </a:lnTo>
                  <a:lnTo>
                    <a:pt x="844588" y="159766"/>
                  </a:lnTo>
                  <a:lnTo>
                    <a:pt x="774992" y="159766"/>
                  </a:lnTo>
                  <a:lnTo>
                    <a:pt x="845350" y="62611"/>
                  </a:lnTo>
                  <a:lnTo>
                    <a:pt x="845350" y="57150"/>
                  </a:lnTo>
                  <a:close/>
                </a:path>
                <a:path w="1367155" h="179070">
                  <a:moveTo>
                    <a:pt x="948037" y="70358"/>
                  </a:moveTo>
                  <a:lnTo>
                    <a:pt x="912152" y="70358"/>
                  </a:lnTo>
                  <a:lnTo>
                    <a:pt x="922893" y="72261"/>
                  </a:lnTo>
                  <a:lnTo>
                    <a:pt x="930551" y="77962"/>
                  </a:lnTo>
                  <a:lnTo>
                    <a:pt x="935137" y="87449"/>
                  </a:lnTo>
                  <a:lnTo>
                    <a:pt x="936663" y="100711"/>
                  </a:lnTo>
                  <a:lnTo>
                    <a:pt x="900976" y="105664"/>
                  </a:lnTo>
                  <a:lnTo>
                    <a:pt x="883827" y="110144"/>
                  </a:lnTo>
                  <a:lnTo>
                    <a:pt x="871607" y="118078"/>
                  </a:lnTo>
                  <a:lnTo>
                    <a:pt x="864292" y="129488"/>
                  </a:lnTo>
                  <a:lnTo>
                    <a:pt x="861860" y="144399"/>
                  </a:lnTo>
                  <a:lnTo>
                    <a:pt x="862481" y="151808"/>
                  </a:lnTo>
                  <a:lnTo>
                    <a:pt x="891199" y="178222"/>
                  </a:lnTo>
                  <a:lnTo>
                    <a:pt x="899579" y="178816"/>
                  </a:lnTo>
                  <a:lnTo>
                    <a:pt x="910937" y="177482"/>
                  </a:lnTo>
                  <a:lnTo>
                    <a:pt x="920819" y="173482"/>
                  </a:lnTo>
                  <a:lnTo>
                    <a:pt x="929225" y="166814"/>
                  </a:lnTo>
                  <a:lnTo>
                    <a:pt x="932195" y="162814"/>
                  </a:lnTo>
                  <a:lnTo>
                    <a:pt x="897166" y="162814"/>
                  </a:lnTo>
                  <a:lnTo>
                    <a:pt x="891705" y="160909"/>
                  </a:lnTo>
                  <a:lnTo>
                    <a:pt x="883323" y="153543"/>
                  </a:lnTo>
                  <a:lnTo>
                    <a:pt x="881291" y="148844"/>
                  </a:lnTo>
                  <a:lnTo>
                    <a:pt x="881352" y="134977"/>
                  </a:lnTo>
                  <a:lnTo>
                    <a:pt x="883577" y="129540"/>
                  </a:lnTo>
                  <a:lnTo>
                    <a:pt x="892467" y="123190"/>
                  </a:lnTo>
                  <a:lnTo>
                    <a:pt x="899198" y="121031"/>
                  </a:lnTo>
                  <a:lnTo>
                    <a:pt x="936663" y="115824"/>
                  </a:lnTo>
                  <a:lnTo>
                    <a:pt x="955713" y="115824"/>
                  </a:lnTo>
                  <a:lnTo>
                    <a:pt x="955713" y="98679"/>
                  </a:lnTo>
                  <a:lnTo>
                    <a:pt x="953093" y="79269"/>
                  </a:lnTo>
                  <a:lnTo>
                    <a:pt x="948037" y="70358"/>
                  </a:lnTo>
                  <a:close/>
                </a:path>
                <a:path w="1367155" h="179070">
                  <a:moveTo>
                    <a:pt x="955713" y="157480"/>
                  </a:moveTo>
                  <a:lnTo>
                    <a:pt x="936663" y="157480"/>
                  </a:lnTo>
                  <a:lnTo>
                    <a:pt x="936663" y="176022"/>
                  </a:lnTo>
                  <a:lnTo>
                    <a:pt x="955713" y="176022"/>
                  </a:lnTo>
                  <a:lnTo>
                    <a:pt x="955713" y="157480"/>
                  </a:lnTo>
                  <a:close/>
                </a:path>
                <a:path w="1367155" h="179070">
                  <a:moveTo>
                    <a:pt x="955713" y="115824"/>
                  </a:moveTo>
                  <a:lnTo>
                    <a:pt x="936663" y="115824"/>
                  </a:lnTo>
                  <a:lnTo>
                    <a:pt x="936663" y="127762"/>
                  </a:lnTo>
                  <a:lnTo>
                    <a:pt x="936089" y="134977"/>
                  </a:lnTo>
                  <a:lnTo>
                    <a:pt x="913549" y="162814"/>
                  </a:lnTo>
                  <a:lnTo>
                    <a:pt x="932195" y="162814"/>
                  </a:lnTo>
                  <a:lnTo>
                    <a:pt x="936155" y="157480"/>
                  </a:lnTo>
                  <a:lnTo>
                    <a:pt x="955713" y="157480"/>
                  </a:lnTo>
                  <a:lnTo>
                    <a:pt x="955713" y="115824"/>
                  </a:lnTo>
                  <a:close/>
                </a:path>
                <a:path w="1367155" h="179070">
                  <a:moveTo>
                    <a:pt x="913803" y="54356"/>
                  </a:moveTo>
                  <a:lnTo>
                    <a:pt x="902706" y="55048"/>
                  </a:lnTo>
                  <a:lnTo>
                    <a:pt x="892276" y="57134"/>
                  </a:lnTo>
                  <a:lnTo>
                    <a:pt x="882513" y="60624"/>
                  </a:lnTo>
                  <a:lnTo>
                    <a:pt x="873417" y="65532"/>
                  </a:lnTo>
                  <a:lnTo>
                    <a:pt x="873417" y="84963"/>
                  </a:lnTo>
                  <a:lnTo>
                    <a:pt x="882326" y="78555"/>
                  </a:lnTo>
                  <a:lnTo>
                    <a:pt x="891736" y="73993"/>
                  </a:lnTo>
                  <a:lnTo>
                    <a:pt x="901670" y="71264"/>
                  </a:lnTo>
                  <a:lnTo>
                    <a:pt x="912152" y="70358"/>
                  </a:lnTo>
                  <a:lnTo>
                    <a:pt x="948037" y="70358"/>
                  </a:lnTo>
                  <a:lnTo>
                    <a:pt x="945235" y="65420"/>
                  </a:lnTo>
                  <a:lnTo>
                    <a:pt x="932138" y="57120"/>
                  </a:lnTo>
                  <a:lnTo>
                    <a:pt x="913803" y="54356"/>
                  </a:lnTo>
                  <a:close/>
                </a:path>
                <a:path w="1367155" h="179070">
                  <a:moveTo>
                    <a:pt x="1016165" y="73406"/>
                  </a:moveTo>
                  <a:lnTo>
                    <a:pt x="997115" y="73406"/>
                  </a:lnTo>
                  <a:lnTo>
                    <a:pt x="997115" y="143764"/>
                  </a:lnTo>
                  <a:lnTo>
                    <a:pt x="999067" y="159005"/>
                  </a:lnTo>
                  <a:lnTo>
                    <a:pt x="1004925" y="169878"/>
                  </a:lnTo>
                  <a:lnTo>
                    <a:pt x="1014688" y="176393"/>
                  </a:lnTo>
                  <a:lnTo>
                    <a:pt x="1028357" y="178562"/>
                  </a:lnTo>
                  <a:lnTo>
                    <a:pt x="1035723" y="178562"/>
                  </a:lnTo>
                  <a:lnTo>
                    <a:pt x="1041692" y="177292"/>
                  </a:lnTo>
                  <a:lnTo>
                    <a:pt x="1046137" y="174879"/>
                  </a:lnTo>
                  <a:lnTo>
                    <a:pt x="1046137" y="162560"/>
                  </a:lnTo>
                  <a:lnTo>
                    <a:pt x="1027468" y="162560"/>
                  </a:lnTo>
                  <a:lnTo>
                    <a:pt x="1023023" y="160782"/>
                  </a:lnTo>
                  <a:lnTo>
                    <a:pt x="1020229" y="157480"/>
                  </a:lnTo>
                  <a:lnTo>
                    <a:pt x="1017562" y="154051"/>
                  </a:lnTo>
                  <a:lnTo>
                    <a:pt x="1016165" y="148336"/>
                  </a:lnTo>
                  <a:lnTo>
                    <a:pt x="1016165" y="73406"/>
                  </a:lnTo>
                  <a:close/>
                </a:path>
                <a:path w="1367155" h="179070">
                  <a:moveTo>
                    <a:pt x="1046137" y="158623"/>
                  </a:moveTo>
                  <a:lnTo>
                    <a:pt x="1042708" y="161163"/>
                  </a:lnTo>
                  <a:lnTo>
                    <a:pt x="1038517" y="162560"/>
                  </a:lnTo>
                  <a:lnTo>
                    <a:pt x="1046137" y="162560"/>
                  </a:lnTo>
                  <a:lnTo>
                    <a:pt x="1046137" y="158623"/>
                  </a:lnTo>
                  <a:close/>
                </a:path>
                <a:path w="1367155" h="179070">
                  <a:moveTo>
                    <a:pt x="1046137" y="57150"/>
                  </a:moveTo>
                  <a:lnTo>
                    <a:pt x="976795" y="57150"/>
                  </a:lnTo>
                  <a:lnTo>
                    <a:pt x="976795" y="73406"/>
                  </a:lnTo>
                  <a:lnTo>
                    <a:pt x="1046137" y="73406"/>
                  </a:lnTo>
                  <a:lnTo>
                    <a:pt x="1046137" y="57150"/>
                  </a:lnTo>
                  <a:close/>
                </a:path>
                <a:path w="1367155" h="179070">
                  <a:moveTo>
                    <a:pt x="1016165" y="21971"/>
                  </a:moveTo>
                  <a:lnTo>
                    <a:pt x="997115" y="28067"/>
                  </a:lnTo>
                  <a:lnTo>
                    <a:pt x="997115" y="57150"/>
                  </a:lnTo>
                  <a:lnTo>
                    <a:pt x="1016165" y="57150"/>
                  </a:lnTo>
                  <a:lnTo>
                    <a:pt x="1016165" y="21971"/>
                  </a:lnTo>
                  <a:close/>
                </a:path>
                <a:path w="1367155" h="179070">
                  <a:moveTo>
                    <a:pt x="1084999" y="2286"/>
                  </a:moveTo>
                  <a:lnTo>
                    <a:pt x="1078141" y="2286"/>
                  </a:lnTo>
                  <a:lnTo>
                    <a:pt x="1075220" y="3429"/>
                  </a:lnTo>
                  <a:lnTo>
                    <a:pt x="1072807" y="5715"/>
                  </a:lnTo>
                  <a:lnTo>
                    <a:pt x="1070394" y="8128"/>
                  </a:lnTo>
                  <a:lnTo>
                    <a:pt x="1069251" y="11049"/>
                  </a:lnTo>
                  <a:lnTo>
                    <a:pt x="1069251" y="18161"/>
                  </a:lnTo>
                  <a:lnTo>
                    <a:pt x="1070394" y="21209"/>
                  </a:lnTo>
                  <a:lnTo>
                    <a:pt x="1075220" y="25781"/>
                  </a:lnTo>
                  <a:lnTo>
                    <a:pt x="1078141" y="26924"/>
                  </a:lnTo>
                  <a:lnTo>
                    <a:pt x="1084999" y="26924"/>
                  </a:lnTo>
                  <a:lnTo>
                    <a:pt x="1094016" y="11049"/>
                  </a:lnTo>
                  <a:lnTo>
                    <a:pt x="1092873" y="8128"/>
                  </a:lnTo>
                  <a:lnTo>
                    <a:pt x="1090460" y="5715"/>
                  </a:lnTo>
                  <a:lnTo>
                    <a:pt x="1087920" y="3429"/>
                  </a:lnTo>
                  <a:lnTo>
                    <a:pt x="1084999" y="2286"/>
                  </a:lnTo>
                  <a:close/>
                </a:path>
                <a:path w="1367155" h="179070">
                  <a:moveTo>
                    <a:pt x="1090841" y="57150"/>
                  </a:moveTo>
                  <a:lnTo>
                    <a:pt x="1071791" y="57150"/>
                  </a:lnTo>
                  <a:lnTo>
                    <a:pt x="1071791" y="176022"/>
                  </a:lnTo>
                  <a:lnTo>
                    <a:pt x="1090841" y="176022"/>
                  </a:lnTo>
                  <a:lnTo>
                    <a:pt x="1090841" y="57150"/>
                  </a:lnTo>
                  <a:close/>
                </a:path>
                <a:path w="1367155" h="179070">
                  <a:moveTo>
                    <a:pt x="1182154" y="54356"/>
                  </a:moveTo>
                  <a:lnTo>
                    <a:pt x="1137941" y="71141"/>
                  </a:lnTo>
                  <a:lnTo>
                    <a:pt x="1121575" y="117983"/>
                  </a:lnTo>
                  <a:lnTo>
                    <a:pt x="1122553" y="131032"/>
                  </a:lnTo>
                  <a:lnTo>
                    <a:pt x="1145820" y="169439"/>
                  </a:lnTo>
                  <a:lnTo>
                    <a:pt x="1179360" y="178816"/>
                  </a:lnTo>
                  <a:lnTo>
                    <a:pt x="1192197" y="177744"/>
                  </a:lnTo>
                  <a:lnTo>
                    <a:pt x="1203664" y="174529"/>
                  </a:lnTo>
                  <a:lnTo>
                    <a:pt x="1213775" y="169171"/>
                  </a:lnTo>
                  <a:lnTo>
                    <a:pt x="1221204" y="162814"/>
                  </a:lnTo>
                  <a:lnTo>
                    <a:pt x="1180757" y="162814"/>
                  </a:lnTo>
                  <a:lnTo>
                    <a:pt x="1172162" y="162052"/>
                  </a:lnTo>
                  <a:lnTo>
                    <a:pt x="1143815" y="136159"/>
                  </a:lnTo>
                  <a:lnTo>
                    <a:pt x="1141183" y="117983"/>
                  </a:lnTo>
                  <a:lnTo>
                    <a:pt x="1141206" y="116078"/>
                  </a:lnTo>
                  <a:lnTo>
                    <a:pt x="1157611" y="77376"/>
                  </a:lnTo>
                  <a:lnTo>
                    <a:pt x="1180757" y="70358"/>
                  </a:lnTo>
                  <a:lnTo>
                    <a:pt x="1223248" y="70358"/>
                  </a:lnTo>
                  <a:lnTo>
                    <a:pt x="1215515" y="63571"/>
                  </a:lnTo>
                  <a:lnTo>
                    <a:pt x="1205871" y="58451"/>
                  </a:lnTo>
                  <a:lnTo>
                    <a:pt x="1194750" y="55379"/>
                  </a:lnTo>
                  <a:lnTo>
                    <a:pt x="1182154" y="54356"/>
                  </a:lnTo>
                  <a:close/>
                </a:path>
                <a:path w="1367155" h="179070">
                  <a:moveTo>
                    <a:pt x="1223248" y="70358"/>
                  </a:moveTo>
                  <a:lnTo>
                    <a:pt x="1180757" y="70358"/>
                  </a:lnTo>
                  <a:lnTo>
                    <a:pt x="1189470" y="71118"/>
                  </a:lnTo>
                  <a:lnTo>
                    <a:pt x="1197124" y="73390"/>
                  </a:lnTo>
                  <a:lnTo>
                    <a:pt x="1218491" y="106336"/>
                  </a:lnTo>
                  <a:lnTo>
                    <a:pt x="1219066" y="116078"/>
                  </a:lnTo>
                  <a:lnTo>
                    <a:pt x="1219042" y="117983"/>
                  </a:lnTo>
                  <a:lnTo>
                    <a:pt x="1203706" y="156063"/>
                  </a:lnTo>
                  <a:lnTo>
                    <a:pt x="1180757" y="162814"/>
                  </a:lnTo>
                  <a:lnTo>
                    <a:pt x="1221204" y="162814"/>
                  </a:lnTo>
                  <a:lnTo>
                    <a:pt x="1238542" y="116078"/>
                  </a:lnTo>
                  <a:lnTo>
                    <a:pt x="1237613" y="102385"/>
                  </a:lnTo>
                  <a:lnTo>
                    <a:pt x="1234827" y="90265"/>
                  </a:lnTo>
                  <a:lnTo>
                    <a:pt x="1230183" y="79716"/>
                  </a:lnTo>
                  <a:lnTo>
                    <a:pt x="1223683" y="70739"/>
                  </a:lnTo>
                  <a:lnTo>
                    <a:pt x="1223248" y="70358"/>
                  </a:lnTo>
                  <a:close/>
                </a:path>
                <a:path w="1367155" h="179070">
                  <a:moveTo>
                    <a:pt x="1287437" y="57150"/>
                  </a:moveTo>
                  <a:lnTo>
                    <a:pt x="1268387" y="57150"/>
                  </a:lnTo>
                  <a:lnTo>
                    <a:pt x="1268387" y="176022"/>
                  </a:lnTo>
                  <a:lnTo>
                    <a:pt x="1287437" y="176022"/>
                  </a:lnTo>
                  <a:lnTo>
                    <a:pt x="1287437" y="108204"/>
                  </a:lnTo>
                  <a:lnTo>
                    <a:pt x="1288010" y="100369"/>
                  </a:lnTo>
                  <a:lnTo>
                    <a:pt x="1289738" y="93249"/>
                  </a:lnTo>
                  <a:lnTo>
                    <a:pt x="1292634" y="86844"/>
                  </a:lnTo>
                  <a:lnTo>
                    <a:pt x="1296708" y="81153"/>
                  </a:lnTo>
                  <a:lnTo>
                    <a:pt x="1301306" y="76835"/>
                  </a:lnTo>
                  <a:lnTo>
                    <a:pt x="1287437" y="76835"/>
                  </a:lnTo>
                  <a:lnTo>
                    <a:pt x="1287437" y="57150"/>
                  </a:lnTo>
                  <a:close/>
                </a:path>
                <a:path w="1367155" h="179070">
                  <a:moveTo>
                    <a:pt x="1358984" y="70358"/>
                  </a:moveTo>
                  <a:lnTo>
                    <a:pt x="1320330" y="70358"/>
                  </a:lnTo>
                  <a:lnTo>
                    <a:pt x="1332478" y="72717"/>
                  </a:lnTo>
                  <a:lnTo>
                    <a:pt x="1341126" y="79803"/>
                  </a:lnTo>
                  <a:lnTo>
                    <a:pt x="1346297" y="91628"/>
                  </a:lnTo>
                  <a:lnTo>
                    <a:pt x="1348016" y="108204"/>
                  </a:lnTo>
                  <a:lnTo>
                    <a:pt x="1348016" y="176022"/>
                  </a:lnTo>
                  <a:lnTo>
                    <a:pt x="1367066" y="176022"/>
                  </a:lnTo>
                  <a:lnTo>
                    <a:pt x="1367066" y="103378"/>
                  </a:lnTo>
                  <a:lnTo>
                    <a:pt x="1366423" y="92164"/>
                  </a:lnTo>
                  <a:lnTo>
                    <a:pt x="1364494" y="82343"/>
                  </a:lnTo>
                  <a:lnTo>
                    <a:pt x="1361279" y="73927"/>
                  </a:lnTo>
                  <a:lnTo>
                    <a:pt x="1358984" y="70358"/>
                  </a:lnTo>
                  <a:close/>
                </a:path>
                <a:path w="1367155" h="179070">
                  <a:moveTo>
                    <a:pt x="1326934" y="54356"/>
                  </a:moveTo>
                  <a:lnTo>
                    <a:pt x="1314912" y="55760"/>
                  </a:lnTo>
                  <a:lnTo>
                    <a:pt x="1304391" y="59975"/>
                  </a:lnTo>
                  <a:lnTo>
                    <a:pt x="1295394" y="67000"/>
                  </a:lnTo>
                  <a:lnTo>
                    <a:pt x="1287945" y="76835"/>
                  </a:lnTo>
                  <a:lnTo>
                    <a:pt x="1301306" y="76835"/>
                  </a:lnTo>
                  <a:lnTo>
                    <a:pt x="1301756" y="76412"/>
                  </a:lnTo>
                  <a:lnTo>
                    <a:pt x="1307376" y="73040"/>
                  </a:lnTo>
                  <a:lnTo>
                    <a:pt x="1313567" y="71026"/>
                  </a:lnTo>
                  <a:lnTo>
                    <a:pt x="1320330" y="70358"/>
                  </a:lnTo>
                  <a:lnTo>
                    <a:pt x="1358984" y="70358"/>
                  </a:lnTo>
                  <a:lnTo>
                    <a:pt x="1356779" y="66929"/>
                  </a:lnTo>
                  <a:lnTo>
                    <a:pt x="1350990" y="61428"/>
                  </a:lnTo>
                  <a:lnTo>
                    <a:pt x="1344094" y="57499"/>
                  </a:lnTo>
                  <a:lnTo>
                    <a:pt x="1336080" y="55141"/>
                  </a:lnTo>
                  <a:lnTo>
                    <a:pt x="1326934" y="54356"/>
                  </a:lnTo>
                  <a:close/>
                </a:path>
              </a:pathLst>
            </a:custGeom>
            <a:solidFill>
              <a:srgbClr val="FFFFFF">
                <a:alpha val="98823"/>
              </a:srgbClr>
            </a:solidFill>
          </p:spPr>
          <p:txBody>
            <a:bodyPr wrap="square" lIns="0" tIns="0" rIns="0" bIns="0" rtlCol="0"/>
            <a:lstStyle/>
            <a:p>
              <a:endParaRPr sz="2700">
                <a:latin typeface="Canva Sans" panose="020B0604020202020204" charset="0"/>
              </a:endParaRPr>
            </a:p>
          </p:txBody>
        </p:sp>
        <p:sp>
          <p:nvSpPr>
            <p:cNvPr id="71" name="object 71"/>
            <p:cNvSpPr/>
            <p:nvPr/>
          </p:nvSpPr>
          <p:spPr>
            <a:xfrm>
              <a:off x="797051" y="2374391"/>
              <a:ext cx="1813560" cy="421005"/>
            </a:xfrm>
            <a:custGeom>
              <a:avLst/>
              <a:gdLst/>
              <a:ahLst/>
              <a:cxnLst/>
              <a:rect l="l" t="t" r="r" b="b"/>
              <a:pathLst>
                <a:path w="1813560" h="421005">
                  <a:moveTo>
                    <a:pt x="1813560" y="0"/>
                  </a:moveTo>
                  <a:lnTo>
                    <a:pt x="0" y="0"/>
                  </a:lnTo>
                  <a:lnTo>
                    <a:pt x="0" y="420624"/>
                  </a:lnTo>
                  <a:lnTo>
                    <a:pt x="1813560" y="420624"/>
                  </a:lnTo>
                  <a:lnTo>
                    <a:pt x="1813560" y="0"/>
                  </a:lnTo>
                  <a:close/>
                </a:path>
              </a:pathLst>
            </a:custGeom>
            <a:solidFill>
              <a:srgbClr val="0078D7"/>
            </a:solidFill>
            <a:ln>
              <a:solidFill>
                <a:srgbClr val="0078D7"/>
              </a:solidFill>
            </a:ln>
          </p:spPr>
          <p:txBody>
            <a:bodyPr wrap="square" lIns="0" tIns="0" rIns="0" bIns="0" rtlCol="0"/>
            <a:lstStyle/>
            <a:p>
              <a:endParaRPr sz="2700">
                <a:latin typeface="Canva Sans" panose="020B0604020202020204" charset="0"/>
              </a:endParaRPr>
            </a:p>
          </p:txBody>
        </p:sp>
        <p:sp>
          <p:nvSpPr>
            <p:cNvPr id="72" name="object 72"/>
            <p:cNvSpPr/>
            <p:nvPr/>
          </p:nvSpPr>
          <p:spPr>
            <a:xfrm>
              <a:off x="1482090" y="2485009"/>
              <a:ext cx="450215" cy="169545"/>
            </a:xfrm>
            <a:custGeom>
              <a:avLst/>
              <a:gdLst/>
              <a:ahLst/>
              <a:cxnLst/>
              <a:rect l="l" t="t" r="r" b="b"/>
              <a:pathLst>
                <a:path w="450214" h="169544">
                  <a:moveTo>
                    <a:pt x="45973" y="0"/>
                  </a:moveTo>
                  <a:lnTo>
                    <a:pt x="0" y="0"/>
                  </a:lnTo>
                  <a:lnTo>
                    <a:pt x="0" y="166496"/>
                  </a:lnTo>
                  <a:lnTo>
                    <a:pt x="44068" y="166496"/>
                  </a:lnTo>
                  <a:lnTo>
                    <a:pt x="63521" y="165024"/>
                  </a:lnTo>
                  <a:lnTo>
                    <a:pt x="80914" y="160623"/>
                  </a:lnTo>
                  <a:lnTo>
                    <a:pt x="96236" y="153316"/>
                  </a:lnTo>
                  <a:lnTo>
                    <a:pt x="102048" y="148843"/>
                  </a:lnTo>
                  <a:lnTo>
                    <a:pt x="19431" y="148843"/>
                  </a:lnTo>
                  <a:lnTo>
                    <a:pt x="19431" y="17652"/>
                  </a:lnTo>
                  <a:lnTo>
                    <a:pt x="107219" y="17652"/>
                  </a:lnTo>
                  <a:lnTo>
                    <a:pt x="84478" y="5072"/>
                  </a:lnTo>
                  <a:lnTo>
                    <a:pt x="45973" y="0"/>
                  </a:lnTo>
                  <a:close/>
                </a:path>
                <a:path w="450214" h="169544">
                  <a:moveTo>
                    <a:pt x="107219" y="17652"/>
                  </a:moveTo>
                  <a:lnTo>
                    <a:pt x="45465" y="17652"/>
                  </a:lnTo>
                  <a:lnTo>
                    <a:pt x="75229" y="21653"/>
                  </a:lnTo>
                  <a:lnTo>
                    <a:pt x="96504" y="33655"/>
                  </a:lnTo>
                  <a:lnTo>
                    <a:pt x="109277" y="53657"/>
                  </a:lnTo>
                  <a:lnTo>
                    <a:pt x="113537" y="81661"/>
                  </a:lnTo>
                  <a:lnTo>
                    <a:pt x="112394" y="96777"/>
                  </a:lnTo>
                  <a:lnTo>
                    <a:pt x="95250" y="131317"/>
                  </a:lnTo>
                  <a:lnTo>
                    <a:pt x="59799" y="147748"/>
                  </a:lnTo>
                  <a:lnTo>
                    <a:pt x="44322" y="148843"/>
                  </a:lnTo>
                  <a:lnTo>
                    <a:pt x="102048" y="148843"/>
                  </a:lnTo>
                  <a:lnTo>
                    <a:pt x="127873" y="115903"/>
                  </a:lnTo>
                  <a:lnTo>
                    <a:pt x="133984" y="81152"/>
                  </a:lnTo>
                  <a:lnTo>
                    <a:pt x="128484" y="45648"/>
                  </a:lnTo>
                  <a:lnTo>
                    <a:pt x="111982" y="20288"/>
                  </a:lnTo>
                  <a:lnTo>
                    <a:pt x="107219" y="17652"/>
                  </a:lnTo>
                  <a:close/>
                </a:path>
                <a:path w="450214" h="169544">
                  <a:moveTo>
                    <a:pt x="240989" y="60832"/>
                  </a:moveTo>
                  <a:lnTo>
                    <a:pt x="205104" y="60832"/>
                  </a:lnTo>
                  <a:lnTo>
                    <a:pt x="215846" y="62736"/>
                  </a:lnTo>
                  <a:lnTo>
                    <a:pt x="223504" y="68437"/>
                  </a:lnTo>
                  <a:lnTo>
                    <a:pt x="228090" y="77924"/>
                  </a:lnTo>
                  <a:lnTo>
                    <a:pt x="229615" y="91186"/>
                  </a:lnTo>
                  <a:lnTo>
                    <a:pt x="193928" y="96138"/>
                  </a:lnTo>
                  <a:lnTo>
                    <a:pt x="176760" y="100619"/>
                  </a:lnTo>
                  <a:lnTo>
                    <a:pt x="164496" y="108553"/>
                  </a:lnTo>
                  <a:lnTo>
                    <a:pt x="157138" y="119963"/>
                  </a:lnTo>
                  <a:lnTo>
                    <a:pt x="154685" y="134874"/>
                  </a:lnTo>
                  <a:lnTo>
                    <a:pt x="155324" y="142283"/>
                  </a:lnTo>
                  <a:lnTo>
                    <a:pt x="184150" y="168697"/>
                  </a:lnTo>
                  <a:lnTo>
                    <a:pt x="192532" y="169290"/>
                  </a:lnTo>
                  <a:lnTo>
                    <a:pt x="203890" y="167957"/>
                  </a:lnTo>
                  <a:lnTo>
                    <a:pt x="213772" y="163956"/>
                  </a:lnTo>
                  <a:lnTo>
                    <a:pt x="222178" y="157289"/>
                  </a:lnTo>
                  <a:lnTo>
                    <a:pt x="225148" y="153288"/>
                  </a:lnTo>
                  <a:lnTo>
                    <a:pt x="190118" y="153288"/>
                  </a:lnTo>
                  <a:lnTo>
                    <a:pt x="184530" y="151383"/>
                  </a:lnTo>
                  <a:lnTo>
                    <a:pt x="180466" y="147700"/>
                  </a:lnTo>
                  <a:lnTo>
                    <a:pt x="176276" y="144017"/>
                  </a:lnTo>
                  <a:lnTo>
                    <a:pt x="174243" y="139318"/>
                  </a:lnTo>
                  <a:lnTo>
                    <a:pt x="174302" y="125452"/>
                  </a:lnTo>
                  <a:lnTo>
                    <a:pt x="176403" y="120014"/>
                  </a:lnTo>
                  <a:lnTo>
                    <a:pt x="180974" y="116839"/>
                  </a:lnTo>
                  <a:lnTo>
                    <a:pt x="185420" y="113664"/>
                  </a:lnTo>
                  <a:lnTo>
                    <a:pt x="192151" y="111505"/>
                  </a:lnTo>
                  <a:lnTo>
                    <a:pt x="229615" y="106299"/>
                  </a:lnTo>
                  <a:lnTo>
                    <a:pt x="248665" y="106299"/>
                  </a:lnTo>
                  <a:lnTo>
                    <a:pt x="248665" y="89153"/>
                  </a:lnTo>
                  <a:lnTo>
                    <a:pt x="246046" y="69744"/>
                  </a:lnTo>
                  <a:lnTo>
                    <a:pt x="240989" y="60832"/>
                  </a:lnTo>
                  <a:close/>
                </a:path>
                <a:path w="450214" h="169544">
                  <a:moveTo>
                    <a:pt x="248665" y="147954"/>
                  </a:moveTo>
                  <a:lnTo>
                    <a:pt x="229615" y="147954"/>
                  </a:lnTo>
                  <a:lnTo>
                    <a:pt x="229615" y="166496"/>
                  </a:lnTo>
                  <a:lnTo>
                    <a:pt x="248665" y="166496"/>
                  </a:lnTo>
                  <a:lnTo>
                    <a:pt x="248665" y="147954"/>
                  </a:lnTo>
                  <a:close/>
                </a:path>
                <a:path w="450214" h="169544">
                  <a:moveTo>
                    <a:pt x="248665" y="106299"/>
                  </a:moveTo>
                  <a:lnTo>
                    <a:pt x="229615" y="106299"/>
                  </a:lnTo>
                  <a:lnTo>
                    <a:pt x="229615" y="118237"/>
                  </a:lnTo>
                  <a:lnTo>
                    <a:pt x="229042" y="125452"/>
                  </a:lnTo>
                  <a:lnTo>
                    <a:pt x="206374" y="153288"/>
                  </a:lnTo>
                  <a:lnTo>
                    <a:pt x="225148" y="153288"/>
                  </a:lnTo>
                  <a:lnTo>
                    <a:pt x="229108" y="147954"/>
                  </a:lnTo>
                  <a:lnTo>
                    <a:pt x="248665" y="147954"/>
                  </a:lnTo>
                  <a:lnTo>
                    <a:pt x="248665" y="106299"/>
                  </a:lnTo>
                  <a:close/>
                </a:path>
                <a:path w="450214" h="169544">
                  <a:moveTo>
                    <a:pt x="206755" y="44830"/>
                  </a:moveTo>
                  <a:lnTo>
                    <a:pt x="195659" y="45523"/>
                  </a:lnTo>
                  <a:lnTo>
                    <a:pt x="185229" y="47609"/>
                  </a:lnTo>
                  <a:lnTo>
                    <a:pt x="175466" y="51099"/>
                  </a:lnTo>
                  <a:lnTo>
                    <a:pt x="166370" y="56006"/>
                  </a:lnTo>
                  <a:lnTo>
                    <a:pt x="166370" y="75437"/>
                  </a:lnTo>
                  <a:lnTo>
                    <a:pt x="175226" y="69030"/>
                  </a:lnTo>
                  <a:lnTo>
                    <a:pt x="184642" y="64468"/>
                  </a:lnTo>
                  <a:lnTo>
                    <a:pt x="194605" y="61739"/>
                  </a:lnTo>
                  <a:lnTo>
                    <a:pt x="205104" y="60832"/>
                  </a:lnTo>
                  <a:lnTo>
                    <a:pt x="240989" y="60832"/>
                  </a:lnTo>
                  <a:lnTo>
                    <a:pt x="238188" y="55895"/>
                  </a:lnTo>
                  <a:lnTo>
                    <a:pt x="225091" y="47595"/>
                  </a:lnTo>
                  <a:lnTo>
                    <a:pt x="206755" y="44830"/>
                  </a:lnTo>
                  <a:close/>
                </a:path>
                <a:path w="450214" h="169544">
                  <a:moveTo>
                    <a:pt x="309117" y="63880"/>
                  </a:moveTo>
                  <a:lnTo>
                    <a:pt x="290067" y="63880"/>
                  </a:lnTo>
                  <a:lnTo>
                    <a:pt x="290067" y="134238"/>
                  </a:lnTo>
                  <a:lnTo>
                    <a:pt x="292020" y="149480"/>
                  </a:lnTo>
                  <a:lnTo>
                    <a:pt x="297878" y="160353"/>
                  </a:lnTo>
                  <a:lnTo>
                    <a:pt x="307641" y="166868"/>
                  </a:lnTo>
                  <a:lnTo>
                    <a:pt x="321309" y="169037"/>
                  </a:lnTo>
                  <a:lnTo>
                    <a:pt x="328676" y="169037"/>
                  </a:lnTo>
                  <a:lnTo>
                    <a:pt x="334645" y="167766"/>
                  </a:lnTo>
                  <a:lnTo>
                    <a:pt x="339090" y="165353"/>
                  </a:lnTo>
                  <a:lnTo>
                    <a:pt x="339090" y="153035"/>
                  </a:lnTo>
                  <a:lnTo>
                    <a:pt x="320421" y="153035"/>
                  </a:lnTo>
                  <a:lnTo>
                    <a:pt x="315848" y="151256"/>
                  </a:lnTo>
                  <a:lnTo>
                    <a:pt x="313182" y="147954"/>
                  </a:lnTo>
                  <a:lnTo>
                    <a:pt x="310515" y="144525"/>
                  </a:lnTo>
                  <a:lnTo>
                    <a:pt x="309117" y="138811"/>
                  </a:lnTo>
                  <a:lnTo>
                    <a:pt x="309117" y="63880"/>
                  </a:lnTo>
                  <a:close/>
                </a:path>
                <a:path w="450214" h="169544">
                  <a:moveTo>
                    <a:pt x="339090" y="149098"/>
                  </a:moveTo>
                  <a:lnTo>
                    <a:pt x="335534" y="151637"/>
                  </a:lnTo>
                  <a:lnTo>
                    <a:pt x="331470" y="153035"/>
                  </a:lnTo>
                  <a:lnTo>
                    <a:pt x="339090" y="153035"/>
                  </a:lnTo>
                  <a:lnTo>
                    <a:pt x="339090" y="149098"/>
                  </a:lnTo>
                  <a:close/>
                </a:path>
                <a:path w="450214" h="169544">
                  <a:moveTo>
                    <a:pt x="339090" y="47625"/>
                  </a:moveTo>
                  <a:lnTo>
                    <a:pt x="269621" y="47625"/>
                  </a:lnTo>
                  <a:lnTo>
                    <a:pt x="269621" y="63880"/>
                  </a:lnTo>
                  <a:lnTo>
                    <a:pt x="339090" y="63880"/>
                  </a:lnTo>
                  <a:lnTo>
                    <a:pt x="339090" y="47625"/>
                  </a:lnTo>
                  <a:close/>
                </a:path>
                <a:path w="450214" h="169544">
                  <a:moveTo>
                    <a:pt x="309117" y="12445"/>
                  </a:moveTo>
                  <a:lnTo>
                    <a:pt x="290067" y="18541"/>
                  </a:lnTo>
                  <a:lnTo>
                    <a:pt x="290067" y="47625"/>
                  </a:lnTo>
                  <a:lnTo>
                    <a:pt x="309117" y="47625"/>
                  </a:lnTo>
                  <a:lnTo>
                    <a:pt x="309117" y="12445"/>
                  </a:lnTo>
                  <a:close/>
                </a:path>
                <a:path w="450214" h="169544">
                  <a:moveTo>
                    <a:pt x="442157" y="60832"/>
                  </a:moveTo>
                  <a:lnTo>
                    <a:pt x="406272" y="60832"/>
                  </a:lnTo>
                  <a:lnTo>
                    <a:pt x="417014" y="62736"/>
                  </a:lnTo>
                  <a:lnTo>
                    <a:pt x="424672" y="68437"/>
                  </a:lnTo>
                  <a:lnTo>
                    <a:pt x="429258" y="77924"/>
                  </a:lnTo>
                  <a:lnTo>
                    <a:pt x="430784" y="91186"/>
                  </a:lnTo>
                  <a:lnTo>
                    <a:pt x="395097" y="96138"/>
                  </a:lnTo>
                  <a:lnTo>
                    <a:pt x="377928" y="100619"/>
                  </a:lnTo>
                  <a:lnTo>
                    <a:pt x="365664" y="108553"/>
                  </a:lnTo>
                  <a:lnTo>
                    <a:pt x="358306" y="119963"/>
                  </a:lnTo>
                  <a:lnTo>
                    <a:pt x="355853" y="134874"/>
                  </a:lnTo>
                  <a:lnTo>
                    <a:pt x="356492" y="142283"/>
                  </a:lnTo>
                  <a:lnTo>
                    <a:pt x="385317" y="168697"/>
                  </a:lnTo>
                  <a:lnTo>
                    <a:pt x="393699" y="169290"/>
                  </a:lnTo>
                  <a:lnTo>
                    <a:pt x="405058" y="167957"/>
                  </a:lnTo>
                  <a:lnTo>
                    <a:pt x="414940" y="163956"/>
                  </a:lnTo>
                  <a:lnTo>
                    <a:pt x="423346" y="157289"/>
                  </a:lnTo>
                  <a:lnTo>
                    <a:pt x="426316" y="153288"/>
                  </a:lnTo>
                  <a:lnTo>
                    <a:pt x="391286" y="153288"/>
                  </a:lnTo>
                  <a:lnTo>
                    <a:pt x="385698" y="151383"/>
                  </a:lnTo>
                  <a:lnTo>
                    <a:pt x="381634" y="147700"/>
                  </a:lnTo>
                  <a:lnTo>
                    <a:pt x="377443" y="144017"/>
                  </a:lnTo>
                  <a:lnTo>
                    <a:pt x="375411" y="139318"/>
                  </a:lnTo>
                  <a:lnTo>
                    <a:pt x="375470" y="125452"/>
                  </a:lnTo>
                  <a:lnTo>
                    <a:pt x="377571" y="120014"/>
                  </a:lnTo>
                  <a:lnTo>
                    <a:pt x="382142" y="116839"/>
                  </a:lnTo>
                  <a:lnTo>
                    <a:pt x="386587" y="113664"/>
                  </a:lnTo>
                  <a:lnTo>
                    <a:pt x="393318" y="111505"/>
                  </a:lnTo>
                  <a:lnTo>
                    <a:pt x="430784" y="106299"/>
                  </a:lnTo>
                  <a:lnTo>
                    <a:pt x="449834" y="106299"/>
                  </a:lnTo>
                  <a:lnTo>
                    <a:pt x="449834" y="89153"/>
                  </a:lnTo>
                  <a:lnTo>
                    <a:pt x="447214" y="69744"/>
                  </a:lnTo>
                  <a:lnTo>
                    <a:pt x="442157" y="60832"/>
                  </a:lnTo>
                  <a:close/>
                </a:path>
                <a:path w="450214" h="169544">
                  <a:moveTo>
                    <a:pt x="449834" y="147954"/>
                  </a:moveTo>
                  <a:lnTo>
                    <a:pt x="430784" y="147954"/>
                  </a:lnTo>
                  <a:lnTo>
                    <a:pt x="430784" y="166496"/>
                  </a:lnTo>
                  <a:lnTo>
                    <a:pt x="449834" y="166496"/>
                  </a:lnTo>
                  <a:lnTo>
                    <a:pt x="449834" y="147954"/>
                  </a:lnTo>
                  <a:close/>
                </a:path>
                <a:path w="450214" h="169544">
                  <a:moveTo>
                    <a:pt x="449834" y="106299"/>
                  </a:moveTo>
                  <a:lnTo>
                    <a:pt x="430784" y="106299"/>
                  </a:lnTo>
                  <a:lnTo>
                    <a:pt x="430784" y="118237"/>
                  </a:lnTo>
                  <a:lnTo>
                    <a:pt x="430210" y="125452"/>
                  </a:lnTo>
                  <a:lnTo>
                    <a:pt x="407542" y="153288"/>
                  </a:lnTo>
                  <a:lnTo>
                    <a:pt x="426316" y="153288"/>
                  </a:lnTo>
                  <a:lnTo>
                    <a:pt x="430276" y="147954"/>
                  </a:lnTo>
                  <a:lnTo>
                    <a:pt x="449834" y="147954"/>
                  </a:lnTo>
                  <a:lnTo>
                    <a:pt x="449834" y="106299"/>
                  </a:lnTo>
                  <a:close/>
                </a:path>
                <a:path w="450214" h="169544">
                  <a:moveTo>
                    <a:pt x="407923" y="44830"/>
                  </a:moveTo>
                  <a:lnTo>
                    <a:pt x="396827" y="45523"/>
                  </a:lnTo>
                  <a:lnTo>
                    <a:pt x="386397" y="47609"/>
                  </a:lnTo>
                  <a:lnTo>
                    <a:pt x="376634" y="51099"/>
                  </a:lnTo>
                  <a:lnTo>
                    <a:pt x="367537" y="56006"/>
                  </a:lnTo>
                  <a:lnTo>
                    <a:pt x="367537" y="75437"/>
                  </a:lnTo>
                  <a:lnTo>
                    <a:pt x="376394" y="69030"/>
                  </a:lnTo>
                  <a:lnTo>
                    <a:pt x="385810" y="64468"/>
                  </a:lnTo>
                  <a:lnTo>
                    <a:pt x="395773" y="61739"/>
                  </a:lnTo>
                  <a:lnTo>
                    <a:pt x="406272" y="60832"/>
                  </a:lnTo>
                  <a:lnTo>
                    <a:pt x="442157" y="60832"/>
                  </a:lnTo>
                  <a:lnTo>
                    <a:pt x="439356" y="55895"/>
                  </a:lnTo>
                  <a:lnTo>
                    <a:pt x="426259" y="47595"/>
                  </a:lnTo>
                  <a:lnTo>
                    <a:pt x="407923" y="44830"/>
                  </a:lnTo>
                  <a:close/>
                </a:path>
              </a:pathLst>
            </a:custGeom>
            <a:solidFill>
              <a:srgbClr val="FFFFFF">
                <a:alpha val="98823"/>
              </a:srgbClr>
            </a:solidFill>
          </p:spPr>
          <p:txBody>
            <a:bodyPr wrap="square" lIns="0" tIns="0" rIns="0" bIns="0" rtlCol="0"/>
            <a:lstStyle/>
            <a:p>
              <a:endParaRPr sz="2700">
                <a:latin typeface="Canva Sans" panose="020B0604020202020204" charset="0"/>
              </a:endParaRPr>
            </a:p>
          </p:txBody>
        </p:sp>
        <p:sp>
          <p:nvSpPr>
            <p:cNvPr id="73" name="object 73"/>
            <p:cNvSpPr/>
            <p:nvPr/>
          </p:nvSpPr>
          <p:spPr>
            <a:xfrm>
              <a:off x="797051" y="1871472"/>
              <a:ext cx="1813560" cy="421005"/>
            </a:xfrm>
            <a:custGeom>
              <a:avLst/>
              <a:gdLst/>
              <a:ahLst/>
              <a:cxnLst/>
              <a:rect l="l" t="t" r="r" b="b"/>
              <a:pathLst>
                <a:path w="1813560" h="421005">
                  <a:moveTo>
                    <a:pt x="1813560" y="0"/>
                  </a:moveTo>
                  <a:lnTo>
                    <a:pt x="0" y="0"/>
                  </a:lnTo>
                  <a:lnTo>
                    <a:pt x="0" y="420624"/>
                  </a:lnTo>
                  <a:lnTo>
                    <a:pt x="1813560" y="420624"/>
                  </a:lnTo>
                  <a:lnTo>
                    <a:pt x="1813560" y="0"/>
                  </a:lnTo>
                  <a:close/>
                </a:path>
              </a:pathLst>
            </a:custGeom>
            <a:solidFill>
              <a:srgbClr val="0078D7"/>
            </a:solidFill>
            <a:ln>
              <a:solidFill>
                <a:srgbClr val="0078D7"/>
              </a:solidFill>
            </a:ln>
          </p:spPr>
          <p:txBody>
            <a:bodyPr wrap="square" lIns="0" tIns="0" rIns="0" bIns="0" rtlCol="0"/>
            <a:lstStyle/>
            <a:p>
              <a:endParaRPr sz="2700">
                <a:latin typeface="Canva Sans" panose="020B0604020202020204" charset="0"/>
              </a:endParaRPr>
            </a:p>
          </p:txBody>
        </p:sp>
        <p:sp>
          <p:nvSpPr>
            <p:cNvPr id="74" name="object 74"/>
            <p:cNvSpPr/>
            <p:nvPr/>
          </p:nvSpPr>
          <p:spPr>
            <a:xfrm>
              <a:off x="1060462" y="1972310"/>
              <a:ext cx="1280160" cy="231140"/>
            </a:xfrm>
            <a:custGeom>
              <a:avLst/>
              <a:gdLst/>
              <a:ahLst/>
              <a:cxnLst/>
              <a:rect l="l" t="t" r="r" b="b"/>
              <a:pathLst>
                <a:path w="1280160" h="231139">
                  <a:moveTo>
                    <a:pt x="84048" y="9525"/>
                  </a:moveTo>
                  <a:lnTo>
                    <a:pt x="63842" y="9525"/>
                  </a:lnTo>
                  <a:lnTo>
                    <a:pt x="0" y="175894"/>
                  </a:lnTo>
                  <a:lnTo>
                    <a:pt x="21704" y="175894"/>
                  </a:lnTo>
                  <a:lnTo>
                    <a:pt x="38303" y="129286"/>
                  </a:lnTo>
                  <a:lnTo>
                    <a:pt x="130170" y="129286"/>
                  </a:lnTo>
                  <a:lnTo>
                    <a:pt x="123420" y="111760"/>
                  </a:lnTo>
                  <a:lnTo>
                    <a:pt x="44805" y="111760"/>
                  </a:lnTo>
                  <a:lnTo>
                    <a:pt x="70700" y="40766"/>
                  </a:lnTo>
                  <a:lnTo>
                    <a:pt x="71704" y="38100"/>
                  </a:lnTo>
                  <a:lnTo>
                    <a:pt x="72593" y="34416"/>
                  </a:lnTo>
                  <a:lnTo>
                    <a:pt x="73367" y="29717"/>
                  </a:lnTo>
                  <a:lnTo>
                    <a:pt x="91825" y="29717"/>
                  </a:lnTo>
                  <a:lnTo>
                    <a:pt x="84048" y="9525"/>
                  </a:lnTo>
                  <a:close/>
                </a:path>
                <a:path w="1280160" h="231139">
                  <a:moveTo>
                    <a:pt x="130170" y="129286"/>
                  </a:moveTo>
                  <a:lnTo>
                    <a:pt x="108889" y="129286"/>
                  </a:lnTo>
                  <a:lnTo>
                    <a:pt x="126530" y="175894"/>
                  </a:lnTo>
                  <a:lnTo>
                    <a:pt x="148120" y="175894"/>
                  </a:lnTo>
                  <a:lnTo>
                    <a:pt x="130170" y="129286"/>
                  </a:lnTo>
                  <a:close/>
                </a:path>
                <a:path w="1280160" h="231139">
                  <a:moveTo>
                    <a:pt x="91825" y="29717"/>
                  </a:moveTo>
                  <a:lnTo>
                    <a:pt x="73825" y="29717"/>
                  </a:lnTo>
                  <a:lnTo>
                    <a:pt x="74675" y="34798"/>
                  </a:lnTo>
                  <a:lnTo>
                    <a:pt x="75526" y="38480"/>
                  </a:lnTo>
                  <a:lnTo>
                    <a:pt x="102501" y="111760"/>
                  </a:lnTo>
                  <a:lnTo>
                    <a:pt x="123420" y="111760"/>
                  </a:lnTo>
                  <a:lnTo>
                    <a:pt x="91825" y="29717"/>
                  </a:lnTo>
                  <a:close/>
                </a:path>
                <a:path w="1280160" h="231139">
                  <a:moveTo>
                    <a:pt x="189674" y="57023"/>
                  </a:moveTo>
                  <a:lnTo>
                    <a:pt x="170637" y="57023"/>
                  </a:lnTo>
                  <a:lnTo>
                    <a:pt x="170637" y="230631"/>
                  </a:lnTo>
                  <a:lnTo>
                    <a:pt x="189674" y="230631"/>
                  </a:lnTo>
                  <a:lnTo>
                    <a:pt x="189674" y="158750"/>
                  </a:lnTo>
                  <a:lnTo>
                    <a:pt x="207676" y="158750"/>
                  </a:lnTo>
                  <a:lnTo>
                    <a:pt x="189674" y="127380"/>
                  </a:lnTo>
                  <a:lnTo>
                    <a:pt x="189674" y="110870"/>
                  </a:lnTo>
                  <a:lnTo>
                    <a:pt x="204004" y="77977"/>
                  </a:lnTo>
                  <a:lnTo>
                    <a:pt x="189674" y="77977"/>
                  </a:lnTo>
                  <a:lnTo>
                    <a:pt x="189674" y="57023"/>
                  </a:lnTo>
                  <a:close/>
                </a:path>
                <a:path w="1280160" h="231139">
                  <a:moveTo>
                    <a:pt x="207676" y="158750"/>
                  </a:moveTo>
                  <a:lnTo>
                    <a:pt x="190144" y="158750"/>
                  </a:lnTo>
                  <a:lnTo>
                    <a:pt x="197078" y="167491"/>
                  </a:lnTo>
                  <a:lnTo>
                    <a:pt x="205339" y="173720"/>
                  </a:lnTo>
                  <a:lnTo>
                    <a:pt x="214915" y="177448"/>
                  </a:lnTo>
                  <a:lnTo>
                    <a:pt x="225793" y="178688"/>
                  </a:lnTo>
                  <a:lnTo>
                    <a:pt x="237701" y="177569"/>
                  </a:lnTo>
                  <a:lnTo>
                    <a:pt x="248288" y="174212"/>
                  </a:lnTo>
                  <a:lnTo>
                    <a:pt x="257565" y="168616"/>
                  </a:lnTo>
                  <a:lnTo>
                    <a:pt x="263604" y="162687"/>
                  </a:lnTo>
                  <a:lnTo>
                    <a:pt x="223634" y="162687"/>
                  </a:lnTo>
                  <a:lnTo>
                    <a:pt x="216543" y="162044"/>
                  </a:lnTo>
                  <a:lnTo>
                    <a:pt x="210123" y="160115"/>
                  </a:lnTo>
                  <a:lnTo>
                    <a:pt x="207676" y="158750"/>
                  </a:lnTo>
                  <a:close/>
                </a:path>
                <a:path w="1280160" h="231139">
                  <a:moveTo>
                    <a:pt x="267151" y="70357"/>
                  </a:moveTo>
                  <a:lnTo>
                    <a:pt x="226428" y="70357"/>
                  </a:lnTo>
                  <a:lnTo>
                    <a:pt x="233907" y="71050"/>
                  </a:lnTo>
                  <a:lnTo>
                    <a:pt x="240541" y="73136"/>
                  </a:lnTo>
                  <a:lnTo>
                    <a:pt x="260355" y="110870"/>
                  </a:lnTo>
                  <a:lnTo>
                    <a:pt x="260443" y="113029"/>
                  </a:lnTo>
                  <a:lnTo>
                    <a:pt x="259847" y="123797"/>
                  </a:lnTo>
                  <a:lnTo>
                    <a:pt x="238969" y="159369"/>
                  </a:lnTo>
                  <a:lnTo>
                    <a:pt x="223634" y="162687"/>
                  </a:lnTo>
                  <a:lnTo>
                    <a:pt x="263604" y="162687"/>
                  </a:lnTo>
                  <a:lnTo>
                    <a:pt x="279117" y="127224"/>
                  </a:lnTo>
                  <a:lnTo>
                    <a:pt x="280022" y="113029"/>
                  </a:lnTo>
                  <a:lnTo>
                    <a:pt x="279212" y="100288"/>
                  </a:lnTo>
                  <a:lnTo>
                    <a:pt x="276783" y="88915"/>
                  </a:lnTo>
                  <a:lnTo>
                    <a:pt x="272735" y="78900"/>
                  </a:lnTo>
                  <a:lnTo>
                    <a:pt x="267151" y="70357"/>
                  </a:lnTo>
                  <a:close/>
                </a:path>
                <a:path w="1280160" h="231139">
                  <a:moveTo>
                    <a:pt x="231254" y="54228"/>
                  </a:moveTo>
                  <a:lnTo>
                    <a:pt x="218539" y="55725"/>
                  </a:lnTo>
                  <a:lnTo>
                    <a:pt x="207446" y="60197"/>
                  </a:lnTo>
                  <a:lnTo>
                    <a:pt x="197980" y="67623"/>
                  </a:lnTo>
                  <a:lnTo>
                    <a:pt x="190144" y="77977"/>
                  </a:lnTo>
                  <a:lnTo>
                    <a:pt x="204004" y="77977"/>
                  </a:lnTo>
                  <a:lnTo>
                    <a:pt x="205227" y="76840"/>
                  </a:lnTo>
                  <a:lnTo>
                    <a:pt x="211485" y="73231"/>
                  </a:lnTo>
                  <a:lnTo>
                    <a:pt x="218550" y="71074"/>
                  </a:lnTo>
                  <a:lnTo>
                    <a:pt x="226428" y="70357"/>
                  </a:lnTo>
                  <a:lnTo>
                    <a:pt x="267151" y="70357"/>
                  </a:lnTo>
                  <a:lnTo>
                    <a:pt x="260043" y="63230"/>
                  </a:lnTo>
                  <a:lnTo>
                    <a:pt x="251733" y="58229"/>
                  </a:lnTo>
                  <a:lnTo>
                    <a:pt x="242136" y="55229"/>
                  </a:lnTo>
                  <a:lnTo>
                    <a:pt x="231254" y="54228"/>
                  </a:lnTo>
                  <a:close/>
                </a:path>
                <a:path w="1280160" h="231139">
                  <a:moveTo>
                    <a:pt x="329933" y="57023"/>
                  </a:moveTo>
                  <a:lnTo>
                    <a:pt x="310883" y="57023"/>
                  </a:lnTo>
                  <a:lnTo>
                    <a:pt x="310883" y="230631"/>
                  </a:lnTo>
                  <a:lnTo>
                    <a:pt x="329933" y="230631"/>
                  </a:lnTo>
                  <a:lnTo>
                    <a:pt x="329933" y="158750"/>
                  </a:lnTo>
                  <a:lnTo>
                    <a:pt x="347869" y="158750"/>
                  </a:lnTo>
                  <a:lnTo>
                    <a:pt x="329933" y="127380"/>
                  </a:lnTo>
                  <a:lnTo>
                    <a:pt x="329933" y="110870"/>
                  </a:lnTo>
                  <a:lnTo>
                    <a:pt x="344197" y="77977"/>
                  </a:lnTo>
                  <a:lnTo>
                    <a:pt x="329933" y="77977"/>
                  </a:lnTo>
                  <a:lnTo>
                    <a:pt x="329933" y="57023"/>
                  </a:lnTo>
                  <a:close/>
                </a:path>
                <a:path w="1280160" h="231139">
                  <a:moveTo>
                    <a:pt x="347869" y="158750"/>
                  </a:moveTo>
                  <a:lnTo>
                    <a:pt x="330314" y="158750"/>
                  </a:lnTo>
                  <a:lnTo>
                    <a:pt x="337265" y="167491"/>
                  </a:lnTo>
                  <a:lnTo>
                    <a:pt x="345538" y="173720"/>
                  </a:lnTo>
                  <a:lnTo>
                    <a:pt x="355120" y="177448"/>
                  </a:lnTo>
                  <a:lnTo>
                    <a:pt x="366001" y="178688"/>
                  </a:lnTo>
                  <a:lnTo>
                    <a:pt x="377909" y="177569"/>
                  </a:lnTo>
                  <a:lnTo>
                    <a:pt x="388496" y="174212"/>
                  </a:lnTo>
                  <a:lnTo>
                    <a:pt x="397773" y="168616"/>
                  </a:lnTo>
                  <a:lnTo>
                    <a:pt x="403812" y="162687"/>
                  </a:lnTo>
                  <a:lnTo>
                    <a:pt x="363842" y="162687"/>
                  </a:lnTo>
                  <a:lnTo>
                    <a:pt x="356746" y="162044"/>
                  </a:lnTo>
                  <a:lnTo>
                    <a:pt x="350316" y="160115"/>
                  </a:lnTo>
                  <a:lnTo>
                    <a:pt x="347869" y="158750"/>
                  </a:lnTo>
                  <a:close/>
                </a:path>
                <a:path w="1280160" h="231139">
                  <a:moveTo>
                    <a:pt x="407359" y="70357"/>
                  </a:moveTo>
                  <a:lnTo>
                    <a:pt x="366636" y="70357"/>
                  </a:lnTo>
                  <a:lnTo>
                    <a:pt x="374115" y="71050"/>
                  </a:lnTo>
                  <a:lnTo>
                    <a:pt x="380749" y="73136"/>
                  </a:lnTo>
                  <a:lnTo>
                    <a:pt x="400563" y="110870"/>
                  </a:lnTo>
                  <a:lnTo>
                    <a:pt x="400651" y="113029"/>
                  </a:lnTo>
                  <a:lnTo>
                    <a:pt x="400055" y="123797"/>
                  </a:lnTo>
                  <a:lnTo>
                    <a:pt x="379177" y="159369"/>
                  </a:lnTo>
                  <a:lnTo>
                    <a:pt x="363842" y="162687"/>
                  </a:lnTo>
                  <a:lnTo>
                    <a:pt x="403812" y="162687"/>
                  </a:lnTo>
                  <a:lnTo>
                    <a:pt x="419325" y="127224"/>
                  </a:lnTo>
                  <a:lnTo>
                    <a:pt x="420230" y="113029"/>
                  </a:lnTo>
                  <a:lnTo>
                    <a:pt x="419420" y="100288"/>
                  </a:lnTo>
                  <a:lnTo>
                    <a:pt x="416991" y="88915"/>
                  </a:lnTo>
                  <a:lnTo>
                    <a:pt x="412943" y="78900"/>
                  </a:lnTo>
                  <a:lnTo>
                    <a:pt x="407359" y="70357"/>
                  </a:lnTo>
                  <a:close/>
                </a:path>
                <a:path w="1280160" h="231139">
                  <a:moveTo>
                    <a:pt x="371462" y="54228"/>
                  </a:moveTo>
                  <a:lnTo>
                    <a:pt x="358746" y="55725"/>
                  </a:lnTo>
                  <a:lnTo>
                    <a:pt x="347649" y="60197"/>
                  </a:lnTo>
                  <a:lnTo>
                    <a:pt x="338172" y="67623"/>
                  </a:lnTo>
                  <a:lnTo>
                    <a:pt x="330314" y="77977"/>
                  </a:lnTo>
                  <a:lnTo>
                    <a:pt x="344197" y="77977"/>
                  </a:lnTo>
                  <a:lnTo>
                    <a:pt x="345419" y="76840"/>
                  </a:lnTo>
                  <a:lnTo>
                    <a:pt x="351682" y="73231"/>
                  </a:lnTo>
                  <a:lnTo>
                    <a:pt x="358754" y="71074"/>
                  </a:lnTo>
                  <a:lnTo>
                    <a:pt x="366636" y="70357"/>
                  </a:lnTo>
                  <a:lnTo>
                    <a:pt x="407359" y="70357"/>
                  </a:lnTo>
                  <a:lnTo>
                    <a:pt x="400251" y="63230"/>
                  </a:lnTo>
                  <a:lnTo>
                    <a:pt x="391941" y="58229"/>
                  </a:lnTo>
                  <a:lnTo>
                    <a:pt x="382344" y="55229"/>
                  </a:lnTo>
                  <a:lnTo>
                    <a:pt x="371462" y="54228"/>
                  </a:lnTo>
                  <a:close/>
                </a:path>
                <a:path w="1280160" h="231139">
                  <a:moveTo>
                    <a:pt x="470141" y="0"/>
                  </a:moveTo>
                  <a:lnTo>
                    <a:pt x="451091" y="0"/>
                  </a:lnTo>
                  <a:lnTo>
                    <a:pt x="451091" y="175894"/>
                  </a:lnTo>
                  <a:lnTo>
                    <a:pt x="470141" y="175894"/>
                  </a:lnTo>
                  <a:lnTo>
                    <a:pt x="470141" y="0"/>
                  </a:lnTo>
                  <a:close/>
                </a:path>
                <a:path w="1280160" h="231139">
                  <a:moveTo>
                    <a:pt x="522211" y="2159"/>
                  </a:moveTo>
                  <a:lnTo>
                    <a:pt x="515353" y="2159"/>
                  </a:lnTo>
                  <a:lnTo>
                    <a:pt x="512432" y="3301"/>
                  </a:lnTo>
                  <a:lnTo>
                    <a:pt x="510019" y="5714"/>
                  </a:lnTo>
                  <a:lnTo>
                    <a:pt x="507606" y="8000"/>
                  </a:lnTo>
                  <a:lnTo>
                    <a:pt x="506463" y="11049"/>
                  </a:lnTo>
                  <a:lnTo>
                    <a:pt x="506463" y="18161"/>
                  </a:lnTo>
                  <a:lnTo>
                    <a:pt x="507606" y="21081"/>
                  </a:lnTo>
                  <a:lnTo>
                    <a:pt x="510019" y="23367"/>
                  </a:lnTo>
                  <a:lnTo>
                    <a:pt x="512432" y="25780"/>
                  </a:lnTo>
                  <a:lnTo>
                    <a:pt x="515353" y="26924"/>
                  </a:lnTo>
                  <a:lnTo>
                    <a:pt x="522211" y="26924"/>
                  </a:lnTo>
                  <a:lnTo>
                    <a:pt x="525132" y="25653"/>
                  </a:lnTo>
                  <a:lnTo>
                    <a:pt x="527545" y="23240"/>
                  </a:lnTo>
                  <a:lnTo>
                    <a:pt x="530085" y="20827"/>
                  </a:lnTo>
                  <a:lnTo>
                    <a:pt x="531176" y="18161"/>
                  </a:lnTo>
                  <a:lnTo>
                    <a:pt x="531228" y="11049"/>
                  </a:lnTo>
                  <a:lnTo>
                    <a:pt x="530085" y="8000"/>
                  </a:lnTo>
                  <a:lnTo>
                    <a:pt x="527545" y="5714"/>
                  </a:lnTo>
                  <a:lnTo>
                    <a:pt x="525132" y="3301"/>
                  </a:lnTo>
                  <a:lnTo>
                    <a:pt x="522211" y="2159"/>
                  </a:lnTo>
                  <a:close/>
                </a:path>
                <a:path w="1280160" h="231139">
                  <a:moveTo>
                    <a:pt x="528053" y="57023"/>
                  </a:moveTo>
                  <a:lnTo>
                    <a:pt x="509003" y="57023"/>
                  </a:lnTo>
                  <a:lnTo>
                    <a:pt x="509003" y="175894"/>
                  </a:lnTo>
                  <a:lnTo>
                    <a:pt x="528053" y="175894"/>
                  </a:lnTo>
                  <a:lnTo>
                    <a:pt x="528053" y="57023"/>
                  </a:lnTo>
                  <a:close/>
                </a:path>
                <a:path w="1280160" h="231139">
                  <a:moveTo>
                    <a:pt x="620509" y="54228"/>
                  </a:moveTo>
                  <a:lnTo>
                    <a:pt x="575551" y="72136"/>
                  </a:lnTo>
                  <a:lnTo>
                    <a:pt x="558787" y="119252"/>
                  </a:lnTo>
                  <a:lnTo>
                    <a:pt x="559763" y="131853"/>
                  </a:lnTo>
                  <a:lnTo>
                    <a:pt x="582818" y="169419"/>
                  </a:lnTo>
                  <a:lnTo>
                    <a:pt x="615429" y="178688"/>
                  </a:lnTo>
                  <a:lnTo>
                    <a:pt x="624527" y="178184"/>
                  </a:lnTo>
                  <a:lnTo>
                    <a:pt x="632971" y="176657"/>
                  </a:lnTo>
                  <a:lnTo>
                    <a:pt x="640771" y="174081"/>
                  </a:lnTo>
                  <a:lnTo>
                    <a:pt x="647941" y="170434"/>
                  </a:lnTo>
                  <a:lnTo>
                    <a:pt x="647941" y="162687"/>
                  </a:lnTo>
                  <a:lnTo>
                    <a:pt x="618604" y="162687"/>
                  </a:lnTo>
                  <a:lnTo>
                    <a:pt x="609894" y="161926"/>
                  </a:lnTo>
                  <a:lnTo>
                    <a:pt x="580980" y="136350"/>
                  </a:lnTo>
                  <a:lnTo>
                    <a:pt x="578218" y="117601"/>
                  </a:lnTo>
                  <a:lnTo>
                    <a:pt x="578954" y="107529"/>
                  </a:lnTo>
                  <a:lnTo>
                    <a:pt x="603221" y="73596"/>
                  </a:lnTo>
                  <a:lnTo>
                    <a:pt x="619874" y="70357"/>
                  </a:lnTo>
                  <a:lnTo>
                    <a:pt x="648195" y="70357"/>
                  </a:lnTo>
                  <a:lnTo>
                    <a:pt x="648195" y="60070"/>
                  </a:lnTo>
                  <a:lnTo>
                    <a:pt x="641958" y="57550"/>
                  </a:lnTo>
                  <a:lnTo>
                    <a:pt x="635257" y="55721"/>
                  </a:lnTo>
                  <a:lnTo>
                    <a:pt x="628103" y="54606"/>
                  </a:lnTo>
                  <a:lnTo>
                    <a:pt x="620509" y="54228"/>
                  </a:lnTo>
                  <a:close/>
                </a:path>
                <a:path w="1280160" h="231139">
                  <a:moveTo>
                    <a:pt x="647941" y="152400"/>
                  </a:moveTo>
                  <a:lnTo>
                    <a:pt x="640964" y="156900"/>
                  </a:lnTo>
                  <a:lnTo>
                    <a:pt x="633749" y="160115"/>
                  </a:lnTo>
                  <a:lnTo>
                    <a:pt x="626295" y="162044"/>
                  </a:lnTo>
                  <a:lnTo>
                    <a:pt x="618604" y="162687"/>
                  </a:lnTo>
                  <a:lnTo>
                    <a:pt x="647941" y="162687"/>
                  </a:lnTo>
                  <a:lnTo>
                    <a:pt x="647941" y="152400"/>
                  </a:lnTo>
                  <a:close/>
                </a:path>
                <a:path w="1280160" h="231139">
                  <a:moveTo>
                    <a:pt x="648195" y="70357"/>
                  </a:moveTo>
                  <a:lnTo>
                    <a:pt x="619874" y="70357"/>
                  </a:lnTo>
                  <a:lnTo>
                    <a:pt x="627281" y="70931"/>
                  </a:lnTo>
                  <a:lnTo>
                    <a:pt x="634463" y="72659"/>
                  </a:lnTo>
                  <a:lnTo>
                    <a:pt x="641430" y="75555"/>
                  </a:lnTo>
                  <a:lnTo>
                    <a:pt x="648195" y="79628"/>
                  </a:lnTo>
                  <a:lnTo>
                    <a:pt x="648195" y="70357"/>
                  </a:lnTo>
                  <a:close/>
                </a:path>
                <a:path w="1280160" h="231139">
                  <a:moveTo>
                    <a:pt x="754084" y="70357"/>
                  </a:moveTo>
                  <a:lnTo>
                    <a:pt x="718172" y="70357"/>
                  </a:lnTo>
                  <a:lnTo>
                    <a:pt x="728913" y="72241"/>
                  </a:lnTo>
                  <a:lnTo>
                    <a:pt x="736571" y="77898"/>
                  </a:lnTo>
                  <a:lnTo>
                    <a:pt x="741157" y="87342"/>
                  </a:lnTo>
                  <a:lnTo>
                    <a:pt x="742683" y="100584"/>
                  </a:lnTo>
                  <a:lnTo>
                    <a:pt x="706996" y="105537"/>
                  </a:lnTo>
                  <a:lnTo>
                    <a:pt x="689827" y="110037"/>
                  </a:lnTo>
                  <a:lnTo>
                    <a:pt x="677564" y="118014"/>
                  </a:lnTo>
                  <a:lnTo>
                    <a:pt x="670205" y="129468"/>
                  </a:lnTo>
                  <a:lnTo>
                    <a:pt x="667753" y="144399"/>
                  </a:lnTo>
                  <a:lnTo>
                    <a:pt x="668392" y="151753"/>
                  </a:lnTo>
                  <a:lnTo>
                    <a:pt x="697217" y="178113"/>
                  </a:lnTo>
                  <a:lnTo>
                    <a:pt x="705599" y="178688"/>
                  </a:lnTo>
                  <a:lnTo>
                    <a:pt x="716957" y="177355"/>
                  </a:lnTo>
                  <a:lnTo>
                    <a:pt x="726840" y="173354"/>
                  </a:lnTo>
                  <a:lnTo>
                    <a:pt x="735245" y="166687"/>
                  </a:lnTo>
                  <a:lnTo>
                    <a:pt x="738215" y="162687"/>
                  </a:lnTo>
                  <a:lnTo>
                    <a:pt x="703186" y="162687"/>
                  </a:lnTo>
                  <a:lnTo>
                    <a:pt x="697598" y="160909"/>
                  </a:lnTo>
                  <a:lnTo>
                    <a:pt x="693534" y="157225"/>
                  </a:lnTo>
                  <a:lnTo>
                    <a:pt x="689343" y="153542"/>
                  </a:lnTo>
                  <a:lnTo>
                    <a:pt x="687311" y="148716"/>
                  </a:lnTo>
                  <a:lnTo>
                    <a:pt x="687341" y="134921"/>
                  </a:lnTo>
                  <a:lnTo>
                    <a:pt x="689470" y="129412"/>
                  </a:lnTo>
                  <a:lnTo>
                    <a:pt x="694042" y="126364"/>
                  </a:lnTo>
                  <a:lnTo>
                    <a:pt x="698487" y="123189"/>
                  </a:lnTo>
                  <a:lnTo>
                    <a:pt x="705218" y="121030"/>
                  </a:lnTo>
                  <a:lnTo>
                    <a:pt x="742683" y="115824"/>
                  </a:lnTo>
                  <a:lnTo>
                    <a:pt x="761733" y="115824"/>
                  </a:lnTo>
                  <a:lnTo>
                    <a:pt x="761733" y="98678"/>
                  </a:lnTo>
                  <a:lnTo>
                    <a:pt x="759113" y="79249"/>
                  </a:lnTo>
                  <a:lnTo>
                    <a:pt x="754084" y="70357"/>
                  </a:lnTo>
                  <a:close/>
                </a:path>
                <a:path w="1280160" h="231139">
                  <a:moveTo>
                    <a:pt x="761733" y="157352"/>
                  </a:moveTo>
                  <a:lnTo>
                    <a:pt x="742683" y="157352"/>
                  </a:lnTo>
                  <a:lnTo>
                    <a:pt x="742683" y="175894"/>
                  </a:lnTo>
                  <a:lnTo>
                    <a:pt x="761733" y="175894"/>
                  </a:lnTo>
                  <a:lnTo>
                    <a:pt x="761733" y="157352"/>
                  </a:lnTo>
                  <a:close/>
                </a:path>
                <a:path w="1280160" h="231139">
                  <a:moveTo>
                    <a:pt x="761733" y="115824"/>
                  </a:moveTo>
                  <a:lnTo>
                    <a:pt x="742683" y="115824"/>
                  </a:lnTo>
                  <a:lnTo>
                    <a:pt x="742683" y="127635"/>
                  </a:lnTo>
                  <a:lnTo>
                    <a:pt x="742109" y="134921"/>
                  </a:lnTo>
                  <a:lnTo>
                    <a:pt x="719442" y="162687"/>
                  </a:lnTo>
                  <a:lnTo>
                    <a:pt x="738215" y="162687"/>
                  </a:lnTo>
                  <a:lnTo>
                    <a:pt x="742175" y="157352"/>
                  </a:lnTo>
                  <a:lnTo>
                    <a:pt x="761733" y="157352"/>
                  </a:lnTo>
                  <a:lnTo>
                    <a:pt x="761733" y="115824"/>
                  </a:lnTo>
                  <a:close/>
                </a:path>
                <a:path w="1280160" h="231139">
                  <a:moveTo>
                    <a:pt x="719823" y="54228"/>
                  </a:moveTo>
                  <a:lnTo>
                    <a:pt x="679526" y="65357"/>
                  </a:lnTo>
                  <a:lnTo>
                    <a:pt x="679437" y="84962"/>
                  </a:lnTo>
                  <a:lnTo>
                    <a:pt x="688293" y="78555"/>
                  </a:lnTo>
                  <a:lnTo>
                    <a:pt x="697709" y="73993"/>
                  </a:lnTo>
                  <a:lnTo>
                    <a:pt x="707672" y="71264"/>
                  </a:lnTo>
                  <a:lnTo>
                    <a:pt x="718172" y="70357"/>
                  </a:lnTo>
                  <a:lnTo>
                    <a:pt x="754084" y="70357"/>
                  </a:lnTo>
                  <a:lnTo>
                    <a:pt x="751255" y="65357"/>
                  </a:lnTo>
                  <a:lnTo>
                    <a:pt x="738158" y="57013"/>
                  </a:lnTo>
                  <a:lnTo>
                    <a:pt x="719823" y="54228"/>
                  </a:lnTo>
                  <a:close/>
                </a:path>
                <a:path w="1280160" h="231139">
                  <a:moveTo>
                    <a:pt x="822185" y="73278"/>
                  </a:moveTo>
                  <a:lnTo>
                    <a:pt x="803135" y="73278"/>
                  </a:lnTo>
                  <a:lnTo>
                    <a:pt x="803135" y="143637"/>
                  </a:lnTo>
                  <a:lnTo>
                    <a:pt x="805087" y="158878"/>
                  </a:lnTo>
                  <a:lnTo>
                    <a:pt x="810945" y="169751"/>
                  </a:lnTo>
                  <a:lnTo>
                    <a:pt x="820708" y="176266"/>
                  </a:lnTo>
                  <a:lnTo>
                    <a:pt x="834377" y="178435"/>
                  </a:lnTo>
                  <a:lnTo>
                    <a:pt x="841743" y="178435"/>
                  </a:lnTo>
                  <a:lnTo>
                    <a:pt x="847712" y="177291"/>
                  </a:lnTo>
                  <a:lnTo>
                    <a:pt x="852157" y="174751"/>
                  </a:lnTo>
                  <a:lnTo>
                    <a:pt x="852157" y="162432"/>
                  </a:lnTo>
                  <a:lnTo>
                    <a:pt x="833488" y="162432"/>
                  </a:lnTo>
                  <a:lnTo>
                    <a:pt x="828916" y="160781"/>
                  </a:lnTo>
                  <a:lnTo>
                    <a:pt x="823582" y="153924"/>
                  </a:lnTo>
                  <a:lnTo>
                    <a:pt x="822185" y="148336"/>
                  </a:lnTo>
                  <a:lnTo>
                    <a:pt x="822185" y="73278"/>
                  </a:lnTo>
                  <a:close/>
                </a:path>
                <a:path w="1280160" h="231139">
                  <a:moveTo>
                    <a:pt x="852157" y="158495"/>
                  </a:moveTo>
                  <a:lnTo>
                    <a:pt x="848601" y="161162"/>
                  </a:lnTo>
                  <a:lnTo>
                    <a:pt x="844537" y="162432"/>
                  </a:lnTo>
                  <a:lnTo>
                    <a:pt x="852157" y="162432"/>
                  </a:lnTo>
                  <a:lnTo>
                    <a:pt x="852157" y="158495"/>
                  </a:lnTo>
                  <a:close/>
                </a:path>
                <a:path w="1280160" h="231139">
                  <a:moveTo>
                    <a:pt x="852157" y="57023"/>
                  </a:moveTo>
                  <a:lnTo>
                    <a:pt x="782688" y="57023"/>
                  </a:lnTo>
                  <a:lnTo>
                    <a:pt x="782688" y="73278"/>
                  </a:lnTo>
                  <a:lnTo>
                    <a:pt x="852157" y="73278"/>
                  </a:lnTo>
                  <a:lnTo>
                    <a:pt x="852157" y="57023"/>
                  </a:lnTo>
                  <a:close/>
                </a:path>
                <a:path w="1280160" h="231139">
                  <a:moveTo>
                    <a:pt x="822185" y="21843"/>
                  </a:moveTo>
                  <a:lnTo>
                    <a:pt x="803135" y="28066"/>
                  </a:lnTo>
                  <a:lnTo>
                    <a:pt x="803135" y="57023"/>
                  </a:lnTo>
                  <a:lnTo>
                    <a:pt x="822185" y="57023"/>
                  </a:lnTo>
                  <a:lnTo>
                    <a:pt x="822185" y="21843"/>
                  </a:lnTo>
                  <a:close/>
                </a:path>
                <a:path w="1280160" h="231139">
                  <a:moveTo>
                    <a:pt x="891019" y="2159"/>
                  </a:moveTo>
                  <a:lnTo>
                    <a:pt x="884161" y="2159"/>
                  </a:lnTo>
                  <a:lnTo>
                    <a:pt x="881240" y="3301"/>
                  </a:lnTo>
                  <a:lnTo>
                    <a:pt x="878827" y="5714"/>
                  </a:lnTo>
                  <a:lnTo>
                    <a:pt x="876414" y="8000"/>
                  </a:lnTo>
                  <a:lnTo>
                    <a:pt x="875271" y="11049"/>
                  </a:lnTo>
                  <a:lnTo>
                    <a:pt x="875271" y="18161"/>
                  </a:lnTo>
                  <a:lnTo>
                    <a:pt x="876414" y="21081"/>
                  </a:lnTo>
                  <a:lnTo>
                    <a:pt x="878827" y="23367"/>
                  </a:lnTo>
                  <a:lnTo>
                    <a:pt x="881240" y="25780"/>
                  </a:lnTo>
                  <a:lnTo>
                    <a:pt x="884161" y="26924"/>
                  </a:lnTo>
                  <a:lnTo>
                    <a:pt x="891019" y="26924"/>
                  </a:lnTo>
                  <a:lnTo>
                    <a:pt x="893940" y="25653"/>
                  </a:lnTo>
                  <a:lnTo>
                    <a:pt x="896353" y="23240"/>
                  </a:lnTo>
                  <a:lnTo>
                    <a:pt x="898893" y="20827"/>
                  </a:lnTo>
                  <a:lnTo>
                    <a:pt x="899984" y="18161"/>
                  </a:lnTo>
                  <a:lnTo>
                    <a:pt x="900036" y="11049"/>
                  </a:lnTo>
                  <a:lnTo>
                    <a:pt x="898893" y="8000"/>
                  </a:lnTo>
                  <a:lnTo>
                    <a:pt x="896353" y="5714"/>
                  </a:lnTo>
                  <a:lnTo>
                    <a:pt x="893940" y="3301"/>
                  </a:lnTo>
                  <a:lnTo>
                    <a:pt x="891019" y="2159"/>
                  </a:lnTo>
                  <a:close/>
                </a:path>
                <a:path w="1280160" h="231139">
                  <a:moveTo>
                    <a:pt x="896861" y="57023"/>
                  </a:moveTo>
                  <a:lnTo>
                    <a:pt x="877811" y="57023"/>
                  </a:lnTo>
                  <a:lnTo>
                    <a:pt x="877811" y="175894"/>
                  </a:lnTo>
                  <a:lnTo>
                    <a:pt x="896861" y="175894"/>
                  </a:lnTo>
                  <a:lnTo>
                    <a:pt x="896861" y="57023"/>
                  </a:lnTo>
                  <a:close/>
                </a:path>
                <a:path w="1280160" h="231139">
                  <a:moveTo>
                    <a:pt x="988174" y="54228"/>
                  </a:moveTo>
                  <a:lnTo>
                    <a:pt x="943975" y="71123"/>
                  </a:lnTo>
                  <a:lnTo>
                    <a:pt x="927595" y="117855"/>
                  </a:lnTo>
                  <a:lnTo>
                    <a:pt x="928573" y="130976"/>
                  </a:lnTo>
                  <a:lnTo>
                    <a:pt x="951840" y="169366"/>
                  </a:lnTo>
                  <a:lnTo>
                    <a:pt x="985380" y="178688"/>
                  </a:lnTo>
                  <a:lnTo>
                    <a:pt x="998217" y="177617"/>
                  </a:lnTo>
                  <a:lnTo>
                    <a:pt x="1009684" y="174402"/>
                  </a:lnTo>
                  <a:lnTo>
                    <a:pt x="1019795" y="169044"/>
                  </a:lnTo>
                  <a:lnTo>
                    <a:pt x="1027224" y="162687"/>
                  </a:lnTo>
                  <a:lnTo>
                    <a:pt x="986777" y="162687"/>
                  </a:lnTo>
                  <a:lnTo>
                    <a:pt x="978180" y="161925"/>
                  </a:lnTo>
                  <a:lnTo>
                    <a:pt x="949756" y="136096"/>
                  </a:lnTo>
                  <a:lnTo>
                    <a:pt x="947069" y="117855"/>
                  </a:lnTo>
                  <a:lnTo>
                    <a:pt x="947099" y="116077"/>
                  </a:lnTo>
                  <a:lnTo>
                    <a:pt x="963524" y="77323"/>
                  </a:lnTo>
                  <a:lnTo>
                    <a:pt x="986777" y="70357"/>
                  </a:lnTo>
                  <a:lnTo>
                    <a:pt x="1029411" y="70357"/>
                  </a:lnTo>
                  <a:lnTo>
                    <a:pt x="1021464" y="63444"/>
                  </a:lnTo>
                  <a:lnTo>
                    <a:pt x="1011796" y="58324"/>
                  </a:lnTo>
                  <a:lnTo>
                    <a:pt x="1000699" y="55252"/>
                  </a:lnTo>
                  <a:lnTo>
                    <a:pt x="988174" y="54228"/>
                  </a:lnTo>
                  <a:close/>
                </a:path>
                <a:path w="1280160" h="231139">
                  <a:moveTo>
                    <a:pt x="1029411" y="70357"/>
                  </a:moveTo>
                  <a:lnTo>
                    <a:pt x="986777" y="70357"/>
                  </a:lnTo>
                  <a:lnTo>
                    <a:pt x="995470" y="71100"/>
                  </a:lnTo>
                  <a:lnTo>
                    <a:pt x="1003080" y="73342"/>
                  </a:lnTo>
                  <a:lnTo>
                    <a:pt x="1024492" y="106211"/>
                  </a:lnTo>
                  <a:lnTo>
                    <a:pt x="1025092" y="116077"/>
                  </a:lnTo>
                  <a:lnTo>
                    <a:pt x="1025061" y="117855"/>
                  </a:lnTo>
                  <a:lnTo>
                    <a:pt x="1009619" y="155989"/>
                  </a:lnTo>
                  <a:lnTo>
                    <a:pt x="986777" y="162687"/>
                  </a:lnTo>
                  <a:lnTo>
                    <a:pt x="1027224" y="162687"/>
                  </a:lnTo>
                  <a:lnTo>
                    <a:pt x="1044562" y="116077"/>
                  </a:lnTo>
                  <a:lnTo>
                    <a:pt x="1043633" y="102312"/>
                  </a:lnTo>
                  <a:lnTo>
                    <a:pt x="1040847" y="90154"/>
                  </a:lnTo>
                  <a:lnTo>
                    <a:pt x="1036204" y="79591"/>
                  </a:lnTo>
                  <a:lnTo>
                    <a:pt x="1029703" y="70612"/>
                  </a:lnTo>
                  <a:lnTo>
                    <a:pt x="1029411" y="70357"/>
                  </a:lnTo>
                  <a:close/>
                </a:path>
                <a:path w="1280160" h="231139">
                  <a:moveTo>
                    <a:pt x="1093457" y="57023"/>
                  </a:moveTo>
                  <a:lnTo>
                    <a:pt x="1074407" y="57023"/>
                  </a:lnTo>
                  <a:lnTo>
                    <a:pt x="1074407" y="175894"/>
                  </a:lnTo>
                  <a:lnTo>
                    <a:pt x="1093457" y="175894"/>
                  </a:lnTo>
                  <a:lnTo>
                    <a:pt x="1093457" y="108203"/>
                  </a:lnTo>
                  <a:lnTo>
                    <a:pt x="1094030" y="100349"/>
                  </a:lnTo>
                  <a:lnTo>
                    <a:pt x="1095759" y="93186"/>
                  </a:lnTo>
                  <a:lnTo>
                    <a:pt x="1098654" y="86737"/>
                  </a:lnTo>
                  <a:lnTo>
                    <a:pt x="1102728" y="81025"/>
                  </a:lnTo>
                  <a:lnTo>
                    <a:pt x="1107197" y="76835"/>
                  </a:lnTo>
                  <a:lnTo>
                    <a:pt x="1093457" y="76835"/>
                  </a:lnTo>
                  <a:lnTo>
                    <a:pt x="1093457" y="57023"/>
                  </a:lnTo>
                  <a:close/>
                </a:path>
                <a:path w="1280160" h="231139">
                  <a:moveTo>
                    <a:pt x="1164919" y="70357"/>
                  </a:moveTo>
                  <a:lnTo>
                    <a:pt x="1126350" y="70357"/>
                  </a:lnTo>
                  <a:lnTo>
                    <a:pt x="1138445" y="72717"/>
                  </a:lnTo>
                  <a:lnTo>
                    <a:pt x="1147098" y="79803"/>
                  </a:lnTo>
                  <a:lnTo>
                    <a:pt x="1152299" y="91628"/>
                  </a:lnTo>
                  <a:lnTo>
                    <a:pt x="1154036" y="108203"/>
                  </a:lnTo>
                  <a:lnTo>
                    <a:pt x="1154036" y="175894"/>
                  </a:lnTo>
                  <a:lnTo>
                    <a:pt x="1173086" y="175894"/>
                  </a:lnTo>
                  <a:lnTo>
                    <a:pt x="1173086" y="103250"/>
                  </a:lnTo>
                  <a:lnTo>
                    <a:pt x="1172441" y="92057"/>
                  </a:lnTo>
                  <a:lnTo>
                    <a:pt x="1170498" y="82280"/>
                  </a:lnTo>
                  <a:lnTo>
                    <a:pt x="1167246" y="73908"/>
                  </a:lnTo>
                  <a:lnTo>
                    <a:pt x="1164919" y="70357"/>
                  </a:lnTo>
                  <a:close/>
                </a:path>
                <a:path w="1280160" h="231139">
                  <a:moveTo>
                    <a:pt x="1132827" y="54228"/>
                  </a:moveTo>
                  <a:lnTo>
                    <a:pt x="1120823" y="55653"/>
                  </a:lnTo>
                  <a:lnTo>
                    <a:pt x="1110332" y="59912"/>
                  </a:lnTo>
                  <a:lnTo>
                    <a:pt x="1101341" y="66980"/>
                  </a:lnTo>
                  <a:lnTo>
                    <a:pt x="1093838" y="76835"/>
                  </a:lnTo>
                  <a:lnTo>
                    <a:pt x="1107197" y="76835"/>
                  </a:lnTo>
                  <a:lnTo>
                    <a:pt x="1107705" y="76358"/>
                  </a:lnTo>
                  <a:lnTo>
                    <a:pt x="1113301" y="73025"/>
                  </a:lnTo>
                  <a:lnTo>
                    <a:pt x="1119516" y="71024"/>
                  </a:lnTo>
                  <a:lnTo>
                    <a:pt x="1126350" y="70357"/>
                  </a:lnTo>
                  <a:lnTo>
                    <a:pt x="1164919" y="70357"/>
                  </a:lnTo>
                  <a:lnTo>
                    <a:pt x="1162672" y="66928"/>
                  </a:lnTo>
                  <a:lnTo>
                    <a:pt x="1156955" y="61354"/>
                  </a:lnTo>
                  <a:lnTo>
                    <a:pt x="1150083" y="57388"/>
                  </a:lnTo>
                  <a:lnTo>
                    <a:pt x="1142044" y="55016"/>
                  </a:lnTo>
                  <a:lnTo>
                    <a:pt x="1132827" y="54228"/>
                  </a:lnTo>
                  <a:close/>
                </a:path>
                <a:path w="1280160" h="231139">
                  <a:moveTo>
                    <a:pt x="1201280" y="151256"/>
                  </a:moveTo>
                  <a:lnTo>
                    <a:pt x="1201280" y="171703"/>
                  </a:lnTo>
                  <a:lnTo>
                    <a:pt x="1208332" y="174777"/>
                  </a:lnTo>
                  <a:lnTo>
                    <a:pt x="1215980" y="176958"/>
                  </a:lnTo>
                  <a:lnTo>
                    <a:pt x="1224247" y="178258"/>
                  </a:lnTo>
                  <a:lnTo>
                    <a:pt x="1233157" y="178688"/>
                  </a:lnTo>
                  <a:lnTo>
                    <a:pt x="1239253" y="178688"/>
                  </a:lnTo>
                  <a:lnTo>
                    <a:pt x="1274342" y="162687"/>
                  </a:lnTo>
                  <a:lnTo>
                    <a:pt x="1235570" y="162687"/>
                  </a:lnTo>
                  <a:lnTo>
                    <a:pt x="1226426" y="161972"/>
                  </a:lnTo>
                  <a:lnTo>
                    <a:pt x="1217663" y="159829"/>
                  </a:lnTo>
                  <a:lnTo>
                    <a:pt x="1209281" y="156257"/>
                  </a:lnTo>
                  <a:lnTo>
                    <a:pt x="1201280" y="151256"/>
                  </a:lnTo>
                  <a:close/>
                </a:path>
                <a:path w="1280160" h="231139">
                  <a:moveTo>
                    <a:pt x="1247000" y="54228"/>
                  </a:moveTo>
                  <a:lnTo>
                    <a:pt x="1241158" y="54228"/>
                  </a:lnTo>
                  <a:lnTo>
                    <a:pt x="1235570" y="54990"/>
                  </a:lnTo>
                  <a:lnTo>
                    <a:pt x="1230109" y="56514"/>
                  </a:lnTo>
                  <a:lnTo>
                    <a:pt x="1224648" y="57912"/>
                  </a:lnTo>
                  <a:lnTo>
                    <a:pt x="1201534" y="83057"/>
                  </a:lnTo>
                  <a:lnTo>
                    <a:pt x="1201534" y="93217"/>
                  </a:lnTo>
                  <a:lnTo>
                    <a:pt x="1228204" y="121157"/>
                  </a:lnTo>
                  <a:lnTo>
                    <a:pt x="1240777" y="126111"/>
                  </a:lnTo>
                  <a:lnTo>
                    <a:pt x="1244079" y="127507"/>
                  </a:lnTo>
                  <a:lnTo>
                    <a:pt x="1247381" y="128777"/>
                  </a:lnTo>
                  <a:lnTo>
                    <a:pt x="1250175" y="130301"/>
                  </a:lnTo>
                  <a:lnTo>
                    <a:pt x="1252715" y="132079"/>
                  </a:lnTo>
                  <a:lnTo>
                    <a:pt x="1255128" y="133730"/>
                  </a:lnTo>
                  <a:lnTo>
                    <a:pt x="1257033" y="135762"/>
                  </a:lnTo>
                  <a:lnTo>
                    <a:pt x="1259827" y="140080"/>
                  </a:lnTo>
                  <a:lnTo>
                    <a:pt x="1260589" y="142875"/>
                  </a:lnTo>
                  <a:lnTo>
                    <a:pt x="1260589" y="146050"/>
                  </a:lnTo>
                  <a:lnTo>
                    <a:pt x="1259019" y="153310"/>
                  </a:lnTo>
                  <a:lnTo>
                    <a:pt x="1254318" y="158511"/>
                  </a:lnTo>
                  <a:lnTo>
                    <a:pt x="1246498" y="161641"/>
                  </a:lnTo>
                  <a:lnTo>
                    <a:pt x="1235570" y="162687"/>
                  </a:lnTo>
                  <a:lnTo>
                    <a:pt x="1274342" y="162687"/>
                  </a:lnTo>
                  <a:lnTo>
                    <a:pt x="1276210" y="159512"/>
                  </a:lnTo>
                  <a:lnTo>
                    <a:pt x="1278750" y="155066"/>
                  </a:lnTo>
                  <a:lnTo>
                    <a:pt x="1280147" y="149987"/>
                  </a:lnTo>
                  <a:lnTo>
                    <a:pt x="1280147" y="139318"/>
                  </a:lnTo>
                  <a:lnTo>
                    <a:pt x="1270876" y="122427"/>
                  </a:lnTo>
                  <a:lnTo>
                    <a:pt x="1267955" y="119761"/>
                  </a:lnTo>
                  <a:lnTo>
                    <a:pt x="1264399" y="117475"/>
                  </a:lnTo>
                  <a:lnTo>
                    <a:pt x="1256017" y="113156"/>
                  </a:lnTo>
                  <a:lnTo>
                    <a:pt x="1251318" y="111125"/>
                  </a:lnTo>
                  <a:lnTo>
                    <a:pt x="1242174" y="107568"/>
                  </a:lnTo>
                  <a:lnTo>
                    <a:pt x="1238618" y="106044"/>
                  </a:lnTo>
                  <a:lnTo>
                    <a:pt x="1235570" y="104775"/>
                  </a:lnTo>
                  <a:lnTo>
                    <a:pt x="1232395" y="103504"/>
                  </a:lnTo>
                  <a:lnTo>
                    <a:pt x="1229855" y="101980"/>
                  </a:lnTo>
                  <a:lnTo>
                    <a:pt x="1227696" y="100329"/>
                  </a:lnTo>
                  <a:lnTo>
                    <a:pt x="1225410" y="98805"/>
                  </a:lnTo>
                  <a:lnTo>
                    <a:pt x="1223886" y="96900"/>
                  </a:lnTo>
                  <a:lnTo>
                    <a:pt x="1222743" y="94741"/>
                  </a:lnTo>
                  <a:lnTo>
                    <a:pt x="1221600" y="92710"/>
                  </a:lnTo>
                  <a:lnTo>
                    <a:pt x="1220965" y="90169"/>
                  </a:lnTo>
                  <a:lnTo>
                    <a:pt x="1220965" y="84581"/>
                  </a:lnTo>
                  <a:lnTo>
                    <a:pt x="1221600" y="82295"/>
                  </a:lnTo>
                  <a:lnTo>
                    <a:pt x="1240904" y="70357"/>
                  </a:lnTo>
                  <a:lnTo>
                    <a:pt x="1274686" y="70357"/>
                  </a:lnTo>
                  <a:lnTo>
                    <a:pt x="1274686" y="59562"/>
                  </a:lnTo>
                  <a:lnTo>
                    <a:pt x="1268377" y="57229"/>
                  </a:lnTo>
                  <a:lnTo>
                    <a:pt x="1261652" y="55562"/>
                  </a:lnTo>
                  <a:lnTo>
                    <a:pt x="1254523" y="54562"/>
                  </a:lnTo>
                  <a:lnTo>
                    <a:pt x="1247000" y="54228"/>
                  </a:lnTo>
                  <a:close/>
                </a:path>
                <a:path w="1280160" h="231139">
                  <a:moveTo>
                    <a:pt x="1274686" y="70357"/>
                  </a:moveTo>
                  <a:lnTo>
                    <a:pt x="1244460" y="70357"/>
                  </a:lnTo>
                  <a:lnTo>
                    <a:pt x="1252772" y="70883"/>
                  </a:lnTo>
                  <a:lnTo>
                    <a:pt x="1260573" y="72469"/>
                  </a:lnTo>
                  <a:lnTo>
                    <a:pt x="1267873" y="75126"/>
                  </a:lnTo>
                  <a:lnTo>
                    <a:pt x="1274686" y="78866"/>
                  </a:lnTo>
                  <a:lnTo>
                    <a:pt x="1274686" y="70357"/>
                  </a:lnTo>
                  <a:close/>
                </a:path>
              </a:pathLst>
            </a:custGeom>
            <a:solidFill>
              <a:srgbClr val="FFFFFF">
                <a:alpha val="98823"/>
              </a:srgbClr>
            </a:solidFill>
          </p:spPr>
          <p:txBody>
            <a:bodyPr wrap="square" lIns="0" tIns="0" rIns="0" bIns="0" rtlCol="0"/>
            <a:lstStyle/>
            <a:p>
              <a:endParaRPr sz="2700">
                <a:latin typeface="Canva Sans" panose="020B0604020202020204" charset="0"/>
              </a:endParaRPr>
            </a:p>
          </p:txBody>
        </p:sp>
        <p:sp>
          <p:nvSpPr>
            <p:cNvPr id="75" name="object 75"/>
            <p:cNvSpPr/>
            <p:nvPr/>
          </p:nvSpPr>
          <p:spPr>
            <a:xfrm>
              <a:off x="797051" y="2877311"/>
              <a:ext cx="1813560" cy="422275"/>
            </a:xfrm>
            <a:custGeom>
              <a:avLst/>
              <a:gdLst/>
              <a:ahLst/>
              <a:cxnLst/>
              <a:rect l="l" t="t" r="r" b="b"/>
              <a:pathLst>
                <a:path w="1813560" h="422275">
                  <a:moveTo>
                    <a:pt x="1813560" y="0"/>
                  </a:moveTo>
                  <a:lnTo>
                    <a:pt x="0" y="0"/>
                  </a:lnTo>
                  <a:lnTo>
                    <a:pt x="0" y="422148"/>
                  </a:lnTo>
                  <a:lnTo>
                    <a:pt x="1813560" y="422148"/>
                  </a:lnTo>
                  <a:lnTo>
                    <a:pt x="1813560" y="0"/>
                  </a:lnTo>
                  <a:close/>
                </a:path>
              </a:pathLst>
            </a:custGeom>
            <a:solidFill>
              <a:srgbClr val="0078D7"/>
            </a:solidFill>
            <a:ln>
              <a:solidFill>
                <a:srgbClr val="0078D7"/>
              </a:solidFill>
            </a:ln>
          </p:spPr>
          <p:txBody>
            <a:bodyPr wrap="square" lIns="0" tIns="0" rIns="0" bIns="0" rtlCol="0"/>
            <a:lstStyle/>
            <a:p>
              <a:endParaRPr sz="2700">
                <a:latin typeface="Canva Sans" panose="020B0604020202020204" charset="0"/>
              </a:endParaRPr>
            </a:p>
          </p:txBody>
        </p:sp>
        <p:sp>
          <p:nvSpPr>
            <p:cNvPr id="77" name="object 77"/>
            <p:cNvSpPr/>
            <p:nvPr/>
          </p:nvSpPr>
          <p:spPr>
            <a:xfrm>
              <a:off x="515873" y="2021586"/>
              <a:ext cx="242570" cy="4171315"/>
            </a:xfrm>
            <a:custGeom>
              <a:avLst/>
              <a:gdLst/>
              <a:ahLst/>
              <a:cxnLst/>
              <a:rect l="l" t="t" r="r" b="b"/>
              <a:pathLst>
                <a:path w="242570" h="4171315">
                  <a:moveTo>
                    <a:pt x="242316" y="4171188"/>
                  </a:moveTo>
                  <a:lnTo>
                    <a:pt x="195154" y="4171188"/>
                  </a:lnTo>
                  <a:lnTo>
                    <a:pt x="156643" y="4171188"/>
                  </a:lnTo>
                  <a:lnTo>
                    <a:pt x="130678" y="4171188"/>
                  </a:lnTo>
                  <a:lnTo>
                    <a:pt x="121157" y="4171188"/>
                  </a:lnTo>
                  <a:lnTo>
                    <a:pt x="121157" y="2085594"/>
                  </a:lnTo>
                  <a:lnTo>
                    <a:pt x="111637" y="2085594"/>
                  </a:lnTo>
                  <a:lnTo>
                    <a:pt x="85672" y="2085594"/>
                  </a:lnTo>
                  <a:lnTo>
                    <a:pt x="47161" y="2085594"/>
                  </a:lnTo>
                  <a:lnTo>
                    <a:pt x="0" y="2085594"/>
                  </a:lnTo>
                  <a:lnTo>
                    <a:pt x="47161" y="2085594"/>
                  </a:lnTo>
                  <a:lnTo>
                    <a:pt x="85672" y="2085594"/>
                  </a:lnTo>
                  <a:lnTo>
                    <a:pt x="111637" y="2085594"/>
                  </a:lnTo>
                  <a:lnTo>
                    <a:pt x="121157" y="2085594"/>
                  </a:lnTo>
                  <a:lnTo>
                    <a:pt x="121157" y="0"/>
                  </a:lnTo>
                  <a:lnTo>
                    <a:pt x="130678" y="0"/>
                  </a:lnTo>
                  <a:lnTo>
                    <a:pt x="156643" y="0"/>
                  </a:lnTo>
                  <a:lnTo>
                    <a:pt x="195154" y="0"/>
                  </a:lnTo>
                  <a:lnTo>
                    <a:pt x="242316" y="0"/>
                  </a:lnTo>
                </a:path>
              </a:pathLst>
            </a:custGeom>
            <a:ln w="19811">
              <a:solidFill>
                <a:schemeClr val="tx1"/>
              </a:solidFill>
            </a:ln>
          </p:spPr>
          <p:txBody>
            <a:bodyPr wrap="square" lIns="0" tIns="0" rIns="0" bIns="0" rtlCol="0"/>
            <a:lstStyle/>
            <a:p>
              <a:endParaRPr sz="2700">
                <a:latin typeface="Canva Sans" panose="020B0604020202020204" charset="0"/>
              </a:endParaRPr>
            </a:p>
          </p:txBody>
        </p:sp>
      </p:grpSp>
      <p:grpSp>
        <p:nvGrpSpPr>
          <p:cNvPr id="78" name="object 78"/>
          <p:cNvGrpSpPr/>
          <p:nvPr/>
        </p:nvGrpSpPr>
        <p:grpSpPr>
          <a:xfrm>
            <a:off x="14298929" y="2807208"/>
            <a:ext cx="3141345" cy="6671310"/>
            <a:chOff x="9532619" y="1871472"/>
            <a:chExt cx="2094230" cy="4447540"/>
          </a:xfrm>
        </p:grpSpPr>
        <p:sp>
          <p:nvSpPr>
            <p:cNvPr id="79" name="object 79"/>
            <p:cNvSpPr/>
            <p:nvPr/>
          </p:nvSpPr>
          <p:spPr>
            <a:xfrm>
              <a:off x="9532619" y="5393436"/>
              <a:ext cx="1813560" cy="422275"/>
            </a:xfrm>
            <a:custGeom>
              <a:avLst/>
              <a:gdLst/>
              <a:ahLst/>
              <a:cxnLst/>
              <a:rect l="l" t="t" r="r" b="b"/>
              <a:pathLst>
                <a:path w="1813559" h="422275">
                  <a:moveTo>
                    <a:pt x="1813560" y="0"/>
                  </a:moveTo>
                  <a:lnTo>
                    <a:pt x="0" y="0"/>
                  </a:lnTo>
                  <a:lnTo>
                    <a:pt x="0" y="422147"/>
                  </a:lnTo>
                  <a:lnTo>
                    <a:pt x="1813560" y="422147"/>
                  </a:lnTo>
                  <a:lnTo>
                    <a:pt x="1813560" y="0"/>
                  </a:lnTo>
                  <a:close/>
                </a:path>
              </a:pathLst>
            </a:custGeom>
            <a:solidFill>
              <a:srgbClr val="FF752D"/>
            </a:solidFill>
          </p:spPr>
          <p:txBody>
            <a:bodyPr wrap="square" lIns="0" tIns="0" rIns="0" bIns="0" rtlCol="0"/>
            <a:lstStyle/>
            <a:p>
              <a:endParaRPr sz="2700">
                <a:latin typeface="Canva Sans" panose="020B0604020202020204" charset="0"/>
              </a:endParaRPr>
            </a:p>
          </p:txBody>
        </p:sp>
        <p:sp>
          <p:nvSpPr>
            <p:cNvPr id="80" name="object 80"/>
            <p:cNvSpPr/>
            <p:nvPr/>
          </p:nvSpPr>
          <p:spPr>
            <a:xfrm>
              <a:off x="10046969" y="5501639"/>
              <a:ext cx="789940" cy="225425"/>
            </a:xfrm>
            <a:custGeom>
              <a:avLst/>
              <a:gdLst/>
              <a:ahLst/>
              <a:cxnLst/>
              <a:rect l="l" t="t" r="r" b="b"/>
              <a:pathLst>
                <a:path w="789940" h="225425">
                  <a:moveTo>
                    <a:pt x="0" y="139560"/>
                  </a:moveTo>
                  <a:lnTo>
                    <a:pt x="0" y="162547"/>
                  </a:lnTo>
                  <a:lnTo>
                    <a:pt x="2158" y="164007"/>
                  </a:lnTo>
                  <a:lnTo>
                    <a:pt x="38988" y="172059"/>
                  </a:lnTo>
                  <a:lnTo>
                    <a:pt x="49529" y="172059"/>
                  </a:lnTo>
                  <a:lnTo>
                    <a:pt x="88519" y="158407"/>
                  </a:lnTo>
                  <a:lnTo>
                    <a:pt x="92137" y="154533"/>
                  </a:lnTo>
                  <a:lnTo>
                    <a:pt x="41275" y="154533"/>
                  </a:lnTo>
                  <a:lnTo>
                    <a:pt x="37464" y="154190"/>
                  </a:lnTo>
                  <a:lnTo>
                    <a:pt x="9525" y="145821"/>
                  </a:lnTo>
                  <a:lnTo>
                    <a:pt x="5841" y="143967"/>
                  </a:lnTo>
                  <a:lnTo>
                    <a:pt x="2666" y="141884"/>
                  </a:lnTo>
                  <a:lnTo>
                    <a:pt x="0" y="139560"/>
                  </a:lnTo>
                  <a:close/>
                </a:path>
                <a:path w="789940" h="225425">
                  <a:moveTo>
                    <a:pt x="58038" y="0"/>
                  </a:moveTo>
                  <a:lnTo>
                    <a:pt x="50800" y="0"/>
                  </a:lnTo>
                  <a:lnTo>
                    <a:pt x="43814" y="889"/>
                  </a:lnTo>
                  <a:lnTo>
                    <a:pt x="8508" y="19050"/>
                  </a:lnTo>
                  <a:lnTo>
                    <a:pt x="253" y="36957"/>
                  </a:lnTo>
                  <a:lnTo>
                    <a:pt x="253" y="50673"/>
                  </a:lnTo>
                  <a:lnTo>
                    <a:pt x="25273" y="83058"/>
                  </a:lnTo>
                  <a:lnTo>
                    <a:pt x="47116" y="94754"/>
                  </a:lnTo>
                  <a:lnTo>
                    <a:pt x="52197" y="97396"/>
                  </a:lnTo>
                  <a:lnTo>
                    <a:pt x="56896" y="99910"/>
                  </a:lnTo>
                  <a:lnTo>
                    <a:pt x="61722" y="102425"/>
                  </a:lnTo>
                  <a:lnTo>
                    <a:pt x="65785" y="105067"/>
                  </a:lnTo>
                  <a:lnTo>
                    <a:pt x="69341" y="107810"/>
                  </a:lnTo>
                  <a:lnTo>
                    <a:pt x="72771" y="110553"/>
                  </a:lnTo>
                  <a:lnTo>
                    <a:pt x="75564" y="113588"/>
                  </a:lnTo>
                  <a:lnTo>
                    <a:pt x="77470" y="116916"/>
                  </a:lnTo>
                  <a:lnTo>
                    <a:pt x="79501" y="120243"/>
                  </a:lnTo>
                  <a:lnTo>
                    <a:pt x="80390" y="124155"/>
                  </a:lnTo>
                  <a:lnTo>
                    <a:pt x="80390" y="137007"/>
                  </a:lnTo>
                  <a:lnTo>
                    <a:pt x="44703" y="154533"/>
                  </a:lnTo>
                  <a:lnTo>
                    <a:pt x="92137" y="154533"/>
                  </a:lnTo>
                  <a:lnTo>
                    <a:pt x="92836" y="153784"/>
                  </a:lnTo>
                  <a:lnTo>
                    <a:pt x="96247" y="147688"/>
                  </a:lnTo>
                  <a:lnTo>
                    <a:pt x="99313" y="142405"/>
                  </a:lnTo>
                  <a:lnTo>
                    <a:pt x="100837" y="135458"/>
                  </a:lnTo>
                  <a:lnTo>
                    <a:pt x="100837" y="121056"/>
                  </a:lnTo>
                  <a:lnTo>
                    <a:pt x="99695" y="115570"/>
                  </a:lnTo>
                  <a:lnTo>
                    <a:pt x="97179" y="110553"/>
                  </a:lnTo>
                  <a:lnTo>
                    <a:pt x="94996" y="105968"/>
                  </a:lnTo>
                  <a:lnTo>
                    <a:pt x="91821" y="101600"/>
                  </a:lnTo>
                  <a:lnTo>
                    <a:pt x="83693" y="93700"/>
                  </a:lnTo>
                  <a:lnTo>
                    <a:pt x="79121" y="90106"/>
                  </a:lnTo>
                  <a:lnTo>
                    <a:pt x="73659" y="86855"/>
                  </a:lnTo>
                  <a:lnTo>
                    <a:pt x="68325" y="83566"/>
                  </a:lnTo>
                  <a:lnTo>
                    <a:pt x="62737" y="80518"/>
                  </a:lnTo>
                  <a:lnTo>
                    <a:pt x="56769" y="77597"/>
                  </a:lnTo>
                  <a:lnTo>
                    <a:pt x="45847" y="72136"/>
                  </a:lnTo>
                  <a:lnTo>
                    <a:pt x="36956" y="67310"/>
                  </a:lnTo>
                  <a:lnTo>
                    <a:pt x="33147" y="64770"/>
                  </a:lnTo>
                  <a:lnTo>
                    <a:pt x="30099" y="62230"/>
                  </a:lnTo>
                  <a:lnTo>
                    <a:pt x="26924" y="59690"/>
                  </a:lnTo>
                  <a:lnTo>
                    <a:pt x="24637" y="56896"/>
                  </a:lnTo>
                  <a:lnTo>
                    <a:pt x="22986" y="53721"/>
                  </a:lnTo>
                  <a:lnTo>
                    <a:pt x="21462" y="50673"/>
                  </a:lnTo>
                  <a:lnTo>
                    <a:pt x="20700" y="46990"/>
                  </a:lnTo>
                  <a:lnTo>
                    <a:pt x="20700" y="38227"/>
                  </a:lnTo>
                  <a:lnTo>
                    <a:pt x="51815" y="17653"/>
                  </a:lnTo>
                  <a:lnTo>
                    <a:pt x="93979" y="17653"/>
                  </a:lnTo>
                  <a:lnTo>
                    <a:pt x="93979" y="5969"/>
                  </a:lnTo>
                  <a:lnTo>
                    <a:pt x="87453" y="3375"/>
                  </a:lnTo>
                  <a:lnTo>
                    <a:pt x="79295" y="1508"/>
                  </a:lnTo>
                  <a:lnTo>
                    <a:pt x="69494" y="379"/>
                  </a:lnTo>
                  <a:lnTo>
                    <a:pt x="58038" y="0"/>
                  </a:lnTo>
                  <a:close/>
                </a:path>
                <a:path w="789940" h="225425">
                  <a:moveTo>
                    <a:pt x="93979" y="17653"/>
                  </a:moveTo>
                  <a:lnTo>
                    <a:pt x="56133" y="17653"/>
                  </a:lnTo>
                  <a:lnTo>
                    <a:pt x="67137" y="18295"/>
                  </a:lnTo>
                  <a:lnTo>
                    <a:pt x="77104" y="20224"/>
                  </a:lnTo>
                  <a:lnTo>
                    <a:pt x="86048" y="23439"/>
                  </a:lnTo>
                  <a:lnTo>
                    <a:pt x="93979" y="27940"/>
                  </a:lnTo>
                  <a:lnTo>
                    <a:pt x="93979" y="17653"/>
                  </a:lnTo>
                  <a:close/>
                </a:path>
                <a:path w="789940" h="225425">
                  <a:moveTo>
                    <a:pt x="156972" y="66675"/>
                  </a:moveTo>
                  <a:lnTo>
                    <a:pt x="137922" y="66675"/>
                  </a:lnTo>
                  <a:lnTo>
                    <a:pt x="137922" y="137007"/>
                  </a:lnTo>
                  <a:lnTo>
                    <a:pt x="139872" y="152242"/>
                  </a:lnTo>
                  <a:lnTo>
                    <a:pt x="145716" y="163125"/>
                  </a:lnTo>
                  <a:lnTo>
                    <a:pt x="155442" y="169654"/>
                  </a:lnTo>
                  <a:lnTo>
                    <a:pt x="169036" y="171831"/>
                  </a:lnTo>
                  <a:lnTo>
                    <a:pt x="176402" y="171831"/>
                  </a:lnTo>
                  <a:lnTo>
                    <a:pt x="182372" y="170586"/>
                  </a:lnTo>
                  <a:lnTo>
                    <a:pt x="186816" y="168109"/>
                  </a:lnTo>
                  <a:lnTo>
                    <a:pt x="186816" y="155816"/>
                  </a:lnTo>
                  <a:lnTo>
                    <a:pt x="168148" y="155816"/>
                  </a:lnTo>
                  <a:lnTo>
                    <a:pt x="163702" y="154101"/>
                  </a:lnTo>
                  <a:lnTo>
                    <a:pt x="161035" y="150698"/>
                  </a:lnTo>
                  <a:lnTo>
                    <a:pt x="158241" y="147294"/>
                  </a:lnTo>
                  <a:lnTo>
                    <a:pt x="156972" y="141605"/>
                  </a:lnTo>
                  <a:lnTo>
                    <a:pt x="156972" y="66675"/>
                  </a:lnTo>
                  <a:close/>
                </a:path>
                <a:path w="789940" h="225425">
                  <a:moveTo>
                    <a:pt x="186816" y="151866"/>
                  </a:moveTo>
                  <a:lnTo>
                    <a:pt x="183387" y="154495"/>
                  </a:lnTo>
                  <a:lnTo>
                    <a:pt x="179197" y="155816"/>
                  </a:lnTo>
                  <a:lnTo>
                    <a:pt x="186816" y="155816"/>
                  </a:lnTo>
                  <a:lnTo>
                    <a:pt x="186816" y="151866"/>
                  </a:lnTo>
                  <a:close/>
                </a:path>
                <a:path w="789940" h="225425">
                  <a:moveTo>
                    <a:pt x="186816" y="50419"/>
                  </a:moveTo>
                  <a:lnTo>
                    <a:pt x="117475" y="50419"/>
                  </a:lnTo>
                  <a:lnTo>
                    <a:pt x="117475" y="66675"/>
                  </a:lnTo>
                  <a:lnTo>
                    <a:pt x="186816" y="66675"/>
                  </a:lnTo>
                  <a:lnTo>
                    <a:pt x="186816" y="50419"/>
                  </a:lnTo>
                  <a:close/>
                </a:path>
                <a:path w="789940" h="225425">
                  <a:moveTo>
                    <a:pt x="156972" y="15240"/>
                  </a:moveTo>
                  <a:lnTo>
                    <a:pt x="137922" y="21336"/>
                  </a:lnTo>
                  <a:lnTo>
                    <a:pt x="137922" y="50419"/>
                  </a:lnTo>
                  <a:lnTo>
                    <a:pt x="156972" y="50419"/>
                  </a:lnTo>
                  <a:lnTo>
                    <a:pt x="156972" y="15240"/>
                  </a:lnTo>
                  <a:close/>
                </a:path>
                <a:path w="789940" h="225425">
                  <a:moveTo>
                    <a:pt x="264922" y="47625"/>
                  </a:moveTo>
                  <a:lnTo>
                    <a:pt x="220709" y="64410"/>
                  </a:lnTo>
                  <a:lnTo>
                    <a:pt x="204343" y="111239"/>
                  </a:lnTo>
                  <a:lnTo>
                    <a:pt x="205321" y="124314"/>
                  </a:lnTo>
                  <a:lnTo>
                    <a:pt x="228641" y="162694"/>
                  </a:lnTo>
                  <a:lnTo>
                    <a:pt x="262127" y="172059"/>
                  </a:lnTo>
                  <a:lnTo>
                    <a:pt x="274982" y="170990"/>
                  </a:lnTo>
                  <a:lnTo>
                    <a:pt x="286480" y="167781"/>
                  </a:lnTo>
                  <a:lnTo>
                    <a:pt x="296596" y="162431"/>
                  </a:lnTo>
                  <a:lnTo>
                    <a:pt x="304023" y="156044"/>
                  </a:lnTo>
                  <a:lnTo>
                    <a:pt x="263525" y="156044"/>
                  </a:lnTo>
                  <a:lnTo>
                    <a:pt x="254930" y="155282"/>
                  </a:lnTo>
                  <a:lnTo>
                    <a:pt x="226583" y="129430"/>
                  </a:lnTo>
                  <a:lnTo>
                    <a:pt x="223947" y="111239"/>
                  </a:lnTo>
                  <a:lnTo>
                    <a:pt x="223976" y="109372"/>
                  </a:lnTo>
                  <a:lnTo>
                    <a:pt x="240379" y="70645"/>
                  </a:lnTo>
                  <a:lnTo>
                    <a:pt x="263525" y="63627"/>
                  </a:lnTo>
                  <a:lnTo>
                    <a:pt x="306016" y="63627"/>
                  </a:lnTo>
                  <a:lnTo>
                    <a:pt x="298283" y="56840"/>
                  </a:lnTo>
                  <a:lnTo>
                    <a:pt x="288639" y="51720"/>
                  </a:lnTo>
                  <a:lnTo>
                    <a:pt x="277518" y="48648"/>
                  </a:lnTo>
                  <a:lnTo>
                    <a:pt x="264922" y="47625"/>
                  </a:lnTo>
                  <a:close/>
                </a:path>
                <a:path w="789940" h="225425">
                  <a:moveTo>
                    <a:pt x="306016" y="63627"/>
                  </a:moveTo>
                  <a:lnTo>
                    <a:pt x="263525" y="63627"/>
                  </a:lnTo>
                  <a:lnTo>
                    <a:pt x="272238" y="64387"/>
                  </a:lnTo>
                  <a:lnTo>
                    <a:pt x="279892" y="66659"/>
                  </a:lnTo>
                  <a:lnTo>
                    <a:pt x="301259" y="99573"/>
                  </a:lnTo>
                  <a:lnTo>
                    <a:pt x="301837" y="109372"/>
                  </a:lnTo>
                  <a:lnTo>
                    <a:pt x="301809" y="111239"/>
                  </a:lnTo>
                  <a:lnTo>
                    <a:pt x="286474" y="149315"/>
                  </a:lnTo>
                  <a:lnTo>
                    <a:pt x="263525" y="156044"/>
                  </a:lnTo>
                  <a:lnTo>
                    <a:pt x="304023" y="156044"/>
                  </a:lnTo>
                  <a:lnTo>
                    <a:pt x="321436" y="109372"/>
                  </a:lnTo>
                  <a:lnTo>
                    <a:pt x="320488" y="95660"/>
                  </a:lnTo>
                  <a:lnTo>
                    <a:pt x="317658" y="83532"/>
                  </a:lnTo>
                  <a:lnTo>
                    <a:pt x="312971" y="72983"/>
                  </a:lnTo>
                  <a:lnTo>
                    <a:pt x="306450" y="64008"/>
                  </a:lnTo>
                  <a:lnTo>
                    <a:pt x="306016" y="63627"/>
                  </a:lnTo>
                  <a:close/>
                </a:path>
                <a:path w="789940" h="225425">
                  <a:moveTo>
                    <a:pt x="370204" y="50419"/>
                  </a:moveTo>
                  <a:lnTo>
                    <a:pt x="351154" y="50419"/>
                  </a:lnTo>
                  <a:lnTo>
                    <a:pt x="351154" y="169278"/>
                  </a:lnTo>
                  <a:lnTo>
                    <a:pt x="370204" y="169278"/>
                  </a:lnTo>
                  <a:lnTo>
                    <a:pt x="370204" y="108673"/>
                  </a:lnTo>
                  <a:lnTo>
                    <a:pt x="370726" y="99267"/>
                  </a:lnTo>
                  <a:lnTo>
                    <a:pt x="372284" y="90903"/>
                  </a:lnTo>
                  <a:lnTo>
                    <a:pt x="374866" y="83592"/>
                  </a:lnTo>
                  <a:lnTo>
                    <a:pt x="378459" y="77343"/>
                  </a:lnTo>
                  <a:lnTo>
                    <a:pt x="380149" y="74930"/>
                  </a:lnTo>
                  <a:lnTo>
                    <a:pt x="370204" y="74930"/>
                  </a:lnTo>
                  <a:lnTo>
                    <a:pt x="370204" y="50419"/>
                  </a:lnTo>
                  <a:close/>
                </a:path>
                <a:path w="789940" h="225425">
                  <a:moveTo>
                    <a:pt x="406780" y="48260"/>
                  </a:moveTo>
                  <a:lnTo>
                    <a:pt x="394843" y="48260"/>
                  </a:lnTo>
                  <a:lnTo>
                    <a:pt x="388620" y="50673"/>
                  </a:lnTo>
                  <a:lnTo>
                    <a:pt x="383158" y="55372"/>
                  </a:lnTo>
                  <a:lnTo>
                    <a:pt x="377571" y="60071"/>
                  </a:lnTo>
                  <a:lnTo>
                    <a:pt x="373379" y="66548"/>
                  </a:lnTo>
                  <a:lnTo>
                    <a:pt x="370712" y="74930"/>
                  </a:lnTo>
                  <a:lnTo>
                    <a:pt x="380149" y="74930"/>
                  </a:lnTo>
                  <a:lnTo>
                    <a:pt x="383794" y="69723"/>
                  </a:lnTo>
                  <a:lnTo>
                    <a:pt x="390651" y="65786"/>
                  </a:lnTo>
                  <a:lnTo>
                    <a:pt x="413130" y="65786"/>
                  </a:lnTo>
                  <a:lnTo>
                    <a:pt x="413130" y="49911"/>
                  </a:lnTo>
                  <a:lnTo>
                    <a:pt x="410590" y="48895"/>
                  </a:lnTo>
                  <a:lnTo>
                    <a:pt x="406780" y="48260"/>
                  </a:lnTo>
                  <a:close/>
                </a:path>
                <a:path w="789940" h="225425">
                  <a:moveTo>
                    <a:pt x="413130" y="65786"/>
                  </a:moveTo>
                  <a:lnTo>
                    <a:pt x="405002" y="65786"/>
                  </a:lnTo>
                  <a:lnTo>
                    <a:pt x="409828" y="67183"/>
                  </a:lnTo>
                  <a:lnTo>
                    <a:pt x="413130" y="69723"/>
                  </a:lnTo>
                  <a:lnTo>
                    <a:pt x="413130" y="65786"/>
                  </a:lnTo>
                  <a:close/>
                </a:path>
                <a:path w="789940" h="225425">
                  <a:moveTo>
                    <a:pt x="510863" y="63627"/>
                  </a:moveTo>
                  <a:lnTo>
                    <a:pt x="474979" y="63627"/>
                  </a:lnTo>
                  <a:lnTo>
                    <a:pt x="485721" y="65529"/>
                  </a:lnTo>
                  <a:lnTo>
                    <a:pt x="493379" y="71226"/>
                  </a:lnTo>
                  <a:lnTo>
                    <a:pt x="497965" y="80702"/>
                  </a:lnTo>
                  <a:lnTo>
                    <a:pt x="499490" y="93941"/>
                  </a:lnTo>
                  <a:lnTo>
                    <a:pt x="463930" y="98933"/>
                  </a:lnTo>
                  <a:lnTo>
                    <a:pt x="446762" y="103400"/>
                  </a:lnTo>
                  <a:lnTo>
                    <a:pt x="434498" y="111352"/>
                  </a:lnTo>
                  <a:lnTo>
                    <a:pt x="427140" y="122787"/>
                  </a:lnTo>
                  <a:lnTo>
                    <a:pt x="424687" y="137706"/>
                  </a:lnTo>
                  <a:lnTo>
                    <a:pt x="425309" y="145095"/>
                  </a:lnTo>
                  <a:lnTo>
                    <a:pt x="454080" y="171471"/>
                  </a:lnTo>
                  <a:lnTo>
                    <a:pt x="462533" y="172059"/>
                  </a:lnTo>
                  <a:lnTo>
                    <a:pt x="473821" y="170725"/>
                  </a:lnTo>
                  <a:lnTo>
                    <a:pt x="483679" y="166722"/>
                  </a:lnTo>
                  <a:lnTo>
                    <a:pt x="492109" y="160047"/>
                  </a:lnTo>
                  <a:lnTo>
                    <a:pt x="495106" y="156044"/>
                  </a:lnTo>
                  <a:lnTo>
                    <a:pt x="459994" y="156044"/>
                  </a:lnTo>
                  <a:lnTo>
                    <a:pt x="454532" y="154203"/>
                  </a:lnTo>
                  <a:lnTo>
                    <a:pt x="450257" y="150456"/>
                  </a:lnTo>
                  <a:lnTo>
                    <a:pt x="446277" y="146850"/>
                  </a:lnTo>
                  <a:lnTo>
                    <a:pt x="444119" y="142113"/>
                  </a:lnTo>
                  <a:lnTo>
                    <a:pt x="444150" y="128257"/>
                  </a:lnTo>
                  <a:lnTo>
                    <a:pt x="499490" y="109143"/>
                  </a:lnTo>
                  <a:lnTo>
                    <a:pt x="518540" y="109143"/>
                  </a:lnTo>
                  <a:lnTo>
                    <a:pt x="518540" y="91960"/>
                  </a:lnTo>
                  <a:lnTo>
                    <a:pt x="515921" y="72544"/>
                  </a:lnTo>
                  <a:lnTo>
                    <a:pt x="510863" y="63627"/>
                  </a:lnTo>
                  <a:close/>
                </a:path>
                <a:path w="789940" h="225425">
                  <a:moveTo>
                    <a:pt x="518540" y="150698"/>
                  </a:moveTo>
                  <a:lnTo>
                    <a:pt x="499490" y="150698"/>
                  </a:lnTo>
                  <a:lnTo>
                    <a:pt x="499490" y="169278"/>
                  </a:lnTo>
                  <a:lnTo>
                    <a:pt x="518540" y="169278"/>
                  </a:lnTo>
                  <a:lnTo>
                    <a:pt x="518540" y="150698"/>
                  </a:lnTo>
                  <a:close/>
                </a:path>
                <a:path w="789940" h="225425">
                  <a:moveTo>
                    <a:pt x="518540" y="109143"/>
                  </a:moveTo>
                  <a:lnTo>
                    <a:pt x="499490" y="109143"/>
                  </a:lnTo>
                  <a:lnTo>
                    <a:pt x="499490" y="120980"/>
                  </a:lnTo>
                  <a:lnTo>
                    <a:pt x="498919" y="128257"/>
                  </a:lnTo>
                  <a:lnTo>
                    <a:pt x="466851" y="156044"/>
                  </a:lnTo>
                  <a:lnTo>
                    <a:pt x="495106" y="156044"/>
                  </a:lnTo>
                  <a:lnTo>
                    <a:pt x="499109" y="150698"/>
                  </a:lnTo>
                  <a:lnTo>
                    <a:pt x="518540" y="150698"/>
                  </a:lnTo>
                  <a:lnTo>
                    <a:pt x="518540" y="109143"/>
                  </a:lnTo>
                  <a:close/>
                </a:path>
                <a:path w="789940" h="225425">
                  <a:moveTo>
                    <a:pt x="476630" y="47625"/>
                  </a:moveTo>
                  <a:lnTo>
                    <a:pt x="465534" y="48317"/>
                  </a:lnTo>
                  <a:lnTo>
                    <a:pt x="455104" y="50403"/>
                  </a:lnTo>
                  <a:lnTo>
                    <a:pt x="445341" y="53893"/>
                  </a:lnTo>
                  <a:lnTo>
                    <a:pt x="436245" y="58801"/>
                  </a:lnTo>
                  <a:lnTo>
                    <a:pt x="436245" y="78232"/>
                  </a:lnTo>
                  <a:lnTo>
                    <a:pt x="445172" y="71824"/>
                  </a:lnTo>
                  <a:lnTo>
                    <a:pt x="454612" y="67262"/>
                  </a:lnTo>
                  <a:lnTo>
                    <a:pt x="464552" y="64533"/>
                  </a:lnTo>
                  <a:lnTo>
                    <a:pt x="474979" y="63627"/>
                  </a:lnTo>
                  <a:lnTo>
                    <a:pt x="510863" y="63627"/>
                  </a:lnTo>
                  <a:lnTo>
                    <a:pt x="508063" y="58691"/>
                  </a:lnTo>
                  <a:lnTo>
                    <a:pt x="494966" y="50389"/>
                  </a:lnTo>
                  <a:lnTo>
                    <a:pt x="476630" y="47625"/>
                  </a:lnTo>
                  <a:close/>
                </a:path>
                <a:path w="789940" h="225425">
                  <a:moveTo>
                    <a:pt x="554101" y="197827"/>
                  </a:moveTo>
                  <a:lnTo>
                    <a:pt x="554101" y="216877"/>
                  </a:lnTo>
                  <a:lnTo>
                    <a:pt x="562721" y="220530"/>
                  </a:lnTo>
                  <a:lnTo>
                    <a:pt x="572008" y="223142"/>
                  </a:lnTo>
                  <a:lnTo>
                    <a:pt x="581961" y="224711"/>
                  </a:lnTo>
                  <a:lnTo>
                    <a:pt x="592581" y="225234"/>
                  </a:lnTo>
                  <a:lnTo>
                    <a:pt x="620065" y="221141"/>
                  </a:lnTo>
                  <a:lnTo>
                    <a:pt x="639482" y="208978"/>
                  </a:lnTo>
                  <a:lnTo>
                    <a:pt x="592454" y="208978"/>
                  </a:lnTo>
                  <a:lnTo>
                    <a:pt x="583193" y="208280"/>
                  </a:lnTo>
                  <a:lnTo>
                    <a:pt x="573706" y="206189"/>
                  </a:lnTo>
                  <a:lnTo>
                    <a:pt x="564005" y="202704"/>
                  </a:lnTo>
                  <a:lnTo>
                    <a:pt x="554101" y="197827"/>
                  </a:lnTo>
                  <a:close/>
                </a:path>
                <a:path w="789940" h="225425">
                  <a:moveTo>
                    <a:pt x="655320" y="149313"/>
                  </a:moveTo>
                  <a:lnTo>
                    <a:pt x="636270" y="149313"/>
                  </a:lnTo>
                  <a:lnTo>
                    <a:pt x="636156" y="163149"/>
                  </a:lnTo>
                  <a:lnTo>
                    <a:pt x="633531" y="182725"/>
                  </a:lnTo>
                  <a:lnTo>
                    <a:pt x="625316" y="197310"/>
                  </a:lnTo>
                  <a:lnTo>
                    <a:pt x="611624" y="206061"/>
                  </a:lnTo>
                  <a:lnTo>
                    <a:pt x="592454" y="208978"/>
                  </a:lnTo>
                  <a:lnTo>
                    <a:pt x="639482" y="208978"/>
                  </a:lnTo>
                  <a:lnTo>
                    <a:pt x="639667" y="208862"/>
                  </a:lnTo>
                  <a:lnTo>
                    <a:pt x="651410" y="188399"/>
                  </a:lnTo>
                  <a:lnTo>
                    <a:pt x="655320" y="159753"/>
                  </a:lnTo>
                  <a:lnTo>
                    <a:pt x="655320" y="149313"/>
                  </a:lnTo>
                  <a:close/>
                </a:path>
                <a:path w="789940" h="225425">
                  <a:moveTo>
                    <a:pt x="600201" y="47625"/>
                  </a:moveTo>
                  <a:lnTo>
                    <a:pt x="560324" y="65532"/>
                  </a:lnTo>
                  <a:lnTo>
                    <a:pt x="545799" y="112395"/>
                  </a:lnTo>
                  <a:lnTo>
                    <a:pt x="545844" y="115531"/>
                  </a:lnTo>
                  <a:lnTo>
                    <a:pt x="559307" y="156222"/>
                  </a:lnTo>
                  <a:lnTo>
                    <a:pt x="594995" y="172059"/>
                  </a:lnTo>
                  <a:lnTo>
                    <a:pt x="607758" y="170637"/>
                  </a:lnTo>
                  <a:lnTo>
                    <a:pt x="618807" y="166373"/>
                  </a:lnTo>
                  <a:lnTo>
                    <a:pt x="628142" y="159265"/>
                  </a:lnTo>
                  <a:lnTo>
                    <a:pt x="630607" y="156044"/>
                  </a:lnTo>
                  <a:lnTo>
                    <a:pt x="600201" y="156044"/>
                  </a:lnTo>
                  <a:lnTo>
                    <a:pt x="592679" y="155301"/>
                  </a:lnTo>
                  <a:lnTo>
                    <a:pt x="565872" y="121822"/>
                  </a:lnTo>
                  <a:lnTo>
                    <a:pt x="565276" y="112395"/>
                  </a:lnTo>
                  <a:lnTo>
                    <a:pt x="565896" y="101476"/>
                  </a:lnTo>
                  <a:lnTo>
                    <a:pt x="587121" y="66849"/>
                  </a:lnTo>
                  <a:lnTo>
                    <a:pt x="602869" y="63627"/>
                  </a:lnTo>
                  <a:lnTo>
                    <a:pt x="633207" y="63627"/>
                  </a:lnTo>
                  <a:lnTo>
                    <a:pt x="629241" y="58501"/>
                  </a:lnTo>
                  <a:lnTo>
                    <a:pt x="621125" y="52466"/>
                  </a:lnTo>
                  <a:lnTo>
                    <a:pt x="611437" y="48837"/>
                  </a:lnTo>
                  <a:lnTo>
                    <a:pt x="600201" y="47625"/>
                  </a:lnTo>
                  <a:close/>
                </a:path>
                <a:path w="789940" h="225425">
                  <a:moveTo>
                    <a:pt x="633207" y="63627"/>
                  </a:moveTo>
                  <a:lnTo>
                    <a:pt x="602869" y="63627"/>
                  </a:lnTo>
                  <a:lnTo>
                    <a:pt x="609707" y="64267"/>
                  </a:lnTo>
                  <a:lnTo>
                    <a:pt x="615950" y="66182"/>
                  </a:lnTo>
                  <a:lnTo>
                    <a:pt x="636270" y="98005"/>
                  </a:lnTo>
                  <a:lnTo>
                    <a:pt x="636270" y="115531"/>
                  </a:lnTo>
                  <a:lnTo>
                    <a:pt x="614695" y="153198"/>
                  </a:lnTo>
                  <a:lnTo>
                    <a:pt x="600201" y="156044"/>
                  </a:lnTo>
                  <a:lnTo>
                    <a:pt x="630607" y="156044"/>
                  </a:lnTo>
                  <a:lnTo>
                    <a:pt x="635761" y="149313"/>
                  </a:lnTo>
                  <a:lnTo>
                    <a:pt x="655320" y="149313"/>
                  </a:lnTo>
                  <a:lnTo>
                    <a:pt x="655320" y="66929"/>
                  </a:lnTo>
                  <a:lnTo>
                    <a:pt x="635761" y="66929"/>
                  </a:lnTo>
                  <a:lnTo>
                    <a:pt x="633207" y="63627"/>
                  </a:lnTo>
                  <a:close/>
                </a:path>
                <a:path w="789940" h="225425">
                  <a:moveTo>
                    <a:pt x="655320" y="50419"/>
                  </a:moveTo>
                  <a:lnTo>
                    <a:pt x="636270" y="50419"/>
                  </a:lnTo>
                  <a:lnTo>
                    <a:pt x="636270" y="66929"/>
                  </a:lnTo>
                  <a:lnTo>
                    <a:pt x="655320" y="66929"/>
                  </a:lnTo>
                  <a:lnTo>
                    <a:pt x="655320" y="50419"/>
                  </a:lnTo>
                  <a:close/>
                </a:path>
                <a:path w="789940" h="225425">
                  <a:moveTo>
                    <a:pt x="740790" y="47625"/>
                  </a:moveTo>
                  <a:lnTo>
                    <a:pt x="701675" y="65151"/>
                  </a:lnTo>
                  <a:lnTo>
                    <a:pt x="685926" y="110299"/>
                  </a:lnTo>
                  <a:lnTo>
                    <a:pt x="686831" y="124163"/>
                  </a:lnTo>
                  <a:lnTo>
                    <a:pt x="708237" y="162951"/>
                  </a:lnTo>
                  <a:lnTo>
                    <a:pt x="739901" y="172059"/>
                  </a:lnTo>
                  <a:lnTo>
                    <a:pt x="752195" y="171349"/>
                  </a:lnTo>
                  <a:lnTo>
                    <a:pt x="763190" y="169217"/>
                  </a:lnTo>
                  <a:lnTo>
                    <a:pt x="772923" y="165662"/>
                  </a:lnTo>
                  <a:lnTo>
                    <a:pt x="781430" y="160680"/>
                  </a:lnTo>
                  <a:lnTo>
                    <a:pt x="781430" y="156044"/>
                  </a:lnTo>
                  <a:lnTo>
                    <a:pt x="744474" y="156044"/>
                  </a:lnTo>
                  <a:lnTo>
                    <a:pt x="735998" y="155369"/>
                  </a:lnTo>
                  <a:lnTo>
                    <a:pt x="706548" y="123963"/>
                  </a:lnTo>
                  <a:lnTo>
                    <a:pt x="705738" y="114604"/>
                  </a:lnTo>
                  <a:lnTo>
                    <a:pt x="789558" y="114604"/>
                  </a:lnTo>
                  <a:lnTo>
                    <a:pt x="789558" y="104622"/>
                  </a:lnTo>
                  <a:lnTo>
                    <a:pt x="789176" y="98463"/>
                  </a:lnTo>
                  <a:lnTo>
                    <a:pt x="705865" y="98463"/>
                  </a:lnTo>
                  <a:lnTo>
                    <a:pt x="707441" y="91066"/>
                  </a:lnTo>
                  <a:lnTo>
                    <a:pt x="731393" y="63627"/>
                  </a:lnTo>
                  <a:lnTo>
                    <a:pt x="777458" y="63627"/>
                  </a:lnTo>
                  <a:lnTo>
                    <a:pt x="776858" y="62738"/>
                  </a:lnTo>
                  <a:lnTo>
                    <a:pt x="769812" y="56143"/>
                  </a:lnTo>
                  <a:lnTo>
                    <a:pt x="761444" y="51419"/>
                  </a:lnTo>
                  <a:lnTo>
                    <a:pt x="751766" y="48575"/>
                  </a:lnTo>
                  <a:lnTo>
                    <a:pt x="740790" y="47625"/>
                  </a:lnTo>
                  <a:close/>
                </a:path>
                <a:path w="789940" h="225425">
                  <a:moveTo>
                    <a:pt x="781430" y="142811"/>
                  </a:moveTo>
                  <a:lnTo>
                    <a:pt x="772763" y="148597"/>
                  </a:lnTo>
                  <a:lnTo>
                    <a:pt x="763714" y="152733"/>
                  </a:lnTo>
                  <a:lnTo>
                    <a:pt x="754284" y="155216"/>
                  </a:lnTo>
                  <a:lnTo>
                    <a:pt x="744474" y="156044"/>
                  </a:lnTo>
                  <a:lnTo>
                    <a:pt x="781430" y="156044"/>
                  </a:lnTo>
                  <a:lnTo>
                    <a:pt x="781430" y="142811"/>
                  </a:lnTo>
                  <a:close/>
                </a:path>
                <a:path w="789940" h="225425">
                  <a:moveTo>
                    <a:pt x="777458" y="63627"/>
                  </a:moveTo>
                  <a:lnTo>
                    <a:pt x="749680" y="63627"/>
                  </a:lnTo>
                  <a:lnTo>
                    <a:pt x="756920" y="66675"/>
                  </a:lnTo>
                  <a:lnTo>
                    <a:pt x="762126" y="72771"/>
                  </a:lnTo>
                  <a:lnTo>
                    <a:pt x="765555" y="77812"/>
                  </a:lnTo>
                  <a:lnTo>
                    <a:pt x="768032" y="83783"/>
                  </a:lnTo>
                  <a:lnTo>
                    <a:pt x="769556" y="90671"/>
                  </a:lnTo>
                  <a:lnTo>
                    <a:pt x="770127" y="98463"/>
                  </a:lnTo>
                  <a:lnTo>
                    <a:pt x="789176" y="98463"/>
                  </a:lnTo>
                  <a:lnTo>
                    <a:pt x="788771" y="91945"/>
                  </a:lnTo>
                  <a:lnTo>
                    <a:pt x="786399" y="80737"/>
                  </a:lnTo>
                  <a:lnTo>
                    <a:pt x="782433" y="71000"/>
                  </a:lnTo>
                  <a:lnTo>
                    <a:pt x="777458" y="63627"/>
                  </a:lnTo>
                  <a:close/>
                </a:path>
              </a:pathLst>
            </a:custGeom>
            <a:solidFill>
              <a:srgbClr val="FFFFFF">
                <a:alpha val="98823"/>
              </a:srgbClr>
            </a:solidFill>
          </p:spPr>
          <p:txBody>
            <a:bodyPr wrap="square" lIns="0" tIns="0" rIns="0" bIns="0" rtlCol="0"/>
            <a:lstStyle/>
            <a:p>
              <a:endParaRPr sz="2700">
                <a:latin typeface="Canva Sans" panose="020B0604020202020204" charset="0"/>
              </a:endParaRPr>
            </a:p>
          </p:txBody>
        </p:sp>
        <p:sp>
          <p:nvSpPr>
            <p:cNvPr id="81" name="object 81"/>
            <p:cNvSpPr/>
            <p:nvPr/>
          </p:nvSpPr>
          <p:spPr>
            <a:xfrm>
              <a:off x="9532619" y="4890516"/>
              <a:ext cx="1813560" cy="421005"/>
            </a:xfrm>
            <a:custGeom>
              <a:avLst/>
              <a:gdLst/>
              <a:ahLst/>
              <a:cxnLst/>
              <a:rect l="l" t="t" r="r" b="b"/>
              <a:pathLst>
                <a:path w="1813559" h="421004">
                  <a:moveTo>
                    <a:pt x="1813560" y="0"/>
                  </a:moveTo>
                  <a:lnTo>
                    <a:pt x="0" y="0"/>
                  </a:lnTo>
                  <a:lnTo>
                    <a:pt x="0" y="420623"/>
                  </a:lnTo>
                  <a:lnTo>
                    <a:pt x="1813560" y="420623"/>
                  </a:lnTo>
                  <a:lnTo>
                    <a:pt x="1813560" y="0"/>
                  </a:lnTo>
                  <a:close/>
                </a:path>
              </a:pathLst>
            </a:custGeom>
            <a:solidFill>
              <a:srgbClr val="FF752D"/>
            </a:solidFill>
          </p:spPr>
          <p:txBody>
            <a:bodyPr wrap="square" lIns="0" tIns="0" rIns="0" bIns="0" rtlCol="0"/>
            <a:lstStyle/>
            <a:p>
              <a:endParaRPr sz="2700">
                <a:latin typeface="Canva Sans" panose="020B0604020202020204" charset="0"/>
              </a:endParaRPr>
            </a:p>
          </p:txBody>
        </p:sp>
        <p:sp>
          <p:nvSpPr>
            <p:cNvPr id="82" name="object 82"/>
            <p:cNvSpPr/>
            <p:nvPr/>
          </p:nvSpPr>
          <p:spPr>
            <a:xfrm>
              <a:off x="10075925" y="4998466"/>
              <a:ext cx="732155" cy="172085"/>
            </a:xfrm>
            <a:custGeom>
              <a:avLst/>
              <a:gdLst/>
              <a:ahLst/>
              <a:cxnLst/>
              <a:rect l="l" t="t" r="r" b="b"/>
              <a:pathLst>
                <a:path w="732154" h="172085">
                  <a:moveTo>
                    <a:pt x="0" y="139445"/>
                  </a:moveTo>
                  <a:lnTo>
                    <a:pt x="0" y="162432"/>
                  </a:lnTo>
                  <a:lnTo>
                    <a:pt x="2158" y="163956"/>
                  </a:lnTo>
                  <a:lnTo>
                    <a:pt x="31876" y="171322"/>
                  </a:lnTo>
                  <a:lnTo>
                    <a:pt x="35814" y="171830"/>
                  </a:lnTo>
                  <a:lnTo>
                    <a:pt x="38989" y="171957"/>
                  </a:lnTo>
                  <a:lnTo>
                    <a:pt x="49529" y="171957"/>
                  </a:lnTo>
                  <a:lnTo>
                    <a:pt x="88519" y="158368"/>
                  </a:lnTo>
                  <a:lnTo>
                    <a:pt x="92136" y="154431"/>
                  </a:lnTo>
                  <a:lnTo>
                    <a:pt x="41275" y="154431"/>
                  </a:lnTo>
                  <a:lnTo>
                    <a:pt x="37465" y="154177"/>
                  </a:lnTo>
                  <a:lnTo>
                    <a:pt x="33274" y="153415"/>
                  </a:lnTo>
                  <a:lnTo>
                    <a:pt x="29209" y="152780"/>
                  </a:lnTo>
                  <a:lnTo>
                    <a:pt x="25146" y="151764"/>
                  </a:lnTo>
                  <a:lnTo>
                    <a:pt x="2667" y="141858"/>
                  </a:lnTo>
                  <a:lnTo>
                    <a:pt x="0" y="139445"/>
                  </a:lnTo>
                  <a:close/>
                </a:path>
                <a:path w="732154" h="172085">
                  <a:moveTo>
                    <a:pt x="58039" y="0"/>
                  </a:moveTo>
                  <a:lnTo>
                    <a:pt x="50800" y="0"/>
                  </a:lnTo>
                  <a:lnTo>
                    <a:pt x="43815" y="888"/>
                  </a:lnTo>
                  <a:lnTo>
                    <a:pt x="8508" y="19049"/>
                  </a:lnTo>
                  <a:lnTo>
                    <a:pt x="253" y="36829"/>
                  </a:lnTo>
                  <a:lnTo>
                    <a:pt x="253" y="50672"/>
                  </a:lnTo>
                  <a:lnTo>
                    <a:pt x="1270" y="56006"/>
                  </a:lnTo>
                  <a:lnTo>
                    <a:pt x="3428" y="60578"/>
                  </a:lnTo>
                  <a:lnTo>
                    <a:pt x="5588" y="65277"/>
                  </a:lnTo>
                  <a:lnTo>
                    <a:pt x="41528" y="91947"/>
                  </a:lnTo>
                  <a:lnTo>
                    <a:pt x="52197" y="97281"/>
                  </a:lnTo>
                  <a:lnTo>
                    <a:pt x="56896" y="99821"/>
                  </a:lnTo>
                  <a:lnTo>
                    <a:pt x="77470" y="116839"/>
                  </a:lnTo>
                  <a:lnTo>
                    <a:pt x="79501" y="120141"/>
                  </a:lnTo>
                  <a:lnTo>
                    <a:pt x="80391" y="124078"/>
                  </a:lnTo>
                  <a:lnTo>
                    <a:pt x="80391" y="136905"/>
                  </a:lnTo>
                  <a:lnTo>
                    <a:pt x="44703" y="154431"/>
                  </a:lnTo>
                  <a:lnTo>
                    <a:pt x="92136" y="154431"/>
                  </a:lnTo>
                  <a:lnTo>
                    <a:pt x="92837" y="153669"/>
                  </a:lnTo>
                  <a:lnTo>
                    <a:pt x="96012" y="148081"/>
                  </a:lnTo>
                  <a:lnTo>
                    <a:pt x="99314" y="142366"/>
                  </a:lnTo>
                  <a:lnTo>
                    <a:pt x="100838" y="135381"/>
                  </a:lnTo>
                  <a:lnTo>
                    <a:pt x="100838" y="121030"/>
                  </a:lnTo>
                  <a:lnTo>
                    <a:pt x="99695" y="115442"/>
                  </a:lnTo>
                  <a:lnTo>
                    <a:pt x="97161" y="110489"/>
                  </a:lnTo>
                  <a:lnTo>
                    <a:pt x="94996" y="105917"/>
                  </a:lnTo>
                  <a:lnTo>
                    <a:pt x="62738" y="80390"/>
                  </a:lnTo>
                  <a:lnTo>
                    <a:pt x="50926" y="74675"/>
                  </a:lnTo>
                  <a:lnTo>
                    <a:pt x="45847" y="72008"/>
                  </a:lnTo>
                  <a:lnTo>
                    <a:pt x="36956" y="67182"/>
                  </a:lnTo>
                  <a:lnTo>
                    <a:pt x="33147" y="64769"/>
                  </a:lnTo>
                  <a:lnTo>
                    <a:pt x="30099" y="62229"/>
                  </a:lnTo>
                  <a:lnTo>
                    <a:pt x="26924" y="59689"/>
                  </a:lnTo>
                  <a:lnTo>
                    <a:pt x="24638" y="56768"/>
                  </a:lnTo>
                  <a:lnTo>
                    <a:pt x="22987" y="53720"/>
                  </a:lnTo>
                  <a:lnTo>
                    <a:pt x="21463" y="50672"/>
                  </a:lnTo>
                  <a:lnTo>
                    <a:pt x="20700" y="46989"/>
                  </a:lnTo>
                  <a:lnTo>
                    <a:pt x="20700" y="38099"/>
                  </a:lnTo>
                  <a:lnTo>
                    <a:pt x="51816" y="17652"/>
                  </a:lnTo>
                  <a:lnTo>
                    <a:pt x="93979" y="17652"/>
                  </a:lnTo>
                  <a:lnTo>
                    <a:pt x="93979" y="5841"/>
                  </a:lnTo>
                  <a:lnTo>
                    <a:pt x="87453" y="3268"/>
                  </a:lnTo>
                  <a:lnTo>
                    <a:pt x="79295" y="1444"/>
                  </a:lnTo>
                  <a:lnTo>
                    <a:pt x="69494" y="359"/>
                  </a:lnTo>
                  <a:lnTo>
                    <a:pt x="58039" y="0"/>
                  </a:lnTo>
                  <a:close/>
                </a:path>
                <a:path w="732154" h="172085">
                  <a:moveTo>
                    <a:pt x="93979" y="17652"/>
                  </a:moveTo>
                  <a:lnTo>
                    <a:pt x="56133" y="17652"/>
                  </a:lnTo>
                  <a:lnTo>
                    <a:pt x="67137" y="18276"/>
                  </a:lnTo>
                  <a:lnTo>
                    <a:pt x="77104" y="20161"/>
                  </a:lnTo>
                  <a:lnTo>
                    <a:pt x="86048" y="23332"/>
                  </a:lnTo>
                  <a:lnTo>
                    <a:pt x="93979" y="27812"/>
                  </a:lnTo>
                  <a:lnTo>
                    <a:pt x="93979" y="17652"/>
                  </a:lnTo>
                  <a:close/>
                </a:path>
                <a:path w="732154" h="172085">
                  <a:moveTo>
                    <a:pt x="178434" y="47497"/>
                  </a:moveTo>
                  <a:lnTo>
                    <a:pt x="139319" y="65023"/>
                  </a:lnTo>
                  <a:lnTo>
                    <a:pt x="123571" y="110235"/>
                  </a:lnTo>
                  <a:lnTo>
                    <a:pt x="124475" y="124092"/>
                  </a:lnTo>
                  <a:lnTo>
                    <a:pt x="145881" y="162903"/>
                  </a:lnTo>
                  <a:lnTo>
                    <a:pt x="177546" y="171957"/>
                  </a:lnTo>
                  <a:lnTo>
                    <a:pt x="189839" y="171245"/>
                  </a:lnTo>
                  <a:lnTo>
                    <a:pt x="200834" y="169116"/>
                  </a:lnTo>
                  <a:lnTo>
                    <a:pt x="210567" y="165582"/>
                  </a:lnTo>
                  <a:lnTo>
                    <a:pt x="219075" y="160654"/>
                  </a:lnTo>
                  <a:lnTo>
                    <a:pt x="219075" y="155955"/>
                  </a:lnTo>
                  <a:lnTo>
                    <a:pt x="182118" y="155955"/>
                  </a:lnTo>
                  <a:lnTo>
                    <a:pt x="173642" y="155287"/>
                  </a:lnTo>
                  <a:lnTo>
                    <a:pt x="144192" y="123908"/>
                  </a:lnTo>
                  <a:lnTo>
                    <a:pt x="143382" y="114553"/>
                  </a:lnTo>
                  <a:lnTo>
                    <a:pt x="227202" y="114553"/>
                  </a:lnTo>
                  <a:lnTo>
                    <a:pt x="227202" y="104520"/>
                  </a:lnTo>
                  <a:lnTo>
                    <a:pt x="226824" y="98424"/>
                  </a:lnTo>
                  <a:lnTo>
                    <a:pt x="143509" y="98424"/>
                  </a:lnTo>
                  <a:lnTo>
                    <a:pt x="145085" y="90993"/>
                  </a:lnTo>
                  <a:lnTo>
                    <a:pt x="169037" y="63626"/>
                  </a:lnTo>
                  <a:lnTo>
                    <a:pt x="215188" y="63626"/>
                  </a:lnTo>
                  <a:lnTo>
                    <a:pt x="214502" y="62610"/>
                  </a:lnTo>
                  <a:lnTo>
                    <a:pt x="207456" y="56016"/>
                  </a:lnTo>
                  <a:lnTo>
                    <a:pt x="199088" y="51292"/>
                  </a:lnTo>
                  <a:lnTo>
                    <a:pt x="189410" y="48448"/>
                  </a:lnTo>
                  <a:lnTo>
                    <a:pt x="178434" y="47497"/>
                  </a:lnTo>
                  <a:close/>
                </a:path>
                <a:path w="732154" h="172085">
                  <a:moveTo>
                    <a:pt x="219075" y="142747"/>
                  </a:moveTo>
                  <a:lnTo>
                    <a:pt x="210407" y="148508"/>
                  </a:lnTo>
                  <a:lnTo>
                    <a:pt x="201358" y="152638"/>
                  </a:lnTo>
                  <a:lnTo>
                    <a:pt x="191928" y="155124"/>
                  </a:lnTo>
                  <a:lnTo>
                    <a:pt x="182118" y="155955"/>
                  </a:lnTo>
                  <a:lnTo>
                    <a:pt x="219075" y="155955"/>
                  </a:lnTo>
                  <a:lnTo>
                    <a:pt x="219075" y="142747"/>
                  </a:lnTo>
                  <a:close/>
                </a:path>
                <a:path w="732154" h="172085">
                  <a:moveTo>
                    <a:pt x="215188" y="63626"/>
                  </a:moveTo>
                  <a:lnTo>
                    <a:pt x="187325" y="63626"/>
                  </a:lnTo>
                  <a:lnTo>
                    <a:pt x="194564" y="66674"/>
                  </a:lnTo>
                  <a:lnTo>
                    <a:pt x="199771" y="72770"/>
                  </a:lnTo>
                  <a:lnTo>
                    <a:pt x="203200" y="77797"/>
                  </a:lnTo>
                  <a:lnTo>
                    <a:pt x="205676" y="83740"/>
                  </a:lnTo>
                  <a:lnTo>
                    <a:pt x="207200" y="90612"/>
                  </a:lnTo>
                  <a:lnTo>
                    <a:pt x="207772" y="98424"/>
                  </a:lnTo>
                  <a:lnTo>
                    <a:pt x="226824" y="98424"/>
                  </a:lnTo>
                  <a:lnTo>
                    <a:pt x="226415" y="91828"/>
                  </a:lnTo>
                  <a:lnTo>
                    <a:pt x="224043" y="80613"/>
                  </a:lnTo>
                  <a:lnTo>
                    <a:pt x="220077" y="70873"/>
                  </a:lnTo>
                  <a:lnTo>
                    <a:pt x="215188" y="63626"/>
                  </a:lnTo>
                  <a:close/>
                </a:path>
                <a:path w="732154" h="172085">
                  <a:moveTo>
                    <a:pt x="275717" y="50291"/>
                  </a:moveTo>
                  <a:lnTo>
                    <a:pt x="256667" y="50291"/>
                  </a:lnTo>
                  <a:lnTo>
                    <a:pt x="256667" y="169163"/>
                  </a:lnTo>
                  <a:lnTo>
                    <a:pt x="275717" y="169163"/>
                  </a:lnTo>
                  <a:lnTo>
                    <a:pt x="275717" y="108584"/>
                  </a:lnTo>
                  <a:lnTo>
                    <a:pt x="276238" y="99200"/>
                  </a:lnTo>
                  <a:lnTo>
                    <a:pt x="277796" y="90852"/>
                  </a:lnTo>
                  <a:lnTo>
                    <a:pt x="280378" y="83528"/>
                  </a:lnTo>
                  <a:lnTo>
                    <a:pt x="283972" y="77215"/>
                  </a:lnTo>
                  <a:lnTo>
                    <a:pt x="285661" y="74802"/>
                  </a:lnTo>
                  <a:lnTo>
                    <a:pt x="275717" y="74802"/>
                  </a:lnTo>
                  <a:lnTo>
                    <a:pt x="275717" y="50291"/>
                  </a:lnTo>
                  <a:close/>
                </a:path>
                <a:path w="732154" h="172085">
                  <a:moveTo>
                    <a:pt x="312293" y="48259"/>
                  </a:moveTo>
                  <a:lnTo>
                    <a:pt x="300354" y="48259"/>
                  </a:lnTo>
                  <a:lnTo>
                    <a:pt x="294131" y="50545"/>
                  </a:lnTo>
                  <a:lnTo>
                    <a:pt x="288671" y="55244"/>
                  </a:lnTo>
                  <a:lnTo>
                    <a:pt x="283082" y="59943"/>
                  </a:lnTo>
                  <a:lnTo>
                    <a:pt x="278892" y="66420"/>
                  </a:lnTo>
                  <a:lnTo>
                    <a:pt x="276225" y="74802"/>
                  </a:lnTo>
                  <a:lnTo>
                    <a:pt x="285661" y="74802"/>
                  </a:lnTo>
                  <a:lnTo>
                    <a:pt x="289305" y="69595"/>
                  </a:lnTo>
                  <a:lnTo>
                    <a:pt x="296164" y="65785"/>
                  </a:lnTo>
                  <a:lnTo>
                    <a:pt x="318643" y="65785"/>
                  </a:lnTo>
                  <a:lnTo>
                    <a:pt x="318643" y="49910"/>
                  </a:lnTo>
                  <a:lnTo>
                    <a:pt x="316102" y="48767"/>
                  </a:lnTo>
                  <a:lnTo>
                    <a:pt x="312293" y="48259"/>
                  </a:lnTo>
                  <a:close/>
                </a:path>
                <a:path w="732154" h="172085">
                  <a:moveTo>
                    <a:pt x="318643" y="65785"/>
                  </a:moveTo>
                  <a:lnTo>
                    <a:pt x="310515" y="65785"/>
                  </a:lnTo>
                  <a:lnTo>
                    <a:pt x="315341" y="67055"/>
                  </a:lnTo>
                  <a:lnTo>
                    <a:pt x="318643" y="69595"/>
                  </a:lnTo>
                  <a:lnTo>
                    <a:pt x="318643" y="65785"/>
                  </a:lnTo>
                  <a:close/>
                </a:path>
                <a:path w="732154" h="172085">
                  <a:moveTo>
                    <a:pt x="342265" y="50291"/>
                  </a:moveTo>
                  <a:lnTo>
                    <a:pt x="321309" y="50291"/>
                  </a:lnTo>
                  <a:lnTo>
                    <a:pt x="366395" y="169163"/>
                  </a:lnTo>
                  <a:lnTo>
                    <a:pt x="385064" y="169163"/>
                  </a:lnTo>
                  <a:lnTo>
                    <a:pt x="391390" y="153288"/>
                  </a:lnTo>
                  <a:lnTo>
                    <a:pt x="376554" y="153288"/>
                  </a:lnTo>
                  <a:lnTo>
                    <a:pt x="376047" y="148589"/>
                  </a:lnTo>
                  <a:lnTo>
                    <a:pt x="374650" y="143001"/>
                  </a:lnTo>
                  <a:lnTo>
                    <a:pt x="372364" y="136651"/>
                  </a:lnTo>
                  <a:lnTo>
                    <a:pt x="342265" y="50291"/>
                  </a:lnTo>
                  <a:close/>
                </a:path>
                <a:path w="732154" h="172085">
                  <a:moveTo>
                    <a:pt x="432434" y="50291"/>
                  </a:moveTo>
                  <a:lnTo>
                    <a:pt x="412369" y="50291"/>
                  </a:lnTo>
                  <a:lnTo>
                    <a:pt x="380746" y="137159"/>
                  </a:lnTo>
                  <a:lnTo>
                    <a:pt x="379095" y="141985"/>
                  </a:lnTo>
                  <a:lnTo>
                    <a:pt x="377825" y="147319"/>
                  </a:lnTo>
                  <a:lnTo>
                    <a:pt x="377063" y="153288"/>
                  </a:lnTo>
                  <a:lnTo>
                    <a:pt x="391390" y="153288"/>
                  </a:lnTo>
                  <a:lnTo>
                    <a:pt x="432434" y="50291"/>
                  </a:lnTo>
                  <a:close/>
                </a:path>
                <a:path w="732154" h="172085">
                  <a:moveTo>
                    <a:pt x="499999" y="47497"/>
                  </a:moveTo>
                  <a:lnTo>
                    <a:pt x="460882" y="65023"/>
                  </a:lnTo>
                  <a:lnTo>
                    <a:pt x="445134" y="110235"/>
                  </a:lnTo>
                  <a:lnTo>
                    <a:pt x="446039" y="124092"/>
                  </a:lnTo>
                  <a:lnTo>
                    <a:pt x="467445" y="162903"/>
                  </a:lnTo>
                  <a:lnTo>
                    <a:pt x="499109" y="171957"/>
                  </a:lnTo>
                  <a:lnTo>
                    <a:pt x="511403" y="171245"/>
                  </a:lnTo>
                  <a:lnTo>
                    <a:pt x="522398" y="169116"/>
                  </a:lnTo>
                  <a:lnTo>
                    <a:pt x="532131" y="165582"/>
                  </a:lnTo>
                  <a:lnTo>
                    <a:pt x="540639" y="160654"/>
                  </a:lnTo>
                  <a:lnTo>
                    <a:pt x="540639" y="155955"/>
                  </a:lnTo>
                  <a:lnTo>
                    <a:pt x="503681" y="155955"/>
                  </a:lnTo>
                  <a:lnTo>
                    <a:pt x="495206" y="155287"/>
                  </a:lnTo>
                  <a:lnTo>
                    <a:pt x="465756" y="123908"/>
                  </a:lnTo>
                  <a:lnTo>
                    <a:pt x="464947" y="114553"/>
                  </a:lnTo>
                  <a:lnTo>
                    <a:pt x="548767" y="114553"/>
                  </a:lnTo>
                  <a:lnTo>
                    <a:pt x="548767" y="104520"/>
                  </a:lnTo>
                  <a:lnTo>
                    <a:pt x="548388" y="98424"/>
                  </a:lnTo>
                  <a:lnTo>
                    <a:pt x="465074" y="98424"/>
                  </a:lnTo>
                  <a:lnTo>
                    <a:pt x="466649" y="90993"/>
                  </a:lnTo>
                  <a:lnTo>
                    <a:pt x="490600" y="63626"/>
                  </a:lnTo>
                  <a:lnTo>
                    <a:pt x="536752" y="63626"/>
                  </a:lnTo>
                  <a:lnTo>
                    <a:pt x="536067" y="62610"/>
                  </a:lnTo>
                  <a:lnTo>
                    <a:pt x="529020" y="56016"/>
                  </a:lnTo>
                  <a:lnTo>
                    <a:pt x="520652" y="51292"/>
                  </a:lnTo>
                  <a:lnTo>
                    <a:pt x="510974" y="48448"/>
                  </a:lnTo>
                  <a:lnTo>
                    <a:pt x="499999" y="47497"/>
                  </a:lnTo>
                  <a:close/>
                </a:path>
                <a:path w="732154" h="172085">
                  <a:moveTo>
                    <a:pt x="540639" y="142747"/>
                  </a:moveTo>
                  <a:lnTo>
                    <a:pt x="531971" y="148508"/>
                  </a:lnTo>
                  <a:lnTo>
                    <a:pt x="522922" y="152638"/>
                  </a:lnTo>
                  <a:lnTo>
                    <a:pt x="513492" y="155124"/>
                  </a:lnTo>
                  <a:lnTo>
                    <a:pt x="503681" y="155955"/>
                  </a:lnTo>
                  <a:lnTo>
                    <a:pt x="540639" y="155955"/>
                  </a:lnTo>
                  <a:lnTo>
                    <a:pt x="540639" y="142747"/>
                  </a:lnTo>
                  <a:close/>
                </a:path>
                <a:path w="732154" h="172085">
                  <a:moveTo>
                    <a:pt x="536752" y="63626"/>
                  </a:moveTo>
                  <a:lnTo>
                    <a:pt x="508889" y="63626"/>
                  </a:lnTo>
                  <a:lnTo>
                    <a:pt x="516127" y="66674"/>
                  </a:lnTo>
                  <a:lnTo>
                    <a:pt x="521334" y="72770"/>
                  </a:lnTo>
                  <a:lnTo>
                    <a:pt x="524763" y="77797"/>
                  </a:lnTo>
                  <a:lnTo>
                    <a:pt x="527240" y="83740"/>
                  </a:lnTo>
                  <a:lnTo>
                    <a:pt x="528764" y="90612"/>
                  </a:lnTo>
                  <a:lnTo>
                    <a:pt x="529335" y="98424"/>
                  </a:lnTo>
                  <a:lnTo>
                    <a:pt x="548388" y="98424"/>
                  </a:lnTo>
                  <a:lnTo>
                    <a:pt x="547979" y="91828"/>
                  </a:lnTo>
                  <a:lnTo>
                    <a:pt x="545607" y="80613"/>
                  </a:lnTo>
                  <a:lnTo>
                    <a:pt x="541641" y="70873"/>
                  </a:lnTo>
                  <a:lnTo>
                    <a:pt x="536752" y="63626"/>
                  </a:lnTo>
                  <a:close/>
                </a:path>
                <a:path w="732154" h="172085">
                  <a:moveTo>
                    <a:pt x="597280" y="50291"/>
                  </a:moveTo>
                  <a:lnTo>
                    <a:pt x="578230" y="50291"/>
                  </a:lnTo>
                  <a:lnTo>
                    <a:pt x="578230" y="169163"/>
                  </a:lnTo>
                  <a:lnTo>
                    <a:pt x="597280" y="169163"/>
                  </a:lnTo>
                  <a:lnTo>
                    <a:pt x="597280" y="108584"/>
                  </a:lnTo>
                  <a:lnTo>
                    <a:pt x="597802" y="99200"/>
                  </a:lnTo>
                  <a:lnTo>
                    <a:pt x="599360" y="90852"/>
                  </a:lnTo>
                  <a:lnTo>
                    <a:pt x="601942" y="83528"/>
                  </a:lnTo>
                  <a:lnTo>
                    <a:pt x="605535" y="77215"/>
                  </a:lnTo>
                  <a:lnTo>
                    <a:pt x="607225" y="74802"/>
                  </a:lnTo>
                  <a:lnTo>
                    <a:pt x="597280" y="74802"/>
                  </a:lnTo>
                  <a:lnTo>
                    <a:pt x="597280" y="50291"/>
                  </a:lnTo>
                  <a:close/>
                </a:path>
                <a:path w="732154" h="172085">
                  <a:moveTo>
                    <a:pt x="633856" y="48259"/>
                  </a:moveTo>
                  <a:lnTo>
                    <a:pt x="621919" y="48259"/>
                  </a:lnTo>
                  <a:lnTo>
                    <a:pt x="615696" y="50545"/>
                  </a:lnTo>
                  <a:lnTo>
                    <a:pt x="610234" y="55244"/>
                  </a:lnTo>
                  <a:lnTo>
                    <a:pt x="604647" y="59943"/>
                  </a:lnTo>
                  <a:lnTo>
                    <a:pt x="600455" y="66420"/>
                  </a:lnTo>
                  <a:lnTo>
                    <a:pt x="597789" y="74802"/>
                  </a:lnTo>
                  <a:lnTo>
                    <a:pt x="607225" y="74802"/>
                  </a:lnTo>
                  <a:lnTo>
                    <a:pt x="610870" y="69595"/>
                  </a:lnTo>
                  <a:lnTo>
                    <a:pt x="617727" y="65785"/>
                  </a:lnTo>
                  <a:lnTo>
                    <a:pt x="640206" y="65785"/>
                  </a:lnTo>
                  <a:lnTo>
                    <a:pt x="640206" y="49910"/>
                  </a:lnTo>
                  <a:lnTo>
                    <a:pt x="637667" y="48767"/>
                  </a:lnTo>
                  <a:lnTo>
                    <a:pt x="633856" y="48259"/>
                  </a:lnTo>
                  <a:close/>
                </a:path>
                <a:path w="732154" h="172085">
                  <a:moveTo>
                    <a:pt x="640206" y="65785"/>
                  </a:moveTo>
                  <a:lnTo>
                    <a:pt x="632078" y="65785"/>
                  </a:lnTo>
                  <a:lnTo>
                    <a:pt x="636904" y="67055"/>
                  </a:lnTo>
                  <a:lnTo>
                    <a:pt x="640206" y="69595"/>
                  </a:lnTo>
                  <a:lnTo>
                    <a:pt x="640206" y="65785"/>
                  </a:lnTo>
                  <a:close/>
                </a:path>
                <a:path w="732154" h="172085">
                  <a:moveTo>
                    <a:pt x="653288" y="144525"/>
                  </a:moveTo>
                  <a:lnTo>
                    <a:pt x="653288" y="164972"/>
                  </a:lnTo>
                  <a:lnTo>
                    <a:pt x="660358" y="168046"/>
                  </a:lnTo>
                  <a:lnTo>
                    <a:pt x="668035" y="170227"/>
                  </a:lnTo>
                  <a:lnTo>
                    <a:pt x="676308" y="171527"/>
                  </a:lnTo>
                  <a:lnTo>
                    <a:pt x="685165" y="171957"/>
                  </a:lnTo>
                  <a:lnTo>
                    <a:pt x="691388" y="171957"/>
                  </a:lnTo>
                  <a:lnTo>
                    <a:pt x="726383" y="155955"/>
                  </a:lnTo>
                  <a:lnTo>
                    <a:pt x="687577" y="155955"/>
                  </a:lnTo>
                  <a:lnTo>
                    <a:pt x="678433" y="155241"/>
                  </a:lnTo>
                  <a:lnTo>
                    <a:pt x="669671" y="153098"/>
                  </a:lnTo>
                  <a:lnTo>
                    <a:pt x="661289" y="149526"/>
                  </a:lnTo>
                  <a:lnTo>
                    <a:pt x="653288" y="144525"/>
                  </a:lnTo>
                  <a:close/>
                </a:path>
                <a:path w="732154" h="172085">
                  <a:moveTo>
                    <a:pt x="699134" y="47497"/>
                  </a:moveTo>
                  <a:lnTo>
                    <a:pt x="693293" y="47497"/>
                  </a:lnTo>
                  <a:lnTo>
                    <a:pt x="687704" y="48259"/>
                  </a:lnTo>
                  <a:lnTo>
                    <a:pt x="682244" y="49783"/>
                  </a:lnTo>
                  <a:lnTo>
                    <a:pt x="676782" y="51180"/>
                  </a:lnTo>
                  <a:lnTo>
                    <a:pt x="653542" y="76326"/>
                  </a:lnTo>
                  <a:lnTo>
                    <a:pt x="653542" y="86486"/>
                  </a:lnTo>
                  <a:lnTo>
                    <a:pt x="680212" y="114426"/>
                  </a:lnTo>
                  <a:lnTo>
                    <a:pt x="685546" y="116458"/>
                  </a:lnTo>
                  <a:lnTo>
                    <a:pt x="692784" y="119379"/>
                  </a:lnTo>
                  <a:lnTo>
                    <a:pt x="696087" y="120776"/>
                  </a:lnTo>
                  <a:lnTo>
                    <a:pt x="699389" y="122046"/>
                  </a:lnTo>
                  <a:lnTo>
                    <a:pt x="702309" y="123570"/>
                  </a:lnTo>
                  <a:lnTo>
                    <a:pt x="704723" y="125348"/>
                  </a:lnTo>
                  <a:lnTo>
                    <a:pt x="707135" y="126999"/>
                  </a:lnTo>
                  <a:lnTo>
                    <a:pt x="709041" y="129031"/>
                  </a:lnTo>
                  <a:lnTo>
                    <a:pt x="710565" y="131190"/>
                  </a:lnTo>
                  <a:lnTo>
                    <a:pt x="711962" y="133349"/>
                  </a:lnTo>
                  <a:lnTo>
                    <a:pt x="712724" y="136143"/>
                  </a:lnTo>
                  <a:lnTo>
                    <a:pt x="712724" y="139318"/>
                  </a:lnTo>
                  <a:lnTo>
                    <a:pt x="711152" y="146579"/>
                  </a:lnTo>
                  <a:lnTo>
                    <a:pt x="706437" y="151780"/>
                  </a:lnTo>
                  <a:lnTo>
                    <a:pt x="698579" y="154910"/>
                  </a:lnTo>
                  <a:lnTo>
                    <a:pt x="687577" y="155955"/>
                  </a:lnTo>
                  <a:lnTo>
                    <a:pt x="726383" y="155955"/>
                  </a:lnTo>
                  <a:lnTo>
                    <a:pt x="728345" y="152780"/>
                  </a:lnTo>
                  <a:lnTo>
                    <a:pt x="730884" y="148335"/>
                  </a:lnTo>
                  <a:lnTo>
                    <a:pt x="732154" y="143255"/>
                  </a:lnTo>
                  <a:lnTo>
                    <a:pt x="732154" y="132587"/>
                  </a:lnTo>
                  <a:lnTo>
                    <a:pt x="731393" y="128523"/>
                  </a:lnTo>
                  <a:lnTo>
                    <a:pt x="729742" y="124967"/>
                  </a:lnTo>
                  <a:lnTo>
                    <a:pt x="728218" y="121538"/>
                  </a:lnTo>
                  <a:lnTo>
                    <a:pt x="694181" y="100837"/>
                  </a:lnTo>
                  <a:lnTo>
                    <a:pt x="690752" y="99313"/>
                  </a:lnTo>
                  <a:lnTo>
                    <a:pt x="687577" y="98043"/>
                  </a:lnTo>
                  <a:lnTo>
                    <a:pt x="684529" y="96773"/>
                  </a:lnTo>
                  <a:lnTo>
                    <a:pt x="681863" y="95249"/>
                  </a:lnTo>
                  <a:lnTo>
                    <a:pt x="679703" y="93598"/>
                  </a:lnTo>
                  <a:lnTo>
                    <a:pt x="677545" y="92074"/>
                  </a:lnTo>
                  <a:lnTo>
                    <a:pt x="675894" y="90169"/>
                  </a:lnTo>
                  <a:lnTo>
                    <a:pt x="674751" y="88010"/>
                  </a:lnTo>
                  <a:lnTo>
                    <a:pt x="673607" y="85978"/>
                  </a:lnTo>
                  <a:lnTo>
                    <a:pt x="673100" y="83438"/>
                  </a:lnTo>
                  <a:lnTo>
                    <a:pt x="673100" y="77850"/>
                  </a:lnTo>
                  <a:lnTo>
                    <a:pt x="692912" y="63626"/>
                  </a:lnTo>
                  <a:lnTo>
                    <a:pt x="726694" y="63626"/>
                  </a:lnTo>
                  <a:lnTo>
                    <a:pt x="726694" y="52831"/>
                  </a:lnTo>
                  <a:lnTo>
                    <a:pt x="720405" y="50498"/>
                  </a:lnTo>
                  <a:lnTo>
                    <a:pt x="713724" y="48831"/>
                  </a:lnTo>
                  <a:lnTo>
                    <a:pt x="706637" y="47831"/>
                  </a:lnTo>
                  <a:lnTo>
                    <a:pt x="699134" y="47497"/>
                  </a:lnTo>
                  <a:close/>
                </a:path>
                <a:path w="732154" h="172085">
                  <a:moveTo>
                    <a:pt x="726694" y="63626"/>
                  </a:moveTo>
                  <a:lnTo>
                    <a:pt x="696595" y="63626"/>
                  </a:lnTo>
                  <a:lnTo>
                    <a:pt x="704834" y="64152"/>
                  </a:lnTo>
                  <a:lnTo>
                    <a:pt x="712597" y="65738"/>
                  </a:lnTo>
                  <a:lnTo>
                    <a:pt x="719883" y="68395"/>
                  </a:lnTo>
                  <a:lnTo>
                    <a:pt x="726694" y="72135"/>
                  </a:lnTo>
                  <a:lnTo>
                    <a:pt x="726694" y="63626"/>
                  </a:lnTo>
                  <a:close/>
                </a:path>
              </a:pathLst>
            </a:custGeom>
            <a:solidFill>
              <a:srgbClr val="FFFFFF">
                <a:alpha val="98823"/>
              </a:srgbClr>
            </a:solidFill>
          </p:spPr>
          <p:txBody>
            <a:bodyPr wrap="square" lIns="0" tIns="0" rIns="0" bIns="0" rtlCol="0"/>
            <a:lstStyle/>
            <a:p>
              <a:endParaRPr sz="2700">
                <a:latin typeface="Canva Sans" panose="020B0604020202020204" charset="0"/>
              </a:endParaRPr>
            </a:p>
          </p:txBody>
        </p:sp>
        <p:sp>
          <p:nvSpPr>
            <p:cNvPr id="83" name="object 83"/>
            <p:cNvSpPr/>
            <p:nvPr/>
          </p:nvSpPr>
          <p:spPr>
            <a:xfrm>
              <a:off x="9532619" y="5896356"/>
              <a:ext cx="1813560" cy="422275"/>
            </a:xfrm>
            <a:custGeom>
              <a:avLst/>
              <a:gdLst/>
              <a:ahLst/>
              <a:cxnLst/>
              <a:rect l="l" t="t" r="r" b="b"/>
              <a:pathLst>
                <a:path w="1813559" h="422275">
                  <a:moveTo>
                    <a:pt x="1813560" y="0"/>
                  </a:moveTo>
                  <a:lnTo>
                    <a:pt x="0" y="0"/>
                  </a:lnTo>
                  <a:lnTo>
                    <a:pt x="0" y="422148"/>
                  </a:lnTo>
                  <a:lnTo>
                    <a:pt x="1813560" y="422148"/>
                  </a:lnTo>
                  <a:lnTo>
                    <a:pt x="1813560" y="0"/>
                  </a:lnTo>
                  <a:close/>
                </a:path>
              </a:pathLst>
            </a:custGeom>
            <a:solidFill>
              <a:srgbClr val="FF752D"/>
            </a:solidFill>
          </p:spPr>
          <p:txBody>
            <a:bodyPr wrap="square" lIns="0" tIns="0" rIns="0" bIns="0" rtlCol="0"/>
            <a:lstStyle/>
            <a:p>
              <a:endParaRPr sz="2700">
                <a:latin typeface="Canva Sans" panose="020B0604020202020204" charset="0"/>
              </a:endParaRPr>
            </a:p>
          </p:txBody>
        </p:sp>
        <p:sp>
          <p:nvSpPr>
            <p:cNvPr id="84" name="object 84"/>
            <p:cNvSpPr/>
            <p:nvPr/>
          </p:nvSpPr>
          <p:spPr>
            <a:xfrm>
              <a:off x="9847452" y="5998172"/>
              <a:ext cx="1187450" cy="232410"/>
            </a:xfrm>
            <a:custGeom>
              <a:avLst/>
              <a:gdLst/>
              <a:ahLst/>
              <a:cxnLst/>
              <a:rect l="l" t="t" r="r" b="b"/>
              <a:pathLst>
                <a:path w="1187450" h="232410">
                  <a:moveTo>
                    <a:pt x="25400" y="9512"/>
                  </a:moveTo>
                  <a:lnTo>
                    <a:pt x="0" y="9512"/>
                  </a:lnTo>
                  <a:lnTo>
                    <a:pt x="0" y="175983"/>
                  </a:lnTo>
                  <a:lnTo>
                    <a:pt x="19557" y="175983"/>
                  </a:lnTo>
                  <a:lnTo>
                    <a:pt x="19557" y="44030"/>
                  </a:lnTo>
                  <a:lnTo>
                    <a:pt x="19176" y="36410"/>
                  </a:lnTo>
                  <a:lnTo>
                    <a:pt x="18669" y="32842"/>
                  </a:lnTo>
                  <a:lnTo>
                    <a:pt x="40283" y="32842"/>
                  </a:lnTo>
                  <a:lnTo>
                    <a:pt x="25400" y="9512"/>
                  </a:lnTo>
                  <a:close/>
                </a:path>
                <a:path w="1187450" h="232410">
                  <a:moveTo>
                    <a:pt x="40283" y="32842"/>
                  </a:moveTo>
                  <a:lnTo>
                    <a:pt x="19303" y="32842"/>
                  </a:lnTo>
                  <a:lnTo>
                    <a:pt x="20700" y="36487"/>
                  </a:lnTo>
                  <a:lnTo>
                    <a:pt x="22478" y="39966"/>
                  </a:lnTo>
                  <a:lnTo>
                    <a:pt x="110363" y="175983"/>
                  </a:lnTo>
                  <a:lnTo>
                    <a:pt x="134239" y="175983"/>
                  </a:lnTo>
                  <a:lnTo>
                    <a:pt x="134239" y="151256"/>
                  </a:lnTo>
                  <a:lnTo>
                    <a:pt x="115443" y="151256"/>
                  </a:lnTo>
                  <a:lnTo>
                    <a:pt x="114426" y="149237"/>
                  </a:lnTo>
                  <a:lnTo>
                    <a:pt x="112141" y="145529"/>
                  </a:lnTo>
                  <a:lnTo>
                    <a:pt x="108712" y="140106"/>
                  </a:lnTo>
                  <a:lnTo>
                    <a:pt x="40283" y="32842"/>
                  </a:lnTo>
                  <a:close/>
                </a:path>
                <a:path w="1187450" h="232410">
                  <a:moveTo>
                    <a:pt x="134239" y="9512"/>
                  </a:moveTo>
                  <a:lnTo>
                    <a:pt x="114680" y="9512"/>
                  </a:lnTo>
                  <a:lnTo>
                    <a:pt x="114765" y="140106"/>
                  </a:lnTo>
                  <a:lnTo>
                    <a:pt x="115062" y="146456"/>
                  </a:lnTo>
                  <a:lnTo>
                    <a:pt x="115950" y="151256"/>
                  </a:lnTo>
                  <a:lnTo>
                    <a:pt x="134239" y="151256"/>
                  </a:lnTo>
                  <a:lnTo>
                    <a:pt x="134239" y="9512"/>
                  </a:lnTo>
                  <a:close/>
                </a:path>
                <a:path w="1187450" h="232410">
                  <a:moveTo>
                    <a:pt x="222503" y="54317"/>
                  </a:moveTo>
                  <a:lnTo>
                    <a:pt x="183388" y="71793"/>
                  </a:lnTo>
                  <a:lnTo>
                    <a:pt x="167640" y="117005"/>
                  </a:lnTo>
                  <a:lnTo>
                    <a:pt x="168544" y="130868"/>
                  </a:lnTo>
                  <a:lnTo>
                    <a:pt x="189950" y="169656"/>
                  </a:lnTo>
                  <a:lnTo>
                    <a:pt x="221615" y="178765"/>
                  </a:lnTo>
                  <a:lnTo>
                    <a:pt x="233908" y="178055"/>
                  </a:lnTo>
                  <a:lnTo>
                    <a:pt x="244903" y="175923"/>
                  </a:lnTo>
                  <a:lnTo>
                    <a:pt x="254636" y="172367"/>
                  </a:lnTo>
                  <a:lnTo>
                    <a:pt x="263144" y="167385"/>
                  </a:lnTo>
                  <a:lnTo>
                    <a:pt x="263144" y="162750"/>
                  </a:lnTo>
                  <a:lnTo>
                    <a:pt x="226187" y="162750"/>
                  </a:lnTo>
                  <a:lnTo>
                    <a:pt x="217711" y="162074"/>
                  </a:lnTo>
                  <a:lnTo>
                    <a:pt x="188261" y="130668"/>
                  </a:lnTo>
                  <a:lnTo>
                    <a:pt x="187451" y="121310"/>
                  </a:lnTo>
                  <a:lnTo>
                    <a:pt x="271272" y="121310"/>
                  </a:lnTo>
                  <a:lnTo>
                    <a:pt x="271272" y="111315"/>
                  </a:lnTo>
                  <a:lnTo>
                    <a:pt x="270889" y="105168"/>
                  </a:lnTo>
                  <a:lnTo>
                    <a:pt x="187578" y="105168"/>
                  </a:lnTo>
                  <a:lnTo>
                    <a:pt x="189154" y="97758"/>
                  </a:lnTo>
                  <a:lnTo>
                    <a:pt x="213105" y="70345"/>
                  </a:lnTo>
                  <a:lnTo>
                    <a:pt x="259196" y="70345"/>
                  </a:lnTo>
                  <a:lnTo>
                    <a:pt x="258572" y="69418"/>
                  </a:lnTo>
                  <a:lnTo>
                    <a:pt x="251525" y="62810"/>
                  </a:lnTo>
                  <a:lnTo>
                    <a:pt x="243157" y="58091"/>
                  </a:lnTo>
                  <a:lnTo>
                    <a:pt x="233479" y="55261"/>
                  </a:lnTo>
                  <a:lnTo>
                    <a:pt x="222503" y="54317"/>
                  </a:lnTo>
                  <a:close/>
                </a:path>
                <a:path w="1187450" h="232410">
                  <a:moveTo>
                    <a:pt x="263144" y="149517"/>
                  </a:moveTo>
                  <a:lnTo>
                    <a:pt x="254476" y="155303"/>
                  </a:lnTo>
                  <a:lnTo>
                    <a:pt x="245427" y="159438"/>
                  </a:lnTo>
                  <a:lnTo>
                    <a:pt x="235997" y="161922"/>
                  </a:lnTo>
                  <a:lnTo>
                    <a:pt x="226187" y="162750"/>
                  </a:lnTo>
                  <a:lnTo>
                    <a:pt x="263144" y="162750"/>
                  </a:lnTo>
                  <a:lnTo>
                    <a:pt x="263144" y="149517"/>
                  </a:lnTo>
                  <a:close/>
                </a:path>
                <a:path w="1187450" h="232410">
                  <a:moveTo>
                    <a:pt x="259196" y="70345"/>
                  </a:moveTo>
                  <a:lnTo>
                    <a:pt x="231394" y="70345"/>
                  </a:lnTo>
                  <a:lnTo>
                    <a:pt x="238632" y="73393"/>
                  </a:lnTo>
                  <a:lnTo>
                    <a:pt x="243840" y="79514"/>
                  </a:lnTo>
                  <a:lnTo>
                    <a:pt x="247269" y="84555"/>
                  </a:lnTo>
                  <a:lnTo>
                    <a:pt x="249745" y="90512"/>
                  </a:lnTo>
                  <a:lnTo>
                    <a:pt x="251269" y="97384"/>
                  </a:lnTo>
                  <a:lnTo>
                    <a:pt x="251841" y="105168"/>
                  </a:lnTo>
                  <a:lnTo>
                    <a:pt x="270889" y="105168"/>
                  </a:lnTo>
                  <a:lnTo>
                    <a:pt x="270484" y="98645"/>
                  </a:lnTo>
                  <a:lnTo>
                    <a:pt x="268112" y="87437"/>
                  </a:lnTo>
                  <a:lnTo>
                    <a:pt x="264146" y="77695"/>
                  </a:lnTo>
                  <a:lnTo>
                    <a:pt x="259196" y="70345"/>
                  </a:lnTo>
                  <a:close/>
                </a:path>
                <a:path w="1187450" h="232410">
                  <a:moveTo>
                    <a:pt x="326008" y="73355"/>
                  </a:moveTo>
                  <a:lnTo>
                    <a:pt x="306958" y="73355"/>
                  </a:lnTo>
                  <a:lnTo>
                    <a:pt x="306958" y="143713"/>
                  </a:lnTo>
                  <a:lnTo>
                    <a:pt x="308909" y="158948"/>
                  </a:lnTo>
                  <a:lnTo>
                    <a:pt x="314753" y="169830"/>
                  </a:lnTo>
                  <a:lnTo>
                    <a:pt x="324479" y="176360"/>
                  </a:lnTo>
                  <a:lnTo>
                    <a:pt x="338074" y="178536"/>
                  </a:lnTo>
                  <a:lnTo>
                    <a:pt x="345440" y="178536"/>
                  </a:lnTo>
                  <a:lnTo>
                    <a:pt x="351408" y="177291"/>
                  </a:lnTo>
                  <a:lnTo>
                    <a:pt x="355853" y="174815"/>
                  </a:lnTo>
                  <a:lnTo>
                    <a:pt x="355853" y="162509"/>
                  </a:lnTo>
                  <a:lnTo>
                    <a:pt x="337185" y="162509"/>
                  </a:lnTo>
                  <a:lnTo>
                    <a:pt x="332740" y="160807"/>
                  </a:lnTo>
                  <a:lnTo>
                    <a:pt x="330073" y="157403"/>
                  </a:lnTo>
                  <a:lnTo>
                    <a:pt x="327278" y="154000"/>
                  </a:lnTo>
                  <a:lnTo>
                    <a:pt x="326008" y="148310"/>
                  </a:lnTo>
                  <a:lnTo>
                    <a:pt x="326008" y="73355"/>
                  </a:lnTo>
                  <a:close/>
                </a:path>
                <a:path w="1187450" h="232410">
                  <a:moveTo>
                    <a:pt x="355853" y="158572"/>
                  </a:moveTo>
                  <a:lnTo>
                    <a:pt x="352425" y="161201"/>
                  </a:lnTo>
                  <a:lnTo>
                    <a:pt x="348233" y="162509"/>
                  </a:lnTo>
                  <a:lnTo>
                    <a:pt x="355853" y="162509"/>
                  </a:lnTo>
                  <a:lnTo>
                    <a:pt x="355853" y="158572"/>
                  </a:lnTo>
                  <a:close/>
                </a:path>
                <a:path w="1187450" h="232410">
                  <a:moveTo>
                    <a:pt x="355853" y="57111"/>
                  </a:moveTo>
                  <a:lnTo>
                    <a:pt x="286512" y="57111"/>
                  </a:lnTo>
                  <a:lnTo>
                    <a:pt x="286512" y="73355"/>
                  </a:lnTo>
                  <a:lnTo>
                    <a:pt x="355853" y="73355"/>
                  </a:lnTo>
                  <a:lnTo>
                    <a:pt x="355853" y="57111"/>
                  </a:lnTo>
                  <a:close/>
                </a:path>
                <a:path w="1187450" h="232410">
                  <a:moveTo>
                    <a:pt x="326008" y="21932"/>
                  </a:moveTo>
                  <a:lnTo>
                    <a:pt x="306958" y="28092"/>
                  </a:lnTo>
                  <a:lnTo>
                    <a:pt x="306958" y="57111"/>
                  </a:lnTo>
                  <a:lnTo>
                    <a:pt x="326008" y="57111"/>
                  </a:lnTo>
                  <a:lnTo>
                    <a:pt x="326008" y="21932"/>
                  </a:lnTo>
                  <a:close/>
                </a:path>
                <a:path w="1187450" h="232410">
                  <a:moveTo>
                    <a:pt x="385064" y="57111"/>
                  </a:moveTo>
                  <a:lnTo>
                    <a:pt x="364998" y="57111"/>
                  </a:lnTo>
                  <a:lnTo>
                    <a:pt x="401066" y="175983"/>
                  </a:lnTo>
                  <a:lnTo>
                    <a:pt x="420116" y="175983"/>
                  </a:lnTo>
                  <a:lnTo>
                    <a:pt x="425966" y="157175"/>
                  </a:lnTo>
                  <a:lnTo>
                    <a:pt x="411225" y="157175"/>
                  </a:lnTo>
                  <a:lnTo>
                    <a:pt x="410972" y="152768"/>
                  </a:lnTo>
                  <a:lnTo>
                    <a:pt x="410337" y="149199"/>
                  </a:lnTo>
                  <a:lnTo>
                    <a:pt x="409512" y="146265"/>
                  </a:lnTo>
                  <a:lnTo>
                    <a:pt x="385064" y="57111"/>
                  </a:lnTo>
                  <a:close/>
                </a:path>
                <a:path w="1187450" h="232410">
                  <a:moveTo>
                    <a:pt x="465358" y="79857"/>
                  </a:moveTo>
                  <a:lnTo>
                    <a:pt x="449579" y="79857"/>
                  </a:lnTo>
                  <a:lnTo>
                    <a:pt x="449833" y="83959"/>
                  </a:lnTo>
                  <a:lnTo>
                    <a:pt x="450469" y="87642"/>
                  </a:lnTo>
                  <a:lnTo>
                    <a:pt x="451357" y="90893"/>
                  </a:lnTo>
                  <a:lnTo>
                    <a:pt x="475869" y="175983"/>
                  </a:lnTo>
                  <a:lnTo>
                    <a:pt x="495680" y="175983"/>
                  </a:lnTo>
                  <a:lnTo>
                    <a:pt x="501239" y="157403"/>
                  </a:lnTo>
                  <a:lnTo>
                    <a:pt x="485394" y="157403"/>
                  </a:lnTo>
                  <a:lnTo>
                    <a:pt x="485013" y="153149"/>
                  </a:lnTo>
                  <a:lnTo>
                    <a:pt x="484504" y="149593"/>
                  </a:lnTo>
                  <a:lnTo>
                    <a:pt x="483617" y="146265"/>
                  </a:lnTo>
                  <a:lnTo>
                    <a:pt x="465358" y="79857"/>
                  </a:lnTo>
                  <a:close/>
                </a:path>
                <a:path w="1187450" h="232410">
                  <a:moveTo>
                    <a:pt x="531241" y="57111"/>
                  </a:moveTo>
                  <a:lnTo>
                    <a:pt x="512445" y="57111"/>
                  </a:lnTo>
                  <a:lnTo>
                    <a:pt x="488315" y="146723"/>
                  </a:lnTo>
                  <a:lnTo>
                    <a:pt x="487172" y="150825"/>
                  </a:lnTo>
                  <a:lnTo>
                    <a:pt x="486537" y="154393"/>
                  </a:lnTo>
                  <a:lnTo>
                    <a:pt x="486410" y="157403"/>
                  </a:lnTo>
                  <a:lnTo>
                    <a:pt x="501239" y="157403"/>
                  </a:lnTo>
                  <a:lnTo>
                    <a:pt x="531241" y="57111"/>
                  </a:lnTo>
                  <a:close/>
                </a:path>
                <a:path w="1187450" h="232410">
                  <a:moveTo>
                    <a:pt x="459104" y="57111"/>
                  </a:moveTo>
                  <a:lnTo>
                    <a:pt x="441705" y="57111"/>
                  </a:lnTo>
                  <a:lnTo>
                    <a:pt x="414138" y="146723"/>
                  </a:lnTo>
                  <a:lnTo>
                    <a:pt x="413130" y="150126"/>
                  </a:lnTo>
                  <a:lnTo>
                    <a:pt x="412369" y="153771"/>
                  </a:lnTo>
                  <a:lnTo>
                    <a:pt x="412115" y="157175"/>
                  </a:lnTo>
                  <a:lnTo>
                    <a:pt x="425966" y="157175"/>
                  </a:lnTo>
                  <a:lnTo>
                    <a:pt x="446658" y="90652"/>
                  </a:lnTo>
                  <a:lnTo>
                    <a:pt x="448055" y="86245"/>
                  </a:lnTo>
                  <a:lnTo>
                    <a:pt x="448818" y="82651"/>
                  </a:lnTo>
                  <a:lnTo>
                    <a:pt x="449072" y="79857"/>
                  </a:lnTo>
                  <a:lnTo>
                    <a:pt x="465358" y="79857"/>
                  </a:lnTo>
                  <a:lnTo>
                    <a:pt x="459104" y="57111"/>
                  </a:lnTo>
                  <a:close/>
                </a:path>
                <a:path w="1187450" h="232410">
                  <a:moveTo>
                    <a:pt x="606171" y="54317"/>
                  </a:moveTo>
                  <a:lnTo>
                    <a:pt x="561975" y="71158"/>
                  </a:lnTo>
                  <a:lnTo>
                    <a:pt x="545592" y="117932"/>
                  </a:lnTo>
                  <a:lnTo>
                    <a:pt x="546570" y="131014"/>
                  </a:lnTo>
                  <a:lnTo>
                    <a:pt x="569890" y="169394"/>
                  </a:lnTo>
                  <a:lnTo>
                    <a:pt x="603376" y="178765"/>
                  </a:lnTo>
                  <a:lnTo>
                    <a:pt x="616231" y="177695"/>
                  </a:lnTo>
                  <a:lnTo>
                    <a:pt x="627729" y="174486"/>
                  </a:lnTo>
                  <a:lnTo>
                    <a:pt x="637845" y="169137"/>
                  </a:lnTo>
                  <a:lnTo>
                    <a:pt x="645272" y="162750"/>
                  </a:lnTo>
                  <a:lnTo>
                    <a:pt x="604774" y="162750"/>
                  </a:lnTo>
                  <a:lnTo>
                    <a:pt x="596179" y="161988"/>
                  </a:lnTo>
                  <a:lnTo>
                    <a:pt x="567832" y="136136"/>
                  </a:lnTo>
                  <a:lnTo>
                    <a:pt x="565195" y="117932"/>
                  </a:lnTo>
                  <a:lnTo>
                    <a:pt x="565225" y="116077"/>
                  </a:lnTo>
                  <a:lnTo>
                    <a:pt x="581628" y="77358"/>
                  </a:lnTo>
                  <a:lnTo>
                    <a:pt x="604774" y="70345"/>
                  </a:lnTo>
                  <a:lnTo>
                    <a:pt x="647308" y="70345"/>
                  </a:lnTo>
                  <a:lnTo>
                    <a:pt x="639532" y="63527"/>
                  </a:lnTo>
                  <a:lnTo>
                    <a:pt x="629888" y="58412"/>
                  </a:lnTo>
                  <a:lnTo>
                    <a:pt x="618767" y="55341"/>
                  </a:lnTo>
                  <a:lnTo>
                    <a:pt x="606171" y="54317"/>
                  </a:lnTo>
                  <a:close/>
                </a:path>
                <a:path w="1187450" h="232410">
                  <a:moveTo>
                    <a:pt x="647308" y="70345"/>
                  </a:moveTo>
                  <a:lnTo>
                    <a:pt x="604774" y="70345"/>
                  </a:lnTo>
                  <a:lnTo>
                    <a:pt x="613487" y="71099"/>
                  </a:lnTo>
                  <a:lnTo>
                    <a:pt x="621141" y="73363"/>
                  </a:lnTo>
                  <a:lnTo>
                    <a:pt x="642508" y="106270"/>
                  </a:lnTo>
                  <a:lnTo>
                    <a:pt x="643086" y="116077"/>
                  </a:lnTo>
                  <a:lnTo>
                    <a:pt x="643059" y="117932"/>
                  </a:lnTo>
                  <a:lnTo>
                    <a:pt x="627723" y="156021"/>
                  </a:lnTo>
                  <a:lnTo>
                    <a:pt x="604774" y="162750"/>
                  </a:lnTo>
                  <a:lnTo>
                    <a:pt x="645272" y="162750"/>
                  </a:lnTo>
                  <a:lnTo>
                    <a:pt x="662686" y="116077"/>
                  </a:lnTo>
                  <a:lnTo>
                    <a:pt x="661737" y="102360"/>
                  </a:lnTo>
                  <a:lnTo>
                    <a:pt x="658907" y="90220"/>
                  </a:lnTo>
                  <a:lnTo>
                    <a:pt x="654220" y="79662"/>
                  </a:lnTo>
                  <a:lnTo>
                    <a:pt x="647700" y="70688"/>
                  </a:lnTo>
                  <a:lnTo>
                    <a:pt x="647308" y="70345"/>
                  </a:lnTo>
                  <a:close/>
                </a:path>
                <a:path w="1187450" h="232410">
                  <a:moveTo>
                    <a:pt x="711453" y="57111"/>
                  </a:moveTo>
                  <a:lnTo>
                    <a:pt x="692403" y="57111"/>
                  </a:lnTo>
                  <a:lnTo>
                    <a:pt x="692403" y="175983"/>
                  </a:lnTo>
                  <a:lnTo>
                    <a:pt x="711453" y="175983"/>
                  </a:lnTo>
                  <a:lnTo>
                    <a:pt x="711453" y="115379"/>
                  </a:lnTo>
                  <a:lnTo>
                    <a:pt x="711975" y="105977"/>
                  </a:lnTo>
                  <a:lnTo>
                    <a:pt x="713533" y="97621"/>
                  </a:lnTo>
                  <a:lnTo>
                    <a:pt x="716115" y="90308"/>
                  </a:lnTo>
                  <a:lnTo>
                    <a:pt x="719708" y="84035"/>
                  </a:lnTo>
                  <a:lnTo>
                    <a:pt x="721407" y="81597"/>
                  </a:lnTo>
                  <a:lnTo>
                    <a:pt x="711453" y="81597"/>
                  </a:lnTo>
                  <a:lnTo>
                    <a:pt x="711453" y="57111"/>
                  </a:lnTo>
                  <a:close/>
                </a:path>
                <a:path w="1187450" h="232410">
                  <a:moveTo>
                    <a:pt x="748029" y="55016"/>
                  </a:moveTo>
                  <a:lnTo>
                    <a:pt x="736092" y="55016"/>
                  </a:lnTo>
                  <a:lnTo>
                    <a:pt x="729869" y="57365"/>
                  </a:lnTo>
                  <a:lnTo>
                    <a:pt x="724407" y="62039"/>
                  </a:lnTo>
                  <a:lnTo>
                    <a:pt x="718820" y="66725"/>
                  </a:lnTo>
                  <a:lnTo>
                    <a:pt x="714628" y="73240"/>
                  </a:lnTo>
                  <a:lnTo>
                    <a:pt x="711962" y="81597"/>
                  </a:lnTo>
                  <a:lnTo>
                    <a:pt x="721407" y="81597"/>
                  </a:lnTo>
                  <a:lnTo>
                    <a:pt x="725043" y="76377"/>
                  </a:lnTo>
                  <a:lnTo>
                    <a:pt x="731901" y="72542"/>
                  </a:lnTo>
                  <a:lnTo>
                    <a:pt x="754379" y="72542"/>
                  </a:lnTo>
                  <a:lnTo>
                    <a:pt x="754379" y="56641"/>
                  </a:lnTo>
                  <a:lnTo>
                    <a:pt x="751840" y="55562"/>
                  </a:lnTo>
                  <a:lnTo>
                    <a:pt x="748029" y="55016"/>
                  </a:lnTo>
                  <a:close/>
                </a:path>
                <a:path w="1187450" h="232410">
                  <a:moveTo>
                    <a:pt x="754379" y="72542"/>
                  </a:moveTo>
                  <a:lnTo>
                    <a:pt x="746251" y="72542"/>
                  </a:lnTo>
                  <a:lnTo>
                    <a:pt x="751077" y="73825"/>
                  </a:lnTo>
                  <a:lnTo>
                    <a:pt x="754379" y="76377"/>
                  </a:lnTo>
                  <a:lnTo>
                    <a:pt x="754379" y="72542"/>
                  </a:lnTo>
                  <a:close/>
                </a:path>
                <a:path w="1187450" h="232410">
                  <a:moveTo>
                    <a:pt x="793750" y="0"/>
                  </a:moveTo>
                  <a:lnTo>
                    <a:pt x="774700" y="0"/>
                  </a:lnTo>
                  <a:lnTo>
                    <a:pt x="774700" y="175983"/>
                  </a:lnTo>
                  <a:lnTo>
                    <a:pt x="793750" y="175983"/>
                  </a:lnTo>
                  <a:lnTo>
                    <a:pt x="793750" y="118871"/>
                  </a:lnTo>
                  <a:lnTo>
                    <a:pt x="818212" y="118871"/>
                  </a:lnTo>
                  <a:lnTo>
                    <a:pt x="813943" y="114452"/>
                  </a:lnTo>
                  <a:lnTo>
                    <a:pt x="816726" y="111556"/>
                  </a:lnTo>
                  <a:lnTo>
                    <a:pt x="793750" y="111556"/>
                  </a:lnTo>
                  <a:lnTo>
                    <a:pt x="793750" y="0"/>
                  </a:lnTo>
                  <a:close/>
                </a:path>
                <a:path w="1187450" h="232410">
                  <a:moveTo>
                    <a:pt x="818212" y="118871"/>
                  </a:moveTo>
                  <a:lnTo>
                    <a:pt x="794257" y="118871"/>
                  </a:lnTo>
                  <a:lnTo>
                    <a:pt x="846708" y="175983"/>
                  </a:lnTo>
                  <a:lnTo>
                    <a:pt x="873378" y="175983"/>
                  </a:lnTo>
                  <a:lnTo>
                    <a:pt x="818212" y="118871"/>
                  </a:lnTo>
                  <a:close/>
                </a:path>
                <a:path w="1187450" h="232410">
                  <a:moveTo>
                    <a:pt x="869061" y="57111"/>
                  </a:moveTo>
                  <a:lnTo>
                    <a:pt x="844169" y="57111"/>
                  </a:lnTo>
                  <a:lnTo>
                    <a:pt x="794257" y="111556"/>
                  </a:lnTo>
                  <a:lnTo>
                    <a:pt x="816726" y="111556"/>
                  </a:lnTo>
                  <a:lnTo>
                    <a:pt x="869061" y="57111"/>
                  </a:lnTo>
                  <a:close/>
                </a:path>
                <a:path w="1187450" h="232410">
                  <a:moveTo>
                    <a:pt x="906779" y="2197"/>
                  </a:moveTo>
                  <a:lnTo>
                    <a:pt x="899922" y="2197"/>
                  </a:lnTo>
                  <a:lnTo>
                    <a:pt x="897001" y="3378"/>
                  </a:lnTo>
                  <a:lnTo>
                    <a:pt x="894588" y="5740"/>
                  </a:lnTo>
                  <a:lnTo>
                    <a:pt x="892301" y="8102"/>
                  </a:lnTo>
                  <a:lnTo>
                    <a:pt x="891031" y="11061"/>
                  </a:lnTo>
                  <a:lnTo>
                    <a:pt x="891031" y="18186"/>
                  </a:lnTo>
                  <a:lnTo>
                    <a:pt x="892301" y="21120"/>
                  </a:lnTo>
                  <a:lnTo>
                    <a:pt x="894588" y="23444"/>
                  </a:lnTo>
                  <a:lnTo>
                    <a:pt x="897001" y="25768"/>
                  </a:lnTo>
                  <a:lnTo>
                    <a:pt x="899922" y="26923"/>
                  </a:lnTo>
                  <a:lnTo>
                    <a:pt x="906779" y="26923"/>
                  </a:lnTo>
                  <a:lnTo>
                    <a:pt x="909827" y="25730"/>
                  </a:lnTo>
                  <a:lnTo>
                    <a:pt x="914653" y="20929"/>
                  </a:lnTo>
                  <a:lnTo>
                    <a:pt x="915851" y="18186"/>
                  </a:lnTo>
                  <a:lnTo>
                    <a:pt x="915924" y="11061"/>
                  </a:lnTo>
                  <a:lnTo>
                    <a:pt x="914653" y="8102"/>
                  </a:lnTo>
                  <a:lnTo>
                    <a:pt x="909827" y="3378"/>
                  </a:lnTo>
                  <a:lnTo>
                    <a:pt x="906779" y="2197"/>
                  </a:lnTo>
                  <a:close/>
                </a:path>
                <a:path w="1187450" h="232410">
                  <a:moveTo>
                    <a:pt x="912622" y="57111"/>
                  </a:moveTo>
                  <a:lnTo>
                    <a:pt x="893572" y="57111"/>
                  </a:lnTo>
                  <a:lnTo>
                    <a:pt x="893572" y="175983"/>
                  </a:lnTo>
                  <a:lnTo>
                    <a:pt x="912622" y="175983"/>
                  </a:lnTo>
                  <a:lnTo>
                    <a:pt x="912622" y="57111"/>
                  </a:lnTo>
                  <a:close/>
                </a:path>
                <a:path w="1187450" h="232410">
                  <a:moveTo>
                    <a:pt x="970533" y="57111"/>
                  </a:moveTo>
                  <a:lnTo>
                    <a:pt x="951483" y="57111"/>
                  </a:lnTo>
                  <a:lnTo>
                    <a:pt x="951483" y="175983"/>
                  </a:lnTo>
                  <a:lnTo>
                    <a:pt x="970533" y="175983"/>
                  </a:lnTo>
                  <a:lnTo>
                    <a:pt x="970533" y="108191"/>
                  </a:lnTo>
                  <a:lnTo>
                    <a:pt x="971127" y="100354"/>
                  </a:lnTo>
                  <a:lnTo>
                    <a:pt x="972899" y="93224"/>
                  </a:lnTo>
                  <a:lnTo>
                    <a:pt x="975838" y="86799"/>
                  </a:lnTo>
                  <a:lnTo>
                    <a:pt x="979931" y="81076"/>
                  </a:lnTo>
                  <a:lnTo>
                    <a:pt x="984416" y="76847"/>
                  </a:lnTo>
                  <a:lnTo>
                    <a:pt x="970533" y="76847"/>
                  </a:lnTo>
                  <a:lnTo>
                    <a:pt x="970533" y="57111"/>
                  </a:lnTo>
                  <a:close/>
                </a:path>
                <a:path w="1187450" h="232410">
                  <a:moveTo>
                    <a:pt x="1042081" y="70345"/>
                  </a:moveTo>
                  <a:lnTo>
                    <a:pt x="1003553" y="70345"/>
                  </a:lnTo>
                  <a:lnTo>
                    <a:pt x="1015628" y="72710"/>
                  </a:lnTo>
                  <a:lnTo>
                    <a:pt x="1024239" y="79805"/>
                  </a:lnTo>
                  <a:lnTo>
                    <a:pt x="1029396" y="91631"/>
                  </a:lnTo>
                  <a:lnTo>
                    <a:pt x="1031113" y="108191"/>
                  </a:lnTo>
                  <a:lnTo>
                    <a:pt x="1031113" y="175983"/>
                  </a:lnTo>
                  <a:lnTo>
                    <a:pt x="1050163" y="175983"/>
                  </a:lnTo>
                  <a:lnTo>
                    <a:pt x="1050163" y="103314"/>
                  </a:lnTo>
                  <a:lnTo>
                    <a:pt x="1049520" y="92110"/>
                  </a:lnTo>
                  <a:lnTo>
                    <a:pt x="1047591" y="82310"/>
                  </a:lnTo>
                  <a:lnTo>
                    <a:pt x="1044376" y="73912"/>
                  </a:lnTo>
                  <a:lnTo>
                    <a:pt x="1042081" y="70345"/>
                  </a:lnTo>
                  <a:close/>
                </a:path>
                <a:path w="1187450" h="232410">
                  <a:moveTo>
                    <a:pt x="1010030" y="54317"/>
                  </a:moveTo>
                  <a:lnTo>
                    <a:pt x="998009" y="55725"/>
                  </a:lnTo>
                  <a:lnTo>
                    <a:pt x="987488" y="59948"/>
                  </a:lnTo>
                  <a:lnTo>
                    <a:pt x="978491" y="66989"/>
                  </a:lnTo>
                  <a:lnTo>
                    <a:pt x="971042" y="76847"/>
                  </a:lnTo>
                  <a:lnTo>
                    <a:pt x="984416" y="76847"/>
                  </a:lnTo>
                  <a:lnTo>
                    <a:pt x="984908" y="76383"/>
                  </a:lnTo>
                  <a:lnTo>
                    <a:pt x="990504" y="73029"/>
                  </a:lnTo>
                  <a:lnTo>
                    <a:pt x="996719" y="71016"/>
                  </a:lnTo>
                  <a:lnTo>
                    <a:pt x="1003553" y="70345"/>
                  </a:lnTo>
                  <a:lnTo>
                    <a:pt x="1042081" y="70345"/>
                  </a:lnTo>
                  <a:lnTo>
                    <a:pt x="1039876" y="66916"/>
                  </a:lnTo>
                  <a:lnTo>
                    <a:pt x="1034141" y="61406"/>
                  </a:lnTo>
                  <a:lnTo>
                    <a:pt x="1027239" y="57469"/>
                  </a:lnTo>
                  <a:lnTo>
                    <a:pt x="1019194" y="55105"/>
                  </a:lnTo>
                  <a:lnTo>
                    <a:pt x="1010030" y="54317"/>
                  </a:lnTo>
                  <a:close/>
                </a:path>
                <a:path w="1187450" h="232410">
                  <a:moveTo>
                    <a:pt x="1085850" y="204533"/>
                  </a:moveTo>
                  <a:lnTo>
                    <a:pt x="1085850" y="223570"/>
                  </a:lnTo>
                  <a:lnTo>
                    <a:pt x="1094470" y="227230"/>
                  </a:lnTo>
                  <a:lnTo>
                    <a:pt x="1103757" y="229846"/>
                  </a:lnTo>
                  <a:lnTo>
                    <a:pt x="1113710" y="231416"/>
                  </a:lnTo>
                  <a:lnTo>
                    <a:pt x="1124330" y="231940"/>
                  </a:lnTo>
                  <a:lnTo>
                    <a:pt x="1151814" y="227846"/>
                  </a:lnTo>
                  <a:lnTo>
                    <a:pt x="1171231" y="215684"/>
                  </a:lnTo>
                  <a:lnTo>
                    <a:pt x="1124203" y="215684"/>
                  </a:lnTo>
                  <a:lnTo>
                    <a:pt x="1114942" y="214986"/>
                  </a:lnTo>
                  <a:lnTo>
                    <a:pt x="1105455" y="212894"/>
                  </a:lnTo>
                  <a:lnTo>
                    <a:pt x="1095754" y="209410"/>
                  </a:lnTo>
                  <a:lnTo>
                    <a:pt x="1085850" y="204533"/>
                  </a:lnTo>
                  <a:close/>
                </a:path>
                <a:path w="1187450" h="232410">
                  <a:moveTo>
                    <a:pt x="1187069" y="156019"/>
                  </a:moveTo>
                  <a:lnTo>
                    <a:pt x="1168019" y="156019"/>
                  </a:lnTo>
                  <a:lnTo>
                    <a:pt x="1167906" y="169849"/>
                  </a:lnTo>
                  <a:lnTo>
                    <a:pt x="1165280" y="189430"/>
                  </a:lnTo>
                  <a:lnTo>
                    <a:pt x="1157065" y="204015"/>
                  </a:lnTo>
                  <a:lnTo>
                    <a:pt x="1143373" y="212767"/>
                  </a:lnTo>
                  <a:lnTo>
                    <a:pt x="1124203" y="215684"/>
                  </a:lnTo>
                  <a:lnTo>
                    <a:pt x="1171231" y="215684"/>
                  </a:lnTo>
                  <a:lnTo>
                    <a:pt x="1171416" y="215568"/>
                  </a:lnTo>
                  <a:lnTo>
                    <a:pt x="1183159" y="195105"/>
                  </a:lnTo>
                  <a:lnTo>
                    <a:pt x="1187069" y="166458"/>
                  </a:lnTo>
                  <a:lnTo>
                    <a:pt x="1187069" y="156019"/>
                  </a:lnTo>
                  <a:close/>
                </a:path>
                <a:path w="1187450" h="232410">
                  <a:moveTo>
                    <a:pt x="1131951" y="54317"/>
                  </a:moveTo>
                  <a:lnTo>
                    <a:pt x="1092073" y="72199"/>
                  </a:lnTo>
                  <a:lnTo>
                    <a:pt x="1077548" y="119100"/>
                  </a:lnTo>
                  <a:lnTo>
                    <a:pt x="1077593" y="122237"/>
                  </a:lnTo>
                  <a:lnTo>
                    <a:pt x="1091056" y="162915"/>
                  </a:lnTo>
                  <a:lnTo>
                    <a:pt x="1126744" y="178765"/>
                  </a:lnTo>
                  <a:lnTo>
                    <a:pt x="1139507" y="177343"/>
                  </a:lnTo>
                  <a:lnTo>
                    <a:pt x="1150556" y="173078"/>
                  </a:lnTo>
                  <a:lnTo>
                    <a:pt x="1159891" y="165970"/>
                  </a:lnTo>
                  <a:lnTo>
                    <a:pt x="1162356" y="162750"/>
                  </a:lnTo>
                  <a:lnTo>
                    <a:pt x="1131951" y="162750"/>
                  </a:lnTo>
                  <a:lnTo>
                    <a:pt x="1124428" y="162005"/>
                  </a:lnTo>
                  <a:lnTo>
                    <a:pt x="1097621" y="128528"/>
                  </a:lnTo>
                  <a:lnTo>
                    <a:pt x="1097026" y="119100"/>
                  </a:lnTo>
                  <a:lnTo>
                    <a:pt x="1097645" y="108189"/>
                  </a:lnTo>
                  <a:lnTo>
                    <a:pt x="1118870" y="73548"/>
                  </a:lnTo>
                  <a:lnTo>
                    <a:pt x="1134618" y="70345"/>
                  </a:lnTo>
                  <a:lnTo>
                    <a:pt x="1164997" y="70345"/>
                  </a:lnTo>
                  <a:lnTo>
                    <a:pt x="1160990" y="65162"/>
                  </a:lnTo>
                  <a:lnTo>
                    <a:pt x="1152874" y="59137"/>
                  </a:lnTo>
                  <a:lnTo>
                    <a:pt x="1143186" y="55522"/>
                  </a:lnTo>
                  <a:lnTo>
                    <a:pt x="1131951" y="54317"/>
                  </a:lnTo>
                  <a:close/>
                </a:path>
                <a:path w="1187450" h="232410">
                  <a:moveTo>
                    <a:pt x="1164997" y="70345"/>
                  </a:moveTo>
                  <a:lnTo>
                    <a:pt x="1134618" y="70345"/>
                  </a:lnTo>
                  <a:lnTo>
                    <a:pt x="1141456" y="70976"/>
                  </a:lnTo>
                  <a:lnTo>
                    <a:pt x="1147699" y="72869"/>
                  </a:lnTo>
                  <a:lnTo>
                    <a:pt x="1168019" y="104698"/>
                  </a:lnTo>
                  <a:lnTo>
                    <a:pt x="1168019" y="122237"/>
                  </a:lnTo>
                  <a:lnTo>
                    <a:pt x="1146444" y="159904"/>
                  </a:lnTo>
                  <a:lnTo>
                    <a:pt x="1131951" y="162750"/>
                  </a:lnTo>
                  <a:lnTo>
                    <a:pt x="1162356" y="162750"/>
                  </a:lnTo>
                  <a:lnTo>
                    <a:pt x="1167511" y="156019"/>
                  </a:lnTo>
                  <a:lnTo>
                    <a:pt x="1187069" y="156019"/>
                  </a:lnTo>
                  <a:lnTo>
                    <a:pt x="1187069" y="73596"/>
                  </a:lnTo>
                  <a:lnTo>
                    <a:pt x="1167511" y="73596"/>
                  </a:lnTo>
                  <a:lnTo>
                    <a:pt x="1164997" y="70345"/>
                  </a:lnTo>
                  <a:close/>
                </a:path>
                <a:path w="1187450" h="232410">
                  <a:moveTo>
                    <a:pt x="1187069" y="57111"/>
                  </a:moveTo>
                  <a:lnTo>
                    <a:pt x="1168019" y="57111"/>
                  </a:lnTo>
                  <a:lnTo>
                    <a:pt x="1168019" y="73596"/>
                  </a:lnTo>
                  <a:lnTo>
                    <a:pt x="1187069" y="73596"/>
                  </a:lnTo>
                  <a:lnTo>
                    <a:pt x="1187069" y="57111"/>
                  </a:lnTo>
                  <a:close/>
                </a:path>
              </a:pathLst>
            </a:custGeom>
            <a:solidFill>
              <a:srgbClr val="FFFFFF">
                <a:alpha val="98823"/>
              </a:srgbClr>
            </a:solidFill>
          </p:spPr>
          <p:txBody>
            <a:bodyPr wrap="square" lIns="0" tIns="0" rIns="0" bIns="0" rtlCol="0"/>
            <a:lstStyle/>
            <a:p>
              <a:endParaRPr sz="2700">
                <a:latin typeface="Canva Sans" panose="020B0604020202020204" charset="0"/>
              </a:endParaRPr>
            </a:p>
          </p:txBody>
        </p:sp>
        <p:sp>
          <p:nvSpPr>
            <p:cNvPr id="85" name="object 85"/>
            <p:cNvSpPr/>
            <p:nvPr/>
          </p:nvSpPr>
          <p:spPr>
            <a:xfrm>
              <a:off x="9532619" y="3883151"/>
              <a:ext cx="1813560" cy="422275"/>
            </a:xfrm>
            <a:custGeom>
              <a:avLst/>
              <a:gdLst/>
              <a:ahLst/>
              <a:cxnLst/>
              <a:rect l="l" t="t" r="r" b="b"/>
              <a:pathLst>
                <a:path w="1813559" h="422275">
                  <a:moveTo>
                    <a:pt x="1813560" y="0"/>
                  </a:moveTo>
                  <a:lnTo>
                    <a:pt x="0" y="0"/>
                  </a:lnTo>
                  <a:lnTo>
                    <a:pt x="0" y="422148"/>
                  </a:lnTo>
                  <a:lnTo>
                    <a:pt x="1813560" y="422148"/>
                  </a:lnTo>
                  <a:lnTo>
                    <a:pt x="1813560" y="0"/>
                  </a:lnTo>
                  <a:close/>
                </a:path>
              </a:pathLst>
            </a:custGeom>
            <a:solidFill>
              <a:srgbClr val="FF752D"/>
            </a:solidFill>
          </p:spPr>
          <p:txBody>
            <a:bodyPr wrap="square" lIns="0" tIns="0" rIns="0" bIns="0" rtlCol="0"/>
            <a:lstStyle/>
            <a:p>
              <a:endParaRPr sz="2700">
                <a:latin typeface="Canva Sans" panose="020B0604020202020204" charset="0"/>
              </a:endParaRPr>
            </a:p>
          </p:txBody>
        </p:sp>
        <p:sp>
          <p:nvSpPr>
            <p:cNvPr id="86" name="object 86"/>
            <p:cNvSpPr/>
            <p:nvPr/>
          </p:nvSpPr>
          <p:spPr>
            <a:xfrm>
              <a:off x="10251058" y="3991991"/>
              <a:ext cx="377190" cy="196850"/>
            </a:xfrm>
            <a:custGeom>
              <a:avLst/>
              <a:gdLst/>
              <a:ahLst/>
              <a:cxnLst/>
              <a:rect l="l" t="t" r="r" b="b"/>
              <a:pathLst>
                <a:path w="377190" h="196850">
                  <a:moveTo>
                    <a:pt x="80899" y="0"/>
                  </a:moveTo>
                  <a:lnTo>
                    <a:pt x="33553" y="13394"/>
                  </a:lnTo>
                  <a:lnTo>
                    <a:pt x="5429" y="51895"/>
                  </a:lnTo>
                  <a:lnTo>
                    <a:pt x="0" y="88010"/>
                  </a:lnTo>
                  <a:lnTo>
                    <a:pt x="1333" y="105800"/>
                  </a:lnTo>
                  <a:lnTo>
                    <a:pt x="21336" y="148716"/>
                  </a:lnTo>
                  <a:lnTo>
                    <a:pt x="61269" y="170505"/>
                  </a:lnTo>
                  <a:lnTo>
                    <a:pt x="78105" y="171957"/>
                  </a:lnTo>
                  <a:lnTo>
                    <a:pt x="95277" y="170481"/>
                  </a:lnTo>
                  <a:lnTo>
                    <a:pt x="110617" y="166052"/>
                  </a:lnTo>
                  <a:lnTo>
                    <a:pt x="124146" y="158670"/>
                  </a:lnTo>
                  <a:lnTo>
                    <a:pt x="128962" y="154431"/>
                  </a:lnTo>
                  <a:lnTo>
                    <a:pt x="78105" y="154431"/>
                  </a:lnTo>
                  <a:lnTo>
                    <a:pt x="65863" y="153265"/>
                  </a:lnTo>
                  <a:lnTo>
                    <a:pt x="29448" y="125595"/>
                  </a:lnTo>
                  <a:lnTo>
                    <a:pt x="20447" y="86232"/>
                  </a:lnTo>
                  <a:lnTo>
                    <a:pt x="21470" y="71562"/>
                  </a:lnTo>
                  <a:lnTo>
                    <a:pt x="36830" y="36575"/>
                  </a:lnTo>
                  <a:lnTo>
                    <a:pt x="79501" y="17652"/>
                  </a:lnTo>
                  <a:lnTo>
                    <a:pt x="130238" y="17652"/>
                  </a:lnTo>
                  <a:lnTo>
                    <a:pt x="125011" y="13019"/>
                  </a:lnTo>
                  <a:lnTo>
                    <a:pt x="111982" y="5794"/>
                  </a:lnTo>
                  <a:lnTo>
                    <a:pt x="97285" y="1450"/>
                  </a:lnTo>
                  <a:lnTo>
                    <a:pt x="80899" y="0"/>
                  </a:lnTo>
                  <a:close/>
                </a:path>
                <a:path w="377190" h="196850">
                  <a:moveTo>
                    <a:pt x="130238" y="17652"/>
                  </a:moveTo>
                  <a:lnTo>
                    <a:pt x="79501" y="17652"/>
                  </a:lnTo>
                  <a:lnTo>
                    <a:pt x="92215" y="18772"/>
                  </a:lnTo>
                  <a:lnTo>
                    <a:pt x="103489" y="22129"/>
                  </a:lnTo>
                  <a:lnTo>
                    <a:pt x="133207" y="57372"/>
                  </a:lnTo>
                  <a:lnTo>
                    <a:pt x="136942" y="88010"/>
                  </a:lnTo>
                  <a:lnTo>
                    <a:pt x="136054" y="101754"/>
                  </a:lnTo>
                  <a:lnTo>
                    <a:pt x="112645" y="144412"/>
                  </a:lnTo>
                  <a:lnTo>
                    <a:pt x="78105" y="154431"/>
                  </a:lnTo>
                  <a:lnTo>
                    <a:pt x="128962" y="154431"/>
                  </a:lnTo>
                  <a:lnTo>
                    <a:pt x="152066" y="120380"/>
                  </a:lnTo>
                  <a:lnTo>
                    <a:pt x="157480" y="83946"/>
                  </a:lnTo>
                  <a:lnTo>
                    <a:pt x="156168" y="66065"/>
                  </a:lnTo>
                  <a:lnTo>
                    <a:pt x="152225" y="49958"/>
                  </a:lnTo>
                  <a:lnTo>
                    <a:pt x="145639" y="35637"/>
                  </a:lnTo>
                  <a:lnTo>
                    <a:pt x="136398" y="23113"/>
                  </a:lnTo>
                  <a:lnTo>
                    <a:pt x="130238" y="17652"/>
                  </a:lnTo>
                  <a:close/>
                </a:path>
                <a:path w="377190" h="196850">
                  <a:moveTo>
                    <a:pt x="263398" y="2793"/>
                  </a:moveTo>
                  <a:lnTo>
                    <a:pt x="245364" y="2793"/>
                  </a:lnTo>
                  <a:lnTo>
                    <a:pt x="165735" y="196849"/>
                  </a:lnTo>
                  <a:lnTo>
                    <a:pt x="183515" y="196849"/>
                  </a:lnTo>
                  <a:lnTo>
                    <a:pt x="263398" y="2793"/>
                  </a:lnTo>
                  <a:close/>
                </a:path>
                <a:path w="377190" h="196850">
                  <a:moveTo>
                    <a:pt x="275971" y="139445"/>
                  </a:moveTo>
                  <a:lnTo>
                    <a:pt x="275971" y="162432"/>
                  </a:lnTo>
                  <a:lnTo>
                    <a:pt x="278130" y="163956"/>
                  </a:lnTo>
                  <a:lnTo>
                    <a:pt x="307848" y="171322"/>
                  </a:lnTo>
                  <a:lnTo>
                    <a:pt x="311785" y="171830"/>
                  </a:lnTo>
                  <a:lnTo>
                    <a:pt x="314960" y="171957"/>
                  </a:lnTo>
                  <a:lnTo>
                    <a:pt x="325500" y="171957"/>
                  </a:lnTo>
                  <a:lnTo>
                    <a:pt x="364490" y="158368"/>
                  </a:lnTo>
                  <a:lnTo>
                    <a:pt x="368107" y="154431"/>
                  </a:lnTo>
                  <a:lnTo>
                    <a:pt x="317246" y="154431"/>
                  </a:lnTo>
                  <a:lnTo>
                    <a:pt x="313436" y="154177"/>
                  </a:lnTo>
                  <a:lnTo>
                    <a:pt x="309245" y="153415"/>
                  </a:lnTo>
                  <a:lnTo>
                    <a:pt x="305181" y="152780"/>
                  </a:lnTo>
                  <a:lnTo>
                    <a:pt x="301117" y="151764"/>
                  </a:lnTo>
                  <a:lnTo>
                    <a:pt x="278638" y="141858"/>
                  </a:lnTo>
                  <a:lnTo>
                    <a:pt x="275971" y="139445"/>
                  </a:lnTo>
                  <a:close/>
                </a:path>
                <a:path w="377190" h="196850">
                  <a:moveTo>
                    <a:pt x="334010" y="0"/>
                  </a:moveTo>
                  <a:lnTo>
                    <a:pt x="326771" y="0"/>
                  </a:lnTo>
                  <a:lnTo>
                    <a:pt x="319786" y="888"/>
                  </a:lnTo>
                  <a:lnTo>
                    <a:pt x="284480" y="19049"/>
                  </a:lnTo>
                  <a:lnTo>
                    <a:pt x="276225" y="36829"/>
                  </a:lnTo>
                  <a:lnTo>
                    <a:pt x="276225" y="50672"/>
                  </a:lnTo>
                  <a:lnTo>
                    <a:pt x="277241" y="56006"/>
                  </a:lnTo>
                  <a:lnTo>
                    <a:pt x="279400" y="60578"/>
                  </a:lnTo>
                  <a:lnTo>
                    <a:pt x="281559" y="65277"/>
                  </a:lnTo>
                  <a:lnTo>
                    <a:pt x="317500" y="91947"/>
                  </a:lnTo>
                  <a:lnTo>
                    <a:pt x="328168" y="97281"/>
                  </a:lnTo>
                  <a:lnTo>
                    <a:pt x="332867" y="99821"/>
                  </a:lnTo>
                  <a:lnTo>
                    <a:pt x="353441" y="116839"/>
                  </a:lnTo>
                  <a:lnTo>
                    <a:pt x="355473" y="120141"/>
                  </a:lnTo>
                  <a:lnTo>
                    <a:pt x="356362" y="124078"/>
                  </a:lnTo>
                  <a:lnTo>
                    <a:pt x="356362" y="136905"/>
                  </a:lnTo>
                  <a:lnTo>
                    <a:pt x="320675" y="154431"/>
                  </a:lnTo>
                  <a:lnTo>
                    <a:pt x="368107" y="154431"/>
                  </a:lnTo>
                  <a:lnTo>
                    <a:pt x="368808" y="153669"/>
                  </a:lnTo>
                  <a:lnTo>
                    <a:pt x="371983" y="148081"/>
                  </a:lnTo>
                  <a:lnTo>
                    <a:pt x="375285" y="142366"/>
                  </a:lnTo>
                  <a:lnTo>
                    <a:pt x="376809" y="135381"/>
                  </a:lnTo>
                  <a:lnTo>
                    <a:pt x="376809" y="121030"/>
                  </a:lnTo>
                  <a:lnTo>
                    <a:pt x="375666" y="115442"/>
                  </a:lnTo>
                  <a:lnTo>
                    <a:pt x="373132" y="110489"/>
                  </a:lnTo>
                  <a:lnTo>
                    <a:pt x="370967" y="105917"/>
                  </a:lnTo>
                  <a:lnTo>
                    <a:pt x="338709" y="80390"/>
                  </a:lnTo>
                  <a:lnTo>
                    <a:pt x="326898" y="74675"/>
                  </a:lnTo>
                  <a:lnTo>
                    <a:pt x="321818" y="72008"/>
                  </a:lnTo>
                  <a:lnTo>
                    <a:pt x="312927" y="67182"/>
                  </a:lnTo>
                  <a:lnTo>
                    <a:pt x="309118" y="64769"/>
                  </a:lnTo>
                  <a:lnTo>
                    <a:pt x="306070" y="62229"/>
                  </a:lnTo>
                  <a:lnTo>
                    <a:pt x="302895" y="59689"/>
                  </a:lnTo>
                  <a:lnTo>
                    <a:pt x="300609" y="56768"/>
                  </a:lnTo>
                  <a:lnTo>
                    <a:pt x="298958" y="53720"/>
                  </a:lnTo>
                  <a:lnTo>
                    <a:pt x="297434" y="50672"/>
                  </a:lnTo>
                  <a:lnTo>
                    <a:pt x="296672" y="46989"/>
                  </a:lnTo>
                  <a:lnTo>
                    <a:pt x="296672" y="38099"/>
                  </a:lnTo>
                  <a:lnTo>
                    <a:pt x="327787" y="17652"/>
                  </a:lnTo>
                  <a:lnTo>
                    <a:pt x="369950" y="17652"/>
                  </a:lnTo>
                  <a:lnTo>
                    <a:pt x="369950" y="5841"/>
                  </a:lnTo>
                  <a:lnTo>
                    <a:pt x="363424" y="3268"/>
                  </a:lnTo>
                  <a:lnTo>
                    <a:pt x="355266" y="1444"/>
                  </a:lnTo>
                  <a:lnTo>
                    <a:pt x="345465" y="359"/>
                  </a:lnTo>
                  <a:lnTo>
                    <a:pt x="334010" y="0"/>
                  </a:lnTo>
                  <a:close/>
                </a:path>
                <a:path w="377190" h="196850">
                  <a:moveTo>
                    <a:pt x="369950" y="17652"/>
                  </a:moveTo>
                  <a:lnTo>
                    <a:pt x="332105" y="17652"/>
                  </a:lnTo>
                  <a:lnTo>
                    <a:pt x="343108" y="18276"/>
                  </a:lnTo>
                  <a:lnTo>
                    <a:pt x="353075" y="20161"/>
                  </a:lnTo>
                  <a:lnTo>
                    <a:pt x="362019" y="23332"/>
                  </a:lnTo>
                  <a:lnTo>
                    <a:pt x="369950" y="27812"/>
                  </a:lnTo>
                  <a:lnTo>
                    <a:pt x="369950" y="17652"/>
                  </a:lnTo>
                  <a:close/>
                </a:path>
              </a:pathLst>
            </a:custGeom>
            <a:solidFill>
              <a:srgbClr val="FFFFFF">
                <a:alpha val="98823"/>
              </a:srgbClr>
            </a:solidFill>
          </p:spPr>
          <p:txBody>
            <a:bodyPr wrap="square" lIns="0" tIns="0" rIns="0" bIns="0" rtlCol="0"/>
            <a:lstStyle/>
            <a:p>
              <a:endParaRPr sz="2700">
                <a:latin typeface="Canva Sans" panose="020B0604020202020204" charset="0"/>
              </a:endParaRPr>
            </a:p>
          </p:txBody>
        </p:sp>
        <p:sp>
          <p:nvSpPr>
            <p:cNvPr id="87" name="object 87"/>
            <p:cNvSpPr/>
            <p:nvPr/>
          </p:nvSpPr>
          <p:spPr>
            <a:xfrm>
              <a:off x="9532619" y="3380232"/>
              <a:ext cx="1813560" cy="422275"/>
            </a:xfrm>
            <a:custGeom>
              <a:avLst/>
              <a:gdLst/>
              <a:ahLst/>
              <a:cxnLst/>
              <a:rect l="l" t="t" r="r" b="b"/>
              <a:pathLst>
                <a:path w="1813559" h="422275">
                  <a:moveTo>
                    <a:pt x="1813560" y="0"/>
                  </a:moveTo>
                  <a:lnTo>
                    <a:pt x="0" y="0"/>
                  </a:lnTo>
                  <a:lnTo>
                    <a:pt x="0" y="422147"/>
                  </a:lnTo>
                  <a:lnTo>
                    <a:pt x="1813560" y="422147"/>
                  </a:lnTo>
                  <a:lnTo>
                    <a:pt x="1813560" y="0"/>
                  </a:lnTo>
                  <a:close/>
                </a:path>
              </a:pathLst>
            </a:custGeom>
            <a:solidFill>
              <a:srgbClr val="FF752D"/>
            </a:solidFill>
          </p:spPr>
          <p:txBody>
            <a:bodyPr wrap="square" lIns="0" tIns="0" rIns="0" bIns="0" rtlCol="0"/>
            <a:lstStyle/>
            <a:p>
              <a:endParaRPr sz="2700">
                <a:latin typeface="Canva Sans" panose="020B0604020202020204" charset="0"/>
              </a:endParaRPr>
            </a:p>
          </p:txBody>
        </p:sp>
        <p:sp>
          <p:nvSpPr>
            <p:cNvPr id="88" name="object 88"/>
            <p:cNvSpPr/>
            <p:nvPr/>
          </p:nvSpPr>
          <p:spPr>
            <a:xfrm>
              <a:off x="9844404" y="3481958"/>
              <a:ext cx="1202690" cy="179070"/>
            </a:xfrm>
            <a:custGeom>
              <a:avLst/>
              <a:gdLst/>
              <a:ahLst/>
              <a:cxnLst/>
              <a:rect l="l" t="t" r="r" b="b"/>
              <a:pathLst>
                <a:path w="1202690" h="179070">
                  <a:moveTo>
                    <a:pt x="25780" y="9525"/>
                  </a:moveTo>
                  <a:lnTo>
                    <a:pt x="0" y="9525"/>
                  </a:lnTo>
                  <a:lnTo>
                    <a:pt x="0" y="176021"/>
                  </a:lnTo>
                  <a:lnTo>
                    <a:pt x="18796" y="176021"/>
                  </a:lnTo>
                  <a:lnTo>
                    <a:pt x="18746" y="54042"/>
                  </a:lnTo>
                  <a:lnTo>
                    <a:pt x="18578" y="44830"/>
                  </a:lnTo>
                  <a:lnTo>
                    <a:pt x="18313" y="37762"/>
                  </a:lnTo>
                  <a:lnTo>
                    <a:pt x="17906" y="32003"/>
                  </a:lnTo>
                  <a:lnTo>
                    <a:pt x="35667" y="32003"/>
                  </a:lnTo>
                  <a:lnTo>
                    <a:pt x="25780" y="9525"/>
                  </a:lnTo>
                  <a:close/>
                </a:path>
                <a:path w="1202690" h="179070">
                  <a:moveTo>
                    <a:pt x="35667" y="32003"/>
                  </a:moveTo>
                  <a:lnTo>
                    <a:pt x="18415" y="32003"/>
                  </a:lnTo>
                  <a:lnTo>
                    <a:pt x="20066" y="39624"/>
                  </a:lnTo>
                  <a:lnTo>
                    <a:pt x="21717" y="45338"/>
                  </a:lnTo>
                  <a:lnTo>
                    <a:pt x="80137" y="176021"/>
                  </a:lnTo>
                  <a:lnTo>
                    <a:pt x="89662" y="176021"/>
                  </a:lnTo>
                  <a:lnTo>
                    <a:pt x="103222" y="145541"/>
                  </a:lnTo>
                  <a:lnTo>
                    <a:pt x="84581" y="145541"/>
                  </a:lnTo>
                  <a:lnTo>
                    <a:pt x="83439" y="141223"/>
                  </a:lnTo>
                  <a:lnTo>
                    <a:pt x="80772" y="134492"/>
                  </a:lnTo>
                  <a:lnTo>
                    <a:pt x="76835" y="125602"/>
                  </a:lnTo>
                  <a:lnTo>
                    <a:pt x="35667" y="32003"/>
                  </a:lnTo>
                  <a:close/>
                </a:path>
                <a:path w="1202690" h="179070">
                  <a:moveTo>
                    <a:pt x="169799" y="32003"/>
                  </a:moveTo>
                  <a:lnTo>
                    <a:pt x="152019" y="32003"/>
                  </a:lnTo>
                  <a:lnTo>
                    <a:pt x="151278" y="41171"/>
                  </a:lnTo>
                  <a:lnTo>
                    <a:pt x="150764" y="49625"/>
                  </a:lnTo>
                  <a:lnTo>
                    <a:pt x="150465" y="57364"/>
                  </a:lnTo>
                  <a:lnTo>
                    <a:pt x="150368" y="176021"/>
                  </a:lnTo>
                  <a:lnTo>
                    <a:pt x="169799" y="176021"/>
                  </a:lnTo>
                  <a:lnTo>
                    <a:pt x="169799" y="32003"/>
                  </a:lnTo>
                  <a:close/>
                </a:path>
                <a:path w="1202690" h="179070">
                  <a:moveTo>
                    <a:pt x="169799" y="9525"/>
                  </a:moveTo>
                  <a:lnTo>
                    <a:pt x="145415" y="9525"/>
                  </a:lnTo>
                  <a:lnTo>
                    <a:pt x="93218" y="125221"/>
                  </a:lnTo>
                  <a:lnTo>
                    <a:pt x="91186" y="129666"/>
                  </a:lnTo>
                  <a:lnTo>
                    <a:pt x="88519" y="136397"/>
                  </a:lnTo>
                  <a:lnTo>
                    <a:pt x="85217" y="145541"/>
                  </a:lnTo>
                  <a:lnTo>
                    <a:pt x="103222" y="145541"/>
                  </a:lnTo>
                  <a:lnTo>
                    <a:pt x="146558" y="48132"/>
                  </a:lnTo>
                  <a:lnTo>
                    <a:pt x="147954" y="44830"/>
                  </a:lnTo>
                  <a:lnTo>
                    <a:pt x="149733" y="39496"/>
                  </a:lnTo>
                  <a:lnTo>
                    <a:pt x="151511" y="32003"/>
                  </a:lnTo>
                  <a:lnTo>
                    <a:pt x="169799" y="32003"/>
                  </a:lnTo>
                  <a:lnTo>
                    <a:pt x="169799" y="9525"/>
                  </a:lnTo>
                  <a:close/>
                </a:path>
                <a:path w="1202690" h="179070">
                  <a:moveTo>
                    <a:pt x="224027" y="2286"/>
                  </a:moveTo>
                  <a:lnTo>
                    <a:pt x="217170" y="2286"/>
                  </a:lnTo>
                  <a:lnTo>
                    <a:pt x="214249" y="3428"/>
                  </a:lnTo>
                  <a:lnTo>
                    <a:pt x="211836" y="5714"/>
                  </a:lnTo>
                  <a:lnTo>
                    <a:pt x="209550" y="8127"/>
                  </a:lnTo>
                  <a:lnTo>
                    <a:pt x="208279" y="11049"/>
                  </a:lnTo>
                  <a:lnTo>
                    <a:pt x="208279" y="18161"/>
                  </a:lnTo>
                  <a:lnTo>
                    <a:pt x="209550" y="21208"/>
                  </a:lnTo>
                  <a:lnTo>
                    <a:pt x="211836" y="23494"/>
                  </a:lnTo>
                  <a:lnTo>
                    <a:pt x="214249" y="25780"/>
                  </a:lnTo>
                  <a:lnTo>
                    <a:pt x="217170" y="26924"/>
                  </a:lnTo>
                  <a:lnTo>
                    <a:pt x="224027" y="26924"/>
                  </a:lnTo>
                  <a:lnTo>
                    <a:pt x="227075" y="25780"/>
                  </a:lnTo>
                  <a:lnTo>
                    <a:pt x="231901" y="20954"/>
                  </a:lnTo>
                  <a:lnTo>
                    <a:pt x="233116" y="18161"/>
                  </a:lnTo>
                  <a:lnTo>
                    <a:pt x="233172" y="11049"/>
                  </a:lnTo>
                  <a:lnTo>
                    <a:pt x="231901" y="8127"/>
                  </a:lnTo>
                  <a:lnTo>
                    <a:pt x="229489" y="5714"/>
                  </a:lnTo>
                  <a:lnTo>
                    <a:pt x="227075" y="3428"/>
                  </a:lnTo>
                  <a:lnTo>
                    <a:pt x="224027" y="2286"/>
                  </a:lnTo>
                  <a:close/>
                </a:path>
                <a:path w="1202690" h="179070">
                  <a:moveTo>
                    <a:pt x="229870" y="57150"/>
                  </a:moveTo>
                  <a:lnTo>
                    <a:pt x="210820" y="57150"/>
                  </a:lnTo>
                  <a:lnTo>
                    <a:pt x="210820" y="176021"/>
                  </a:lnTo>
                  <a:lnTo>
                    <a:pt x="229870" y="176021"/>
                  </a:lnTo>
                  <a:lnTo>
                    <a:pt x="229870" y="57150"/>
                  </a:lnTo>
                  <a:close/>
                </a:path>
                <a:path w="1202690" h="179070">
                  <a:moveTo>
                    <a:pt x="315087" y="54355"/>
                  </a:moveTo>
                  <a:lnTo>
                    <a:pt x="275463" y="72136"/>
                  </a:lnTo>
                  <a:lnTo>
                    <a:pt x="260603" y="119379"/>
                  </a:lnTo>
                  <a:lnTo>
                    <a:pt x="261439" y="132381"/>
                  </a:lnTo>
                  <a:lnTo>
                    <a:pt x="281304" y="169814"/>
                  </a:lnTo>
                  <a:lnTo>
                    <a:pt x="309879" y="178815"/>
                  </a:lnTo>
                  <a:lnTo>
                    <a:pt x="322786" y="177367"/>
                  </a:lnTo>
                  <a:lnTo>
                    <a:pt x="333882" y="173037"/>
                  </a:lnTo>
                  <a:lnTo>
                    <a:pt x="343169" y="165850"/>
                  </a:lnTo>
                  <a:lnTo>
                    <a:pt x="345435" y="162813"/>
                  </a:lnTo>
                  <a:lnTo>
                    <a:pt x="315468" y="162813"/>
                  </a:lnTo>
                  <a:lnTo>
                    <a:pt x="307778" y="162055"/>
                  </a:lnTo>
                  <a:lnTo>
                    <a:pt x="280757" y="128176"/>
                  </a:lnTo>
                  <a:lnTo>
                    <a:pt x="280162" y="118490"/>
                  </a:lnTo>
                  <a:lnTo>
                    <a:pt x="280781" y="107795"/>
                  </a:lnTo>
                  <a:lnTo>
                    <a:pt x="301974" y="73580"/>
                  </a:lnTo>
                  <a:lnTo>
                    <a:pt x="317500" y="70357"/>
                  </a:lnTo>
                  <a:lnTo>
                    <a:pt x="348148" y="70357"/>
                  </a:lnTo>
                  <a:lnTo>
                    <a:pt x="344269" y="65232"/>
                  </a:lnTo>
                  <a:lnTo>
                    <a:pt x="336200" y="59197"/>
                  </a:lnTo>
                  <a:lnTo>
                    <a:pt x="326465" y="55568"/>
                  </a:lnTo>
                  <a:lnTo>
                    <a:pt x="315087" y="54355"/>
                  </a:lnTo>
                  <a:close/>
                </a:path>
                <a:path w="1202690" h="179070">
                  <a:moveTo>
                    <a:pt x="370204" y="155828"/>
                  </a:moveTo>
                  <a:lnTo>
                    <a:pt x="351154" y="155828"/>
                  </a:lnTo>
                  <a:lnTo>
                    <a:pt x="351154" y="176021"/>
                  </a:lnTo>
                  <a:lnTo>
                    <a:pt x="370204" y="176021"/>
                  </a:lnTo>
                  <a:lnTo>
                    <a:pt x="370204" y="155828"/>
                  </a:lnTo>
                  <a:close/>
                </a:path>
                <a:path w="1202690" h="179070">
                  <a:moveTo>
                    <a:pt x="348148" y="70357"/>
                  </a:moveTo>
                  <a:lnTo>
                    <a:pt x="317500" y="70357"/>
                  </a:lnTo>
                  <a:lnTo>
                    <a:pt x="324502" y="70979"/>
                  </a:lnTo>
                  <a:lnTo>
                    <a:pt x="330850" y="72850"/>
                  </a:lnTo>
                  <a:lnTo>
                    <a:pt x="351154" y="104775"/>
                  </a:lnTo>
                  <a:lnTo>
                    <a:pt x="351154" y="122300"/>
                  </a:lnTo>
                  <a:lnTo>
                    <a:pt x="329834" y="159940"/>
                  </a:lnTo>
                  <a:lnTo>
                    <a:pt x="315468" y="162813"/>
                  </a:lnTo>
                  <a:lnTo>
                    <a:pt x="345435" y="162813"/>
                  </a:lnTo>
                  <a:lnTo>
                    <a:pt x="350647" y="155828"/>
                  </a:lnTo>
                  <a:lnTo>
                    <a:pt x="370204" y="155828"/>
                  </a:lnTo>
                  <a:lnTo>
                    <a:pt x="370204" y="73660"/>
                  </a:lnTo>
                  <a:lnTo>
                    <a:pt x="350647" y="73660"/>
                  </a:lnTo>
                  <a:lnTo>
                    <a:pt x="348148" y="70357"/>
                  </a:lnTo>
                  <a:close/>
                </a:path>
                <a:path w="1202690" h="179070">
                  <a:moveTo>
                    <a:pt x="370204" y="0"/>
                  </a:moveTo>
                  <a:lnTo>
                    <a:pt x="351154" y="0"/>
                  </a:lnTo>
                  <a:lnTo>
                    <a:pt x="351154" y="73660"/>
                  </a:lnTo>
                  <a:lnTo>
                    <a:pt x="370204" y="73660"/>
                  </a:lnTo>
                  <a:lnTo>
                    <a:pt x="370204" y="0"/>
                  </a:lnTo>
                  <a:close/>
                </a:path>
                <a:path w="1202690" h="179070">
                  <a:moveTo>
                    <a:pt x="455295" y="54355"/>
                  </a:moveTo>
                  <a:lnTo>
                    <a:pt x="415671" y="72136"/>
                  </a:lnTo>
                  <a:lnTo>
                    <a:pt x="400812" y="119379"/>
                  </a:lnTo>
                  <a:lnTo>
                    <a:pt x="401647" y="132381"/>
                  </a:lnTo>
                  <a:lnTo>
                    <a:pt x="421513" y="169814"/>
                  </a:lnTo>
                  <a:lnTo>
                    <a:pt x="450088" y="178815"/>
                  </a:lnTo>
                  <a:lnTo>
                    <a:pt x="462994" y="177367"/>
                  </a:lnTo>
                  <a:lnTo>
                    <a:pt x="474090" y="173037"/>
                  </a:lnTo>
                  <a:lnTo>
                    <a:pt x="483377" y="165850"/>
                  </a:lnTo>
                  <a:lnTo>
                    <a:pt x="485643" y="162813"/>
                  </a:lnTo>
                  <a:lnTo>
                    <a:pt x="455675" y="162813"/>
                  </a:lnTo>
                  <a:lnTo>
                    <a:pt x="447986" y="162055"/>
                  </a:lnTo>
                  <a:lnTo>
                    <a:pt x="420965" y="128176"/>
                  </a:lnTo>
                  <a:lnTo>
                    <a:pt x="420370" y="118490"/>
                  </a:lnTo>
                  <a:lnTo>
                    <a:pt x="420989" y="107795"/>
                  </a:lnTo>
                  <a:lnTo>
                    <a:pt x="442182" y="73580"/>
                  </a:lnTo>
                  <a:lnTo>
                    <a:pt x="457708" y="70357"/>
                  </a:lnTo>
                  <a:lnTo>
                    <a:pt x="488356" y="70357"/>
                  </a:lnTo>
                  <a:lnTo>
                    <a:pt x="484477" y="65232"/>
                  </a:lnTo>
                  <a:lnTo>
                    <a:pt x="476408" y="59197"/>
                  </a:lnTo>
                  <a:lnTo>
                    <a:pt x="466673" y="55568"/>
                  </a:lnTo>
                  <a:lnTo>
                    <a:pt x="455295" y="54355"/>
                  </a:lnTo>
                  <a:close/>
                </a:path>
                <a:path w="1202690" h="179070">
                  <a:moveTo>
                    <a:pt x="510413" y="155828"/>
                  </a:moveTo>
                  <a:lnTo>
                    <a:pt x="491363" y="155828"/>
                  </a:lnTo>
                  <a:lnTo>
                    <a:pt x="491363" y="176021"/>
                  </a:lnTo>
                  <a:lnTo>
                    <a:pt x="510413" y="176021"/>
                  </a:lnTo>
                  <a:lnTo>
                    <a:pt x="510413" y="155828"/>
                  </a:lnTo>
                  <a:close/>
                </a:path>
                <a:path w="1202690" h="179070">
                  <a:moveTo>
                    <a:pt x="488356" y="70357"/>
                  </a:moveTo>
                  <a:lnTo>
                    <a:pt x="457708" y="70357"/>
                  </a:lnTo>
                  <a:lnTo>
                    <a:pt x="464710" y="70979"/>
                  </a:lnTo>
                  <a:lnTo>
                    <a:pt x="471058" y="72850"/>
                  </a:lnTo>
                  <a:lnTo>
                    <a:pt x="491363" y="104775"/>
                  </a:lnTo>
                  <a:lnTo>
                    <a:pt x="491363" y="122300"/>
                  </a:lnTo>
                  <a:lnTo>
                    <a:pt x="470042" y="159940"/>
                  </a:lnTo>
                  <a:lnTo>
                    <a:pt x="455675" y="162813"/>
                  </a:lnTo>
                  <a:lnTo>
                    <a:pt x="485643" y="162813"/>
                  </a:lnTo>
                  <a:lnTo>
                    <a:pt x="490854" y="155828"/>
                  </a:lnTo>
                  <a:lnTo>
                    <a:pt x="510413" y="155828"/>
                  </a:lnTo>
                  <a:lnTo>
                    <a:pt x="510413" y="73660"/>
                  </a:lnTo>
                  <a:lnTo>
                    <a:pt x="490854" y="73660"/>
                  </a:lnTo>
                  <a:lnTo>
                    <a:pt x="488356" y="70357"/>
                  </a:lnTo>
                  <a:close/>
                </a:path>
                <a:path w="1202690" h="179070">
                  <a:moveTo>
                    <a:pt x="510413" y="0"/>
                  </a:moveTo>
                  <a:lnTo>
                    <a:pt x="491363" y="0"/>
                  </a:lnTo>
                  <a:lnTo>
                    <a:pt x="491363" y="73660"/>
                  </a:lnTo>
                  <a:lnTo>
                    <a:pt x="510413" y="73660"/>
                  </a:lnTo>
                  <a:lnTo>
                    <a:pt x="510413" y="0"/>
                  </a:lnTo>
                  <a:close/>
                </a:path>
                <a:path w="1202690" h="179070">
                  <a:moveTo>
                    <a:pt x="568198" y="0"/>
                  </a:moveTo>
                  <a:lnTo>
                    <a:pt x="549148" y="0"/>
                  </a:lnTo>
                  <a:lnTo>
                    <a:pt x="549148" y="176021"/>
                  </a:lnTo>
                  <a:lnTo>
                    <a:pt x="568198" y="176021"/>
                  </a:lnTo>
                  <a:lnTo>
                    <a:pt x="568198" y="0"/>
                  </a:lnTo>
                  <a:close/>
                </a:path>
                <a:path w="1202690" h="179070">
                  <a:moveTo>
                    <a:pt x="653796" y="54355"/>
                  </a:moveTo>
                  <a:lnTo>
                    <a:pt x="614679" y="71881"/>
                  </a:lnTo>
                  <a:lnTo>
                    <a:pt x="598931" y="117093"/>
                  </a:lnTo>
                  <a:lnTo>
                    <a:pt x="599836" y="130931"/>
                  </a:lnTo>
                  <a:lnTo>
                    <a:pt x="621242" y="169654"/>
                  </a:lnTo>
                  <a:lnTo>
                    <a:pt x="652906" y="178815"/>
                  </a:lnTo>
                  <a:lnTo>
                    <a:pt x="665200" y="178101"/>
                  </a:lnTo>
                  <a:lnTo>
                    <a:pt x="676195" y="175958"/>
                  </a:lnTo>
                  <a:lnTo>
                    <a:pt x="685928" y="172386"/>
                  </a:lnTo>
                  <a:lnTo>
                    <a:pt x="694436" y="167385"/>
                  </a:lnTo>
                  <a:lnTo>
                    <a:pt x="694436" y="162813"/>
                  </a:lnTo>
                  <a:lnTo>
                    <a:pt x="657478" y="162813"/>
                  </a:lnTo>
                  <a:lnTo>
                    <a:pt x="649003" y="162127"/>
                  </a:lnTo>
                  <a:lnTo>
                    <a:pt x="619553" y="130694"/>
                  </a:lnTo>
                  <a:lnTo>
                    <a:pt x="618744" y="121285"/>
                  </a:lnTo>
                  <a:lnTo>
                    <a:pt x="702564" y="121285"/>
                  </a:lnTo>
                  <a:lnTo>
                    <a:pt x="702564" y="111378"/>
                  </a:lnTo>
                  <a:lnTo>
                    <a:pt x="702177" y="105155"/>
                  </a:lnTo>
                  <a:lnTo>
                    <a:pt x="618871" y="105155"/>
                  </a:lnTo>
                  <a:lnTo>
                    <a:pt x="620446" y="97797"/>
                  </a:lnTo>
                  <a:lnTo>
                    <a:pt x="644398" y="70357"/>
                  </a:lnTo>
                  <a:lnTo>
                    <a:pt x="690463" y="70357"/>
                  </a:lnTo>
                  <a:lnTo>
                    <a:pt x="689864" y="69468"/>
                  </a:lnTo>
                  <a:lnTo>
                    <a:pt x="682817" y="62874"/>
                  </a:lnTo>
                  <a:lnTo>
                    <a:pt x="674449" y="58150"/>
                  </a:lnTo>
                  <a:lnTo>
                    <a:pt x="664771" y="55306"/>
                  </a:lnTo>
                  <a:lnTo>
                    <a:pt x="653796" y="54355"/>
                  </a:lnTo>
                  <a:close/>
                </a:path>
                <a:path w="1202690" h="179070">
                  <a:moveTo>
                    <a:pt x="694436" y="149478"/>
                  </a:moveTo>
                  <a:lnTo>
                    <a:pt x="685768" y="155313"/>
                  </a:lnTo>
                  <a:lnTo>
                    <a:pt x="676719" y="159480"/>
                  </a:lnTo>
                  <a:lnTo>
                    <a:pt x="667289" y="161980"/>
                  </a:lnTo>
                  <a:lnTo>
                    <a:pt x="657478" y="162813"/>
                  </a:lnTo>
                  <a:lnTo>
                    <a:pt x="694436" y="162813"/>
                  </a:lnTo>
                  <a:lnTo>
                    <a:pt x="694436" y="149478"/>
                  </a:lnTo>
                  <a:close/>
                </a:path>
                <a:path w="1202690" h="179070">
                  <a:moveTo>
                    <a:pt x="690463" y="70357"/>
                  </a:moveTo>
                  <a:lnTo>
                    <a:pt x="662686" y="70357"/>
                  </a:lnTo>
                  <a:lnTo>
                    <a:pt x="669925" y="73405"/>
                  </a:lnTo>
                  <a:lnTo>
                    <a:pt x="675131" y="79501"/>
                  </a:lnTo>
                  <a:lnTo>
                    <a:pt x="678560" y="84546"/>
                  </a:lnTo>
                  <a:lnTo>
                    <a:pt x="681037" y="90519"/>
                  </a:lnTo>
                  <a:lnTo>
                    <a:pt x="682561" y="97397"/>
                  </a:lnTo>
                  <a:lnTo>
                    <a:pt x="683133" y="105155"/>
                  </a:lnTo>
                  <a:lnTo>
                    <a:pt x="702177" y="105155"/>
                  </a:lnTo>
                  <a:lnTo>
                    <a:pt x="701776" y="98686"/>
                  </a:lnTo>
                  <a:lnTo>
                    <a:pt x="699404" y="87471"/>
                  </a:lnTo>
                  <a:lnTo>
                    <a:pt x="695438" y="77731"/>
                  </a:lnTo>
                  <a:lnTo>
                    <a:pt x="690463" y="70357"/>
                  </a:lnTo>
                  <a:close/>
                </a:path>
                <a:path w="1202690" h="179070">
                  <a:moveTo>
                    <a:pt x="735584" y="57150"/>
                  </a:moveTo>
                  <a:lnTo>
                    <a:pt x="715518" y="57150"/>
                  </a:lnTo>
                  <a:lnTo>
                    <a:pt x="751586" y="176021"/>
                  </a:lnTo>
                  <a:lnTo>
                    <a:pt x="770636" y="176021"/>
                  </a:lnTo>
                  <a:lnTo>
                    <a:pt x="776481" y="157225"/>
                  </a:lnTo>
                  <a:lnTo>
                    <a:pt x="761746" y="157225"/>
                  </a:lnTo>
                  <a:lnTo>
                    <a:pt x="761492" y="152780"/>
                  </a:lnTo>
                  <a:lnTo>
                    <a:pt x="760856" y="149224"/>
                  </a:lnTo>
                  <a:lnTo>
                    <a:pt x="760025" y="146303"/>
                  </a:lnTo>
                  <a:lnTo>
                    <a:pt x="735584" y="57150"/>
                  </a:lnTo>
                  <a:close/>
                </a:path>
                <a:path w="1202690" h="179070">
                  <a:moveTo>
                    <a:pt x="815870" y="79882"/>
                  </a:moveTo>
                  <a:lnTo>
                    <a:pt x="800100" y="79882"/>
                  </a:lnTo>
                  <a:lnTo>
                    <a:pt x="800353" y="83946"/>
                  </a:lnTo>
                  <a:lnTo>
                    <a:pt x="800989" y="87629"/>
                  </a:lnTo>
                  <a:lnTo>
                    <a:pt x="801877" y="90931"/>
                  </a:lnTo>
                  <a:lnTo>
                    <a:pt x="826389" y="176021"/>
                  </a:lnTo>
                  <a:lnTo>
                    <a:pt x="846201" y="176021"/>
                  </a:lnTo>
                  <a:lnTo>
                    <a:pt x="851747" y="157479"/>
                  </a:lnTo>
                  <a:lnTo>
                    <a:pt x="835914" y="157479"/>
                  </a:lnTo>
                  <a:lnTo>
                    <a:pt x="835533" y="153161"/>
                  </a:lnTo>
                  <a:lnTo>
                    <a:pt x="835025" y="149605"/>
                  </a:lnTo>
                  <a:lnTo>
                    <a:pt x="815870" y="79882"/>
                  </a:lnTo>
                  <a:close/>
                </a:path>
                <a:path w="1202690" h="179070">
                  <a:moveTo>
                    <a:pt x="881761" y="57150"/>
                  </a:moveTo>
                  <a:lnTo>
                    <a:pt x="862965" y="57150"/>
                  </a:lnTo>
                  <a:lnTo>
                    <a:pt x="838835" y="146811"/>
                  </a:lnTo>
                  <a:lnTo>
                    <a:pt x="837692" y="150875"/>
                  </a:lnTo>
                  <a:lnTo>
                    <a:pt x="837056" y="154431"/>
                  </a:lnTo>
                  <a:lnTo>
                    <a:pt x="836929" y="157479"/>
                  </a:lnTo>
                  <a:lnTo>
                    <a:pt x="851747" y="157479"/>
                  </a:lnTo>
                  <a:lnTo>
                    <a:pt x="881761" y="57150"/>
                  </a:lnTo>
                  <a:close/>
                </a:path>
                <a:path w="1202690" h="179070">
                  <a:moveTo>
                    <a:pt x="809625" y="57150"/>
                  </a:moveTo>
                  <a:lnTo>
                    <a:pt x="792226" y="57150"/>
                  </a:lnTo>
                  <a:lnTo>
                    <a:pt x="764641" y="146811"/>
                  </a:lnTo>
                  <a:lnTo>
                    <a:pt x="763651" y="150113"/>
                  </a:lnTo>
                  <a:lnTo>
                    <a:pt x="762889" y="153796"/>
                  </a:lnTo>
                  <a:lnTo>
                    <a:pt x="762635" y="157225"/>
                  </a:lnTo>
                  <a:lnTo>
                    <a:pt x="776481" y="157225"/>
                  </a:lnTo>
                  <a:lnTo>
                    <a:pt x="797178" y="90677"/>
                  </a:lnTo>
                  <a:lnTo>
                    <a:pt x="798576" y="86232"/>
                  </a:lnTo>
                  <a:lnTo>
                    <a:pt x="799338" y="82676"/>
                  </a:lnTo>
                  <a:lnTo>
                    <a:pt x="799592" y="79882"/>
                  </a:lnTo>
                  <a:lnTo>
                    <a:pt x="815870" y="79882"/>
                  </a:lnTo>
                  <a:lnTo>
                    <a:pt x="809625" y="57150"/>
                  </a:lnTo>
                  <a:close/>
                </a:path>
                <a:path w="1202690" h="179070">
                  <a:moveTo>
                    <a:pt x="981653" y="70357"/>
                  </a:moveTo>
                  <a:lnTo>
                    <a:pt x="945769" y="70357"/>
                  </a:lnTo>
                  <a:lnTo>
                    <a:pt x="956510" y="72261"/>
                  </a:lnTo>
                  <a:lnTo>
                    <a:pt x="964168" y="77962"/>
                  </a:lnTo>
                  <a:lnTo>
                    <a:pt x="968754" y="87449"/>
                  </a:lnTo>
                  <a:lnTo>
                    <a:pt x="970279" y="100711"/>
                  </a:lnTo>
                  <a:lnTo>
                    <a:pt x="934720" y="105663"/>
                  </a:lnTo>
                  <a:lnTo>
                    <a:pt x="917551" y="110144"/>
                  </a:lnTo>
                  <a:lnTo>
                    <a:pt x="905287" y="118078"/>
                  </a:lnTo>
                  <a:lnTo>
                    <a:pt x="897929" y="129488"/>
                  </a:lnTo>
                  <a:lnTo>
                    <a:pt x="895476" y="144398"/>
                  </a:lnTo>
                  <a:lnTo>
                    <a:pt x="896098" y="151808"/>
                  </a:lnTo>
                  <a:lnTo>
                    <a:pt x="924869" y="178222"/>
                  </a:lnTo>
                  <a:lnTo>
                    <a:pt x="933323" y="178815"/>
                  </a:lnTo>
                  <a:lnTo>
                    <a:pt x="944610" y="177482"/>
                  </a:lnTo>
                  <a:lnTo>
                    <a:pt x="954468" y="173481"/>
                  </a:lnTo>
                  <a:lnTo>
                    <a:pt x="962898" y="166814"/>
                  </a:lnTo>
                  <a:lnTo>
                    <a:pt x="965898" y="162813"/>
                  </a:lnTo>
                  <a:lnTo>
                    <a:pt x="930783" y="162813"/>
                  </a:lnTo>
                  <a:lnTo>
                    <a:pt x="925322" y="160908"/>
                  </a:lnTo>
                  <a:lnTo>
                    <a:pt x="921130" y="157225"/>
                  </a:lnTo>
                  <a:lnTo>
                    <a:pt x="917067" y="153542"/>
                  </a:lnTo>
                  <a:lnTo>
                    <a:pt x="914908" y="148843"/>
                  </a:lnTo>
                  <a:lnTo>
                    <a:pt x="914969" y="134977"/>
                  </a:lnTo>
                  <a:lnTo>
                    <a:pt x="970279" y="115824"/>
                  </a:lnTo>
                  <a:lnTo>
                    <a:pt x="989329" y="115824"/>
                  </a:lnTo>
                  <a:lnTo>
                    <a:pt x="989329" y="98678"/>
                  </a:lnTo>
                  <a:lnTo>
                    <a:pt x="986710" y="79269"/>
                  </a:lnTo>
                  <a:lnTo>
                    <a:pt x="981653" y="70357"/>
                  </a:lnTo>
                  <a:close/>
                </a:path>
                <a:path w="1202690" h="179070">
                  <a:moveTo>
                    <a:pt x="989329" y="157479"/>
                  </a:moveTo>
                  <a:lnTo>
                    <a:pt x="970279" y="157479"/>
                  </a:lnTo>
                  <a:lnTo>
                    <a:pt x="970279" y="176021"/>
                  </a:lnTo>
                  <a:lnTo>
                    <a:pt x="989329" y="176021"/>
                  </a:lnTo>
                  <a:lnTo>
                    <a:pt x="989329" y="157479"/>
                  </a:lnTo>
                  <a:close/>
                </a:path>
                <a:path w="1202690" h="179070">
                  <a:moveTo>
                    <a:pt x="989329" y="115824"/>
                  </a:moveTo>
                  <a:lnTo>
                    <a:pt x="970279" y="115824"/>
                  </a:lnTo>
                  <a:lnTo>
                    <a:pt x="970279" y="127761"/>
                  </a:lnTo>
                  <a:lnTo>
                    <a:pt x="969708" y="134977"/>
                  </a:lnTo>
                  <a:lnTo>
                    <a:pt x="937641" y="162813"/>
                  </a:lnTo>
                  <a:lnTo>
                    <a:pt x="965898" y="162813"/>
                  </a:lnTo>
                  <a:lnTo>
                    <a:pt x="969899" y="157479"/>
                  </a:lnTo>
                  <a:lnTo>
                    <a:pt x="989329" y="157479"/>
                  </a:lnTo>
                  <a:lnTo>
                    <a:pt x="989329" y="115824"/>
                  </a:lnTo>
                  <a:close/>
                </a:path>
                <a:path w="1202690" h="179070">
                  <a:moveTo>
                    <a:pt x="947420" y="54355"/>
                  </a:moveTo>
                  <a:lnTo>
                    <a:pt x="936323" y="55048"/>
                  </a:lnTo>
                  <a:lnTo>
                    <a:pt x="925893" y="57134"/>
                  </a:lnTo>
                  <a:lnTo>
                    <a:pt x="916130" y="60624"/>
                  </a:lnTo>
                  <a:lnTo>
                    <a:pt x="907034" y="65531"/>
                  </a:lnTo>
                  <a:lnTo>
                    <a:pt x="907034" y="84962"/>
                  </a:lnTo>
                  <a:lnTo>
                    <a:pt x="915961" y="78555"/>
                  </a:lnTo>
                  <a:lnTo>
                    <a:pt x="925401" y="73993"/>
                  </a:lnTo>
                  <a:lnTo>
                    <a:pt x="935341" y="71264"/>
                  </a:lnTo>
                  <a:lnTo>
                    <a:pt x="945769" y="70357"/>
                  </a:lnTo>
                  <a:lnTo>
                    <a:pt x="981653" y="70357"/>
                  </a:lnTo>
                  <a:lnTo>
                    <a:pt x="978852" y="65420"/>
                  </a:lnTo>
                  <a:lnTo>
                    <a:pt x="965755" y="57120"/>
                  </a:lnTo>
                  <a:lnTo>
                    <a:pt x="947420" y="54355"/>
                  </a:lnTo>
                  <a:close/>
                </a:path>
                <a:path w="1202690" h="179070">
                  <a:moveTo>
                    <a:pt x="1043686" y="57150"/>
                  </a:moveTo>
                  <a:lnTo>
                    <a:pt x="1024636" y="57150"/>
                  </a:lnTo>
                  <a:lnTo>
                    <a:pt x="1024636" y="176021"/>
                  </a:lnTo>
                  <a:lnTo>
                    <a:pt x="1043686" y="176021"/>
                  </a:lnTo>
                  <a:lnTo>
                    <a:pt x="1043686" y="115442"/>
                  </a:lnTo>
                  <a:lnTo>
                    <a:pt x="1044207" y="106041"/>
                  </a:lnTo>
                  <a:lnTo>
                    <a:pt x="1045765" y="97662"/>
                  </a:lnTo>
                  <a:lnTo>
                    <a:pt x="1048347" y="90332"/>
                  </a:lnTo>
                  <a:lnTo>
                    <a:pt x="1051941" y="84074"/>
                  </a:lnTo>
                  <a:lnTo>
                    <a:pt x="1053630" y="81661"/>
                  </a:lnTo>
                  <a:lnTo>
                    <a:pt x="1043686" y="81661"/>
                  </a:lnTo>
                  <a:lnTo>
                    <a:pt x="1043686" y="57150"/>
                  </a:lnTo>
                  <a:close/>
                </a:path>
                <a:path w="1202690" h="179070">
                  <a:moveTo>
                    <a:pt x="1080262" y="54990"/>
                  </a:moveTo>
                  <a:lnTo>
                    <a:pt x="1068324" y="54990"/>
                  </a:lnTo>
                  <a:lnTo>
                    <a:pt x="1062101" y="57403"/>
                  </a:lnTo>
                  <a:lnTo>
                    <a:pt x="1056640" y="62102"/>
                  </a:lnTo>
                  <a:lnTo>
                    <a:pt x="1051052" y="66801"/>
                  </a:lnTo>
                  <a:lnTo>
                    <a:pt x="1046861" y="73278"/>
                  </a:lnTo>
                  <a:lnTo>
                    <a:pt x="1044194" y="81661"/>
                  </a:lnTo>
                  <a:lnTo>
                    <a:pt x="1053630" y="81661"/>
                  </a:lnTo>
                  <a:lnTo>
                    <a:pt x="1057275" y="76453"/>
                  </a:lnTo>
                  <a:lnTo>
                    <a:pt x="1064133" y="72516"/>
                  </a:lnTo>
                  <a:lnTo>
                    <a:pt x="1086612" y="72516"/>
                  </a:lnTo>
                  <a:lnTo>
                    <a:pt x="1086612" y="56641"/>
                  </a:lnTo>
                  <a:lnTo>
                    <a:pt x="1084072" y="55625"/>
                  </a:lnTo>
                  <a:lnTo>
                    <a:pt x="1080262" y="54990"/>
                  </a:lnTo>
                  <a:close/>
                </a:path>
                <a:path w="1202690" h="179070">
                  <a:moveTo>
                    <a:pt x="1086612" y="72516"/>
                  </a:moveTo>
                  <a:lnTo>
                    <a:pt x="1078484" y="72516"/>
                  </a:lnTo>
                  <a:lnTo>
                    <a:pt x="1083310" y="73913"/>
                  </a:lnTo>
                  <a:lnTo>
                    <a:pt x="1086612" y="76453"/>
                  </a:lnTo>
                  <a:lnTo>
                    <a:pt x="1086612" y="72516"/>
                  </a:lnTo>
                  <a:close/>
                </a:path>
                <a:path w="1202690" h="179070">
                  <a:moveTo>
                    <a:pt x="1153668" y="54355"/>
                  </a:moveTo>
                  <a:lnTo>
                    <a:pt x="1114552" y="71881"/>
                  </a:lnTo>
                  <a:lnTo>
                    <a:pt x="1098803" y="117093"/>
                  </a:lnTo>
                  <a:lnTo>
                    <a:pt x="1099708" y="130931"/>
                  </a:lnTo>
                  <a:lnTo>
                    <a:pt x="1121114" y="169654"/>
                  </a:lnTo>
                  <a:lnTo>
                    <a:pt x="1152778" y="178815"/>
                  </a:lnTo>
                  <a:lnTo>
                    <a:pt x="1165072" y="178101"/>
                  </a:lnTo>
                  <a:lnTo>
                    <a:pt x="1176067" y="175958"/>
                  </a:lnTo>
                  <a:lnTo>
                    <a:pt x="1185800" y="172386"/>
                  </a:lnTo>
                  <a:lnTo>
                    <a:pt x="1194308" y="167385"/>
                  </a:lnTo>
                  <a:lnTo>
                    <a:pt x="1194308" y="162813"/>
                  </a:lnTo>
                  <a:lnTo>
                    <a:pt x="1157351" y="162813"/>
                  </a:lnTo>
                  <a:lnTo>
                    <a:pt x="1148875" y="162127"/>
                  </a:lnTo>
                  <a:lnTo>
                    <a:pt x="1119425" y="130694"/>
                  </a:lnTo>
                  <a:lnTo>
                    <a:pt x="1118616" y="121285"/>
                  </a:lnTo>
                  <a:lnTo>
                    <a:pt x="1202436" y="121285"/>
                  </a:lnTo>
                  <a:lnTo>
                    <a:pt x="1202436" y="111378"/>
                  </a:lnTo>
                  <a:lnTo>
                    <a:pt x="1202049" y="105155"/>
                  </a:lnTo>
                  <a:lnTo>
                    <a:pt x="1118743" y="105155"/>
                  </a:lnTo>
                  <a:lnTo>
                    <a:pt x="1120318" y="97797"/>
                  </a:lnTo>
                  <a:lnTo>
                    <a:pt x="1144270" y="70357"/>
                  </a:lnTo>
                  <a:lnTo>
                    <a:pt x="1190335" y="70357"/>
                  </a:lnTo>
                  <a:lnTo>
                    <a:pt x="1189736" y="69468"/>
                  </a:lnTo>
                  <a:lnTo>
                    <a:pt x="1182689" y="62874"/>
                  </a:lnTo>
                  <a:lnTo>
                    <a:pt x="1174321" y="58150"/>
                  </a:lnTo>
                  <a:lnTo>
                    <a:pt x="1164643" y="55306"/>
                  </a:lnTo>
                  <a:lnTo>
                    <a:pt x="1153668" y="54355"/>
                  </a:lnTo>
                  <a:close/>
                </a:path>
                <a:path w="1202690" h="179070">
                  <a:moveTo>
                    <a:pt x="1194308" y="149478"/>
                  </a:moveTo>
                  <a:lnTo>
                    <a:pt x="1185640" y="155313"/>
                  </a:lnTo>
                  <a:lnTo>
                    <a:pt x="1176591" y="159480"/>
                  </a:lnTo>
                  <a:lnTo>
                    <a:pt x="1167161" y="161980"/>
                  </a:lnTo>
                  <a:lnTo>
                    <a:pt x="1157351" y="162813"/>
                  </a:lnTo>
                  <a:lnTo>
                    <a:pt x="1194308" y="162813"/>
                  </a:lnTo>
                  <a:lnTo>
                    <a:pt x="1194308" y="149478"/>
                  </a:lnTo>
                  <a:close/>
                </a:path>
                <a:path w="1202690" h="179070">
                  <a:moveTo>
                    <a:pt x="1190335" y="70357"/>
                  </a:moveTo>
                  <a:lnTo>
                    <a:pt x="1162558" y="70357"/>
                  </a:lnTo>
                  <a:lnTo>
                    <a:pt x="1169797" y="73405"/>
                  </a:lnTo>
                  <a:lnTo>
                    <a:pt x="1175003" y="79501"/>
                  </a:lnTo>
                  <a:lnTo>
                    <a:pt x="1178432" y="84546"/>
                  </a:lnTo>
                  <a:lnTo>
                    <a:pt x="1180909" y="90519"/>
                  </a:lnTo>
                  <a:lnTo>
                    <a:pt x="1182433" y="97397"/>
                  </a:lnTo>
                  <a:lnTo>
                    <a:pt x="1183004" y="105155"/>
                  </a:lnTo>
                  <a:lnTo>
                    <a:pt x="1202049" y="105155"/>
                  </a:lnTo>
                  <a:lnTo>
                    <a:pt x="1201648" y="98686"/>
                  </a:lnTo>
                  <a:lnTo>
                    <a:pt x="1199276" y="87471"/>
                  </a:lnTo>
                  <a:lnTo>
                    <a:pt x="1195310" y="77731"/>
                  </a:lnTo>
                  <a:lnTo>
                    <a:pt x="1190335" y="70357"/>
                  </a:lnTo>
                  <a:close/>
                </a:path>
              </a:pathLst>
            </a:custGeom>
            <a:solidFill>
              <a:srgbClr val="FFFFFF">
                <a:alpha val="98823"/>
              </a:srgbClr>
            </a:solidFill>
          </p:spPr>
          <p:txBody>
            <a:bodyPr wrap="square" lIns="0" tIns="0" rIns="0" bIns="0" rtlCol="0"/>
            <a:lstStyle/>
            <a:p>
              <a:endParaRPr sz="2700">
                <a:latin typeface="Canva Sans" panose="020B0604020202020204" charset="0"/>
              </a:endParaRPr>
            </a:p>
          </p:txBody>
        </p:sp>
        <p:sp>
          <p:nvSpPr>
            <p:cNvPr id="89" name="object 89"/>
            <p:cNvSpPr/>
            <p:nvPr/>
          </p:nvSpPr>
          <p:spPr>
            <a:xfrm>
              <a:off x="9532619" y="4387595"/>
              <a:ext cx="1813560" cy="421005"/>
            </a:xfrm>
            <a:custGeom>
              <a:avLst/>
              <a:gdLst/>
              <a:ahLst/>
              <a:cxnLst/>
              <a:rect l="l" t="t" r="r" b="b"/>
              <a:pathLst>
                <a:path w="1813559" h="421004">
                  <a:moveTo>
                    <a:pt x="1813560" y="0"/>
                  </a:moveTo>
                  <a:lnTo>
                    <a:pt x="0" y="0"/>
                  </a:lnTo>
                  <a:lnTo>
                    <a:pt x="0" y="420623"/>
                  </a:lnTo>
                  <a:lnTo>
                    <a:pt x="1813560" y="420623"/>
                  </a:lnTo>
                  <a:lnTo>
                    <a:pt x="1813560" y="0"/>
                  </a:lnTo>
                  <a:close/>
                </a:path>
              </a:pathLst>
            </a:custGeom>
            <a:solidFill>
              <a:srgbClr val="FF752D"/>
            </a:solidFill>
          </p:spPr>
          <p:txBody>
            <a:bodyPr wrap="square" lIns="0" tIns="0" rIns="0" bIns="0" rtlCol="0"/>
            <a:lstStyle/>
            <a:p>
              <a:endParaRPr sz="2700">
                <a:latin typeface="Canva Sans" panose="020B0604020202020204" charset="0"/>
              </a:endParaRPr>
            </a:p>
          </p:txBody>
        </p:sp>
        <p:sp>
          <p:nvSpPr>
            <p:cNvPr id="90" name="object 90"/>
            <p:cNvSpPr/>
            <p:nvPr/>
          </p:nvSpPr>
          <p:spPr>
            <a:xfrm>
              <a:off x="9751567" y="4488433"/>
              <a:ext cx="1361440" cy="179070"/>
            </a:xfrm>
            <a:custGeom>
              <a:avLst/>
              <a:gdLst/>
              <a:ahLst/>
              <a:cxnLst/>
              <a:rect l="l" t="t" r="r" b="b"/>
              <a:pathLst>
                <a:path w="1361440" h="179070">
                  <a:moveTo>
                    <a:pt x="21716" y="9525"/>
                  </a:moveTo>
                  <a:lnTo>
                    <a:pt x="0" y="9525"/>
                  </a:lnTo>
                  <a:lnTo>
                    <a:pt x="60325" y="176022"/>
                  </a:lnTo>
                  <a:lnTo>
                    <a:pt x="81914" y="176022"/>
                  </a:lnTo>
                  <a:lnTo>
                    <a:pt x="89244" y="156210"/>
                  </a:lnTo>
                  <a:lnTo>
                    <a:pt x="71120" y="156210"/>
                  </a:lnTo>
                  <a:lnTo>
                    <a:pt x="70357" y="150749"/>
                  </a:lnTo>
                  <a:lnTo>
                    <a:pt x="69341" y="145796"/>
                  </a:lnTo>
                  <a:lnTo>
                    <a:pt x="67817" y="141478"/>
                  </a:lnTo>
                  <a:lnTo>
                    <a:pt x="21716" y="9525"/>
                  </a:lnTo>
                  <a:close/>
                </a:path>
                <a:path w="1361440" h="179070">
                  <a:moveTo>
                    <a:pt x="143509" y="9525"/>
                  </a:moveTo>
                  <a:lnTo>
                    <a:pt x="122427" y="9525"/>
                  </a:lnTo>
                  <a:lnTo>
                    <a:pt x="73532" y="146685"/>
                  </a:lnTo>
                  <a:lnTo>
                    <a:pt x="72262" y="151638"/>
                  </a:lnTo>
                  <a:lnTo>
                    <a:pt x="71627" y="156210"/>
                  </a:lnTo>
                  <a:lnTo>
                    <a:pt x="89244" y="156210"/>
                  </a:lnTo>
                  <a:lnTo>
                    <a:pt x="143509" y="9525"/>
                  </a:lnTo>
                  <a:close/>
                </a:path>
                <a:path w="1361440" h="179070">
                  <a:moveTo>
                    <a:pt x="178307" y="2286"/>
                  </a:moveTo>
                  <a:lnTo>
                    <a:pt x="171323" y="2286"/>
                  </a:lnTo>
                  <a:lnTo>
                    <a:pt x="168528" y="3429"/>
                  </a:lnTo>
                  <a:lnTo>
                    <a:pt x="166115" y="5715"/>
                  </a:lnTo>
                  <a:lnTo>
                    <a:pt x="163702" y="8128"/>
                  </a:lnTo>
                  <a:lnTo>
                    <a:pt x="162432" y="11049"/>
                  </a:lnTo>
                  <a:lnTo>
                    <a:pt x="162432" y="18161"/>
                  </a:lnTo>
                  <a:lnTo>
                    <a:pt x="163702" y="21209"/>
                  </a:lnTo>
                  <a:lnTo>
                    <a:pt x="168528" y="25781"/>
                  </a:lnTo>
                  <a:lnTo>
                    <a:pt x="171323" y="26924"/>
                  </a:lnTo>
                  <a:lnTo>
                    <a:pt x="178307" y="26924"/>
                  </a:lnTo>
                  <a:lnTo>
                    <a:pt x="181228" y="25781"/>
                  </a:lnTo>
                  <a:lnTo>
                    <a:pt x="186054" y="20955"/>
                  </a:lnTo>
                  <a:lnTo>
                    <a:pt x="187269" y="18161"/>
                  </a:lnTo>
                  <a:lnTo>
                    <a:pt x="187325" y="11049"/>
                  </a:lnTo>
                  <a:lnTo>
                    <a:pt x="186054" y="8128"/>
                  </a:lnTo>
                  <a:lnTo>
                    <a:pt x="183641" y="5715"/>
                  </a:lnTo>
                  <a:lnTo>
                    <a:pt x="181228" y="3429"/>
                  </a:lnTo>
                  <a:lnTo>
                    <a:pt x="178307" y="2286"/>
                  </a:lnTo>
                  <a:close/>
                </a:path>
                <a:path w="1361440" h="179070">
                  <a:moveTo>
                    <a:pt x="184023" y="57150"/>
                  </a:moveTo>
                  <a:lnTo>
                    <a:pt x="164973" y="57150"/>
                  </a:lnTo>
                  <a:lnTo>
                    <a:pt x="164973" y="176022"/>
                  </a:lnTo>
                  <a:lnTo>
                    <a:pt x="184023" y="176022"/>
                  </a:lnTo>
                  <a:lnTo>
                    <a:pt x="184023" y="57150"/>
                  </a:lnTo>
                  <a:close/>
                </a:path>
                <a:path w="1361440" h="179070">
                  <a:moveTo>
                    <a:pt x="241934" y="57150"/>
                  </a:moveTo>
                  <a:lnTo>
                    <a:pt x="222884" y="57150"/>
                  </a:lnTo>
                  <a:lnTo>
                    <a:pt x="222884" y="176022"/>
                  </a:lnTo>
                  <a:lnTo>
                    <a:pt x="241934" y="176022"/>
                  </a:lnTo>
                  <a:lnTo>
                    <a:pt x="241934" y="115443"/>
                  </a:lnTo>
                  <a:lnTo>
                    <a:pt x="242456" y="106041"/>
                  </a:lnTo>
                  <a:lnTo>
                    <a:pt x="244014" y="97663"/>
                  </a:lnTo>
                  <a:lnTo>
                    <a:pt x="246596" y="90332"/>
                  </a:lnTo>
                  <a:lnTo>
                    <a:pt x="250189" y="84074"/>
                  </a:lnTo>
                  <a:lnTo>
                    <a:pt x="251919" y="81661"/>
                  </a:lnTo>
                  <a:lnTo>
                    <a:pt x="241934" y="81661"/>
                  </a:lnTo>
                  <a:lnTo>
                    <a:pt x="241934" y="57150"/>
                  </a:lnTo>
                  <a:close/>
                </a:path>
                <a:path w="1361440" h="179070">
                  <a:moveTo>
                    <a:pt x="278510" y="54991"/>
                  </a:moveTo>
                  <a:lnTo>
                    <a:pt x="266700" y="54991"/>
                  </a:lnTo>
                  <a:lnTo>
                    <a:pt x="260476" y="57404"/>
                  </a:lnTo>
                  <a:lnTo>
                    <a:pt x="249300" y="66802"/>
                  </a:lnTo>
                  <a:lnTo>
                    <a:pt x="245109" y="73279"/>
                  </a:lnTo>
                  <a:lnTo>
                    <a:pt x="242442" y="81661"/>
                  </a:lnTo>
                  <a:lnTo>
                    <a:pt x="251919" y="81661"/>
                  </a:lnTo>
                  <a:lnTo>
                    <a:pt x="255650" y="76454"/>
                  </a:lnTo>
                  <a:lnTo>
                    <a:pt x="262381" y="72517"/>
                  </a:lnTo>
                  <a:lnTo>
                    <a:pt x="284987" y="72517"/>
                  </a:lnTo>
                  <a:lnTo>
                    <a:pt x="284987" y="56642"/>
                  </a:lnTo>
                  <a:lnTo>
                    <a:pt x="282321" y="55626"/>
                  </a:lnTo>
                  <a:lnTo>
                    <a:pt x="278510" y="54991"/>
                  </a:lnTo>
                  <a:close/>
                </a:path>
                <a:path w="1361440" h="179070">
                  <a:moveTo>
                    <a:pt x="284987" y="72517"/>
                  </a:moveTo>
                  <a:lnTo>
                    <a:pt x="276859" y="72517"/>
                  </a:lnTo>
                  <a:lnTo>
                    <a:pt x="281558" y="73914"/>
                  </a:lnTo>
                  <a:lnTo>
                    <a:pt x="284987" y="76454"/>
                  </a:lnTo>
                  <a:lnTo>
                    <a:pt x="284987" y="72517"/>
                  </a:lnTo>
                  <a:close/>
                </a:path>
                <a:path w="1361440" h="179070">
                  <a:moveTo>
                    <a:pt x="330453" y="73406"/>
                  </a:moveTo>
                  <a:lnTo>
                    <a:pt x="311403" y="73406"/>
                  </a:lnTo>
                  <a:lnTo>
                    <a:pt x="311403" y="143764"/>
                  </a:lnTo>
                  <a:lnTo>
                    <a:pt x="313356" y="159005"/>
                  </a:lnTo>
                  <a:lnTo>
                    <a:pt x="319214" y="169878"/>
                  </a:lnTo>
                  <a:lnTo>
                    <a:pt x="328977" y="176393"/>
                  </a:lnTo>
                  <a:lnTo>
                    <a:pt x="342646" y="178562"/>
                  </a:lnTo>
                  <a:lnTo>
                    <a:pt x="350011" y="178562"/>
                  </a:lnTo>
                  <a:lnTo>
                    <a:pt x="355853" y="177292"/>
                  </a:lnTo>
                  <a:lnTo>
                    <a:pt x="360425" y="174879"/>
                  </a:lnTo>
                  <a:lnTo>
                    <a:pt x="360425" y="162560"/>
                  </a:lnTo>
                  <a:lnTo>
                    <a:pt x="341629" y="162560"/>
                  </a:lnTo>
                  <a:lnTo>
                    <a:pt x="337184" y="160782"/>
                  </a:lnTo>
                  <a:lnTo>
                    <a:pt x="331724" y="154051"/>
                  </a:lnTo>
                  <a:lnTo>
                    <a:pt x="330453" y="148336"/>
                  </a:lnTo>
                  <a:lnTo>
                    <a:pt x="330453" y="73406"/>
                  </a:lnTo>
                  <a:close/>
                </a:path>
                <a:path w="1361440" h="179070">
                  <a:moveTo>
                    <a:pt x="360425" y="158623"/>
                  </a:moveTo>
                  <a:lnTo>
                    <a:pt x="356870" y="161163"/>
                  </a:lnTo>
                  <a:lnTo>
                    <a:pt x="352805" y="162560"/>
                  </a:lnTo>
                  <a:lnTo>
                    <a:pt x="360425" y="162560"/>
                  </a:lnTo>
                  <a:lnTo>
                    <a:pt x="360425" y="158623"/>
                  </a:lnTo>
                  <a:close/>
                </a:path>
                <a:path w="1361440" h="179070">
                  <a:moveTo>
                    <a:pt x="360425" y="57150"/>
                  </a:moveTo>
                  <a:lnTo>
                    <a:pt x="290956" y="57150"/>
                  </a:lnTo>
                  <a:lnTo>
                    <a:pt x="290956" y="73406"/>
                  </a:lnTo>
                  <a:lnTo>
                    <a:pt x="360425" y="73406"/>
                  </a:lnTo>
                  <a:lnTo>
                    <a:pt x="360425" y="57150"/>
                  </a:lnTo>
                  <a:close/>
                </a:path>
                <a:path w="1361440" h="179070">
                  <a:moveTo>
                    <a:pt x="330453" y="21971"/>
                  </a:moveTo>
                  <a:lnTo>
                    <a:pt x="311403" y="28067"/>
                  </a:lnTo>
                  <a:lnTo>
                    <a:pt x="311403" y="57150"/>
                  </a:lnTo>
                  <a:lnTo>
                    <a:pt x="330453" y="57150"/>
                  </a:lnTo>
                  <a:lnTo>
                    <a:pt x="330453" y="21971"/>
                  </a:lnTo>
                  <a:close/>
                </a:path>
                <a:path w="1361440" h="179070">
                  <a:moveTo>
                    <a:pt x="402335" y="57150"/>
                  </a:moveTo>
                  <a:lnTo>
                    <a:pt x="383412" y="57150"/>
                  </a:lnTo>
                  <a:lnTo>
                    <a:pt x="383412" y="128143"/>
                  </a:lnTo>
                  <a:lnTo>
                    <a:pt x="386078" y="150312"/>
                  </a:lnTo>
                  <a:lnTo>
                    <a:pt x="394065" y="166147"/>
                  </a:lnTo>
                  <a:lnTo>
                    <a:pt x="407362" y="175648"/>
                  </a:lnTo>
                  <a:lnTo>
                    <a:pt x="425957" y="178816"/>
                  </a:lnTo>
                  <a:lnTo>
                    <a:pt x="437550" y="177460"/>
                  </a:lnTo>
                  <a:lnTo>
                    <a:pt x="447547" y="173402"/>
                  </a:lnTo>
                  <a:lnTo>
                    <a:pt x="455926" y="166653"/>
                  </a:lnTo>
                  <a:lnTo>
                    <a:pt x="458669" y="162814"/>
                  </a:lnTo>
                  <a:lnTo>
                    <a:pt x="431164" y="162814"/>
                  </a:lnTo>
                  <a:lnTo>
                    <a:pt x="418570" y="160458"/>
                  </a:lnTo>
                  <a:lnTo>
                    <a:pt x="409559" y="153400"/>
                  </a:lnTo>
                  <a:lnTo>
                    <a:pt x="404143" y="141650"/>
                  </a:lnTo>
                  <a:lnTo>
                    <a:pt x="402377" y="125603"/>
                  </a:lnTo>
                  <a:lnTo>
                    <a:pt x="402335" y="57150"/>
                  </a:lnTo>
                  <a:close/>
                </a:path>
                <a:path w="1361440" h="179070">
                  <a:moveTo>
                    <a:pt x="482091" y="157226"/>
                  </a:moveTo>
                  <a:lnTo>
                    <a:pt x="463041" y="157226"/>
                  </a:lnTo>
                  <a:lnTo>
                    <a:pt x="463041" y="176022"/>
                  </a:lnTo>
                  <a:lnTo>
                    <a:pt x="482091" y="176022"/>
                  </a:lnTo>
                  <a:lnTo>
                    <a:pt x="482091" y="157226"/>
                  </a:lnTo>
                  <a:close/>
                </a:path>
                <a:path w="1361440" h="179070">
                  <a:moveTo>
                    <a:pt x="482091" y="57150"/>
                  </a:moveTo>
                  <a:lnTo>
                    <a:pt x="463041" y="57150"/>
                  </a:lnTo>
                  <a:lnTo>
                    <a:pt x="463041" y="125603"/>
                  </a:lnTo>
                  <a:lnTo>
                    <a:pt x="462492" y="133506"/>
                  </a:lnTo>
                  <a:lnTo>
                    <a:pt x="440435" y="162814"/>
                  </a:lnTo>
                  <a:lnTo>
                    <a:pt x="458669" y="162814"/>
                  </a:lnTo>
                  <a:lnTo>
                    <a:pt x="462660" y="157226"/>
                  </a:lnTo>
                  <a:lnTo>
                    <a:pt x="482091" y="157226"/>
                  </a:lnTo>
                  <a:lnTo>
                    <a:pt x="482091" y="57150"/>
                  </a:lnTo>
                  <a:close/>
                </a:path>
                <a:path w="1361440" h="179070">
                  <a:moveTo>
                    <a:pt x="597478" y="70358"/>
                  </a:moveTo>
                  <a:lnTo>
                    <a:pt x="561721" y="70358"/>
                  </a:lnTo>
                  <a:lnTo>
                    <a:pt x="572408" y="72261"/>
                  </a:lnTo>
                  <a:lnTo>
                    <a:pt x="580072" y="77962"/>
                  </a:lnTo>
                  <a:lnTo>
                    <a:pt x="584688" y="87449"/>
                  </a:lnTo>
                  <a:lnTo>
                    <a:pt x="586231" y="100711"/>
                  </a:lnTo>
                  <a:lnTo>
                    <a:pt x="550545" y="105664"/>
                  </a:lnTo>
                  <a:lnTo>
                    <a:pt x="533376" y="110144"/>
                  </a:lnTo>
                  <a:lnTo>
                    <a:pt x="521112" y="118078"/>
                  </a:lnTo>
                  <a:lnTo>
                    <a:pt x="513754" y="129488"/>
                  </a:lnTo>
                  <a:lnTo>
                    <a:pt x="511301" y="144399"/>
                  </a:lnTo>
                  <a:lnTo>
                    <a:pt x="511923" y="151808"/>
                  </a:lnTo>
                  <a:lnTo>
                    <a:pt x="540765" y="178222"/>
                  </a:lnTo>
                  <a:lnTo>
                    <a:pt x="549148" y="178816"/>
                  </a:lnTo>
                  <a:lnTo>
                    <a:pt x="560506" y="177482"/>
                  </a:lnTo>
                  <a:lnTo>
                    <a:pt x="570388" y="173482"/>
                  </a:lnTo>
                  <a:lnTo>
                    <a:pt x="578794" y="166814"/>
                  </a:lnTo>
                  <a:lnTo>
                    <a:pt x="581764" y="162814"/>
                  </a:lnTo>
                  <a:lnTo>
                    <a:pt x="546607" y="162814"/>
                  </a:lnTo>
                  <a:lnTo>
                    <a:pt x="541147" y="160909"/>
                  </a:lnTo>
                  <a:lnTo>
                    <a:pt x="536955" y="157226"/>
                  </a:lnTo>
                  <a:lnTo>
                    <a:pt x="532891" y="153543"/>
                  </a:lnTo>
                  <a:lnTo>
                    <a:pt x="530859" y="148844"/>
                  </a:lnTo>
                  <a:lnTo>
                    <a:pt x="530918" y="134977"/>
                  </a:lnTo>
                  <a:lnTo>
                    <a:pt x="533018" y="129540"/>
                  </a:lnTo>
                  <a:lnTo>
                    <a:pt x="537590" y="126365"/>
                  </a:lnTo>
                  <a:lnTo>
                    <a:pt x="542035" y="123190"/>
                  </a:lnTo>
                  <a:lnTo>
                    <a:pt x="548639" y="121031"/>
                  </a:lnTo>
                  <a:lnTo>
                    <a:pt x="586231" y="115824"/>
                  </a:lnTo>
                  <a:lnTo>
                    <a:pt x="605154" y="115824"/>
                  </a:lnTo>
                  <a:lnTo>
                    <a:pt x="605154" y="98679"/>
                  </a:lnTo>
                  <a:lnTo>
                    <a:pt x="602535" y="79269"/>
                  </a:lnTo>
                  <a:lnTo>
                    <a:pt x="597478" y="70358"/>
                  </a:lnTo>
                  <a:close/>
                </a:path>
                <a:path w="1361440" h="179070">
                  <a:moveTo>
                    <a:pt x="605154" y="157480"/>
                  </a:moveTo>
                  <a:lnTo>
                    <a:pt x="586231" y="157480"/>
                  </a:lnTo>
                  <a:lnTo>
                    <a:pt x="586231" y="176022"/>
                  </a:lnTo>
                  <a:lnTo>
                    <a:pt x="605154" y="176022"/>
                  </a:lnTo>
                  <a:lnTo>
                    <a:pt x="605154" y="157480"/>
                  </a:lnTo>
                  <a:close/>
                </a:path>
                <a:path w="1361440" h="179070">
                  <a:moveTo>
                    <a:pt x="605154" y="115824"/>
                  </a:moveTo>
                  <a:lnTo>
                    <a:pt x="586231" y="115824"/>
                  </a:lnTo>
                  <a:lnTo>
                    <a:pt x="586231" y="127762"/>
                  </a:lnTo>
                  <a:lnTo>
                    <a:pt x="585640" y="134977"/>
                  </a:lnTo>
                  <a:lnTo>
                    <a:pt x="562990" y="162814"/>
                  </a:lnTo>
                  <a:lnTo>
                    <a:pt x="581764" y="162814"/>
                  </a:lnTo>
                  <a:lnTo>
                    <a:pt x="585724" y="157480"/>
                  </a:lnTo>
                  <a:lnTo>
                    <a:pt x="605154" y="157480"/>
                  </a:lnTo>
                  <a:lnTo>
                    <a:pt x="605154" y="115824"/>
                  </a:lnTo>
                  <a:close/>
                </a:path>
                <a:path w="1361440" h="179070">
                  <a:moveTo>
                    <a:pt x="563245" y="54356"/>
                  </a:moveTo>
                  <a:lnTo>
                    <a:pt x="552148" y="55048"/>
                  </a:lnTo>
                  <a:lnTo>
                    <a:pt x="541718" y="57134"/>
                  </a:lnTo>
                  <a:lnTo>
                    <a:pt x="531955" y="60624"/>
                  </a:lnTo>
                  <a:lnTo>
                    <a:pt x="522858" y="65532"/>
                  </a:lnTo>
                  <a:lnTo>
                    <a:pt x="522858" y="84963"/>
                  </a:lnTo>
                  <a:lnTo>
                    <a:pt x="531788" y="78555"/>
                  </a:lnTo>
                  <a:lnTo>
                    <a:pt x="541242" y="73993"/>
                  </a:lnTo>
                  <a:lnTo>
                    <a:pt x="551219" y="71264"/>
                  </a:lnTo>
                  <a:lnTo>
                    <a:pt x="561721" y="70358"/>
                  </a:lnTo>
                  <a:lnTo>
                    <a:pt x="597478" y="70358"/>
                  </a:lnTo>
                  <a:lnTo>
                    <a:pt x="594677" y="65420"/>
                  </a:lnTo>
                  <a:lnTo>
                    <a:pt x="581580" y="57120"/>
                  </a:lnTo>
                  <a:lnTo>
                    <a:pt x="563245" y="54356"/>
                  </a:lnTo>
                  <a:close/>
                </a:path>
                <a:path w="1361440" h="179070">
                  <a:moveTo>
                    <a:pt x="659510" y="0"/>
                  </a:moveTo>
                  <a:lnTo>
                    <a:pt x="640460" y="0"/>
                  </a:lnTo>
                  <a:lnTo>
                    <a:pt x="640460" y="176022"/>
                  </a:lnTo>
                  <a:lnTo>
                    <a:pt x="659510" y="176022"/>
                  </a:lnTo>
                  <a:lnTo>
                    <a:pt x="659510" y="0"/>
                  </a:lnTo>
                  <a:close/>
                </a:path>
                <a:path w="1361440" h="179070">
                  <a:moveTo>
                    <a:pt x="711707" y="2286"/>
                  </a:moveTo>
                  <a:lnTo>
                    <a:pt x="704723" y="2286"/>
                  </a:lnTo>
                  <a:lnTo>
                    <a:pt x="701928" y="3429"/>
                  </a:lnTo>
                  <a:lnTo>
                    <a:pt x="699515" y="5715"/>
                  </a:lnTo>
                  <a:lnTo>
                    <a:pt x="697102" y="8128"/>
                  </a:lnTo>
                  <a:lnTo>
                    <a:pt x="695832" y="11049"/>
                  </a:lnTo>
                  <a:lnTo>
                    <a:pt x="695832" y="18161"/>
                  </a:lnTo>
                  <a:lnTo>
                    <a:pt x="697102" y="21209"/>
                  </a:lnTo>
                  <a:lnTo>
                    <a:pt x="701928" y="25781"/>
                  </a:lnTo>
                  <a:lnTo>
                    <a:pt x="704723" y="26924"/>
                  </a:lnTo>
                  <a:lnTo>
                    <a:pt x="711707" y="26924"/>
                  </a:lnTo>
                  <a:lnTo>
                    <a:pt x="714628" y="25781"/>
                  </a:lnTo>
                  <a:lnTo>
                    <a:pt x="719454" y="20955"/>
                  </a:lnTo>
                  <a:lnTo>
                    <a:pt x="720669" y="18161"/>
                  </a:lnTo>
                  <a:lnTo>
                    <a:pt x="720725" y="11049"/>
                  </a:lnTo>
                  <a:lnTo>
                    <a:pt x="719454" y="8128"/>
                  </a:lnTo>
                  <a:lnTo>
                    <a:pt x="717041" y="5715"/>
                  </a:lnTo>
                  <a:lnTo>
                    <a:pt x="714628" y="3429"/>
                  </a:lnTo>
                  <a:lnTo>
                    <a:pt x="711707" y="2286"/>
                  </a:lnTo>
                  <a:close/>
                </a:path>
                <a:path w="1361440" h="179070">
                  <a:moveTo>
                    <a:pt x="717423" y="57150"/>
                  </a:moveTo>
                  <a:lnTo>
                    <a:pt x="698373" y="57150"/>
                  </a:lnTo>
                  <a:lnTo>
                    <a:pt x="698373" y="176022"/>
                  </a:lnTo>
                  <a:lnTo>
                    <a:pt x="717423" y="176022"/>
                  </a:lnTo>
                  <a:lnTo>
                    <a:pt x="717423" y="57150"/>
                  </a:lnTo>
                  <a:close/>
                </a:path>
                <a:path w="1361440" h="179070">
                  <a:moveTo>
                    <a:pt x="839215" y="57150"/>
                  </a:moveTo>
                  <a:lnTo>
                    <a:pt x="747522" y="57150"/>
                  </a:lnTo>
                  <a:lnTo>
                    <a:pt x="747522" y="73406"/>
                  </a:lnTo>
                  <a:lnTo>
                    <a:pt x="811276" y="73406"/>
                  </a:lnTo>
                  <a:lnTo>
                    <a:pt x="740917" y="170053"/>
                  </a:lnTo>
                  <a:lnTo>
                    <a:pt x="740917" y="176022"/>
                  </a:lnTo>
                  <a:lnTo>
                    <a:pt x="838580" y="176022"/>
                  </a:lnTo>
                  <a:lnTo>
                    <a:pt x="838580" y="159766"/>
                  </a:lnTo>
                  <a:lnTo>
                    <a:pt x="768857" y="159766"/>
                  </a:lnTo>
                  <a:lnTo>
                    <a:pt x="839215" y="62611"/>
                  </a:lnTo>
                  <a:lnTo>
                    <a:pt x="839215" y="57150"/>
                  </a:lnTo>
                  <a:close/>
                </a:path>
                <a:path w="1361440" h="179070">
                  <a:moveTo>
                    <a:pt x="941902" y="70358"/>
                  </a:moveTo>
                  <a:lnTo>
                    <a:pt x="906145" y="70358"/>
                  </a:lnTo>
                  <a:lnTo>
                    <a:pt x="916832" y="72261"/>
                  </a:lnTo>
                  <a:lnTo>
                    <a:pt x="924496" y="77962"/>
                  </a:lnTo>
                  <a:lnTo>
                    <a:pt x="929112" y="87449"/>
                  </a:lnTo>
                  <a:lnTo>
                    <a:pt x="930655" y="100711"/>
                  </a:lnTo>
                  <a:lnTo>
                    <a:pt x="894968" y="105664"/>
                  </a:lnTo>
                  <a:lnTo>
                    <a:pt x="877800" y="110144"/>
                  </a:lnTo>
                  <a:lnTo>
                    <a:pt x="865536" y="118078"/>
                  </a:lnTo>
                  <a:lnTo>
                    <a:pt x="858178" y="129488"/>
                  </a:lnTo>
                  <a:lnTo>
                    <a:pt x="855726" y="144399"/>
                  </a:lnTo>
                  <a:lnTo>
                    <a:pt x="856347" y="151808"/>
                  </a:lnTo>
                  <a:lnTo>
                    <a:pt x="885189" y="178222"/>
                  </a:lnTo>
                  <a:lnTo>
                    <a:pt x="893572" y="178816"/>
                  </a:lnTo>
                  <a:lnTo>
                    <a:pt x="904930" y="177482"/>
                  </a:lnTo>
                  <a:lnTo>
                    <a:pt x="914812" y="173482"/>
                  </a:lnTo>
                  <a:lnTo>
                    <a:pt x="923218" y="166814"/>
                  </a:lnTo>
                  <a:lnTo>
                    <a:pt x="926188" y="162814"/>
                  </a:lnTo>
                  <a:lnTo>
                    <a:pt x="891031" y="162814"/>
                  </a:lnTo>
                  <a:lnTo>
                    <a:pt x="885571" y="160909"/>
                  </a:lnTo>
                  <a:lnTo>
                    <a:pt x="881379" y="157226"/>
                  </a:lnTo>
                  <a:lnTo>
                    <a:pt x="877315" y="153543"/>
                  </a:lnTo>
                  <a:lnTo>
                    <a:pt x="875283" y="148844"/>
                  </a:lnTo>
                  <a:lnTo>
                    <a:pt x="875342" y="134977"/>
                  </a:lnTo>
                  <a:lnTo>
                    <a:pt x="877442" y="129540"/>
                  </a:lnTo>
                  <a:lnTo>
                    <a:pt x="882014" y="126365"/>
                  </a:lnTo>
                  <a:lnTo>
                    <a:pt x="886459" y="123190"/>
                  </a:lnTo>
                  <a:lnTo>
                    <a:pt x="893063" y="121031"/>
                  </a:lnTo>
                  <a:lnTo>
                    <a:pt x="930655" y="115824"/>
                  </a:lnTo>
                  <a:lnTo>
                    <a:pt x="949578" y="115824"/>
                  </a:lnTo>
                  <a:lnTo>
                    <a:pt x="949578" y="98679"/>
                  </a:lnTo>
                  <a:lnTo>
                    <a:pt x="946959" y="79269"/>
                  </a:lnTo>
                  <a:lnTo>
                    <a:pt x="941902" y="70358"/>
                  </a:lnTo>
                  <a:close/>
                </a:path>
                <a:path w="1361440" h="179070">
                  <a:moveTo>
                    <a:pt x="949578" y="157480"/>
                  </a:moveTo>
                  <a:lnTo>
                    <a:pt x="930655" y="157480"/>
                  </a:lnTo>
                  <a:lnTo>
                    <a:pt x="930655" y="176022"/>
                  </a:lnTo>
                  <a:lnTo>
                    <a:pt x="949578" y="176022"/>
                  </a:lnTo>
                  <a:lnTo>
                    <a:pt x="949578" y="157480"/>
                  </a:lnTo>
                  <a:close/>
                </a:path>
                <a:path w="1361440" h="179070">
                  <a:moveTo>
                    <a:pt x="949578" y="115824"/>
                  </a:moveTo>
                  <a:lnTo>
                    <a:pt x="930655" y="115824"/>
                  </a:lnTo>
                  <a:lnTo>
                    <a:pt x="930655" y="127762"/>
                  </a:lnTo>
                  <a:lnTo>
                    <a:pt x="930064" y="134977"/>
                  </a:lnTo>
                  <a:lnTo>
                    <a:pt x="907414" y="162814"/>
                  </a:lnTo>
                  <a:lnTo>
                    <a:pt x="926188" y="162814"/>
                  </a:lnTo>
                  <a:lnTo>
                    <a:pt x="930148" y="157480"/>
                  </a:lnTo>
                  <a:lnTo>
                    <a:pt x="949578" y="157480"/>
                  </a:lnTo>
                  <a:lnTo>
                    <a:pt x="949578" y="115824"/>
                  </a:lnTo>
                  <a:close/>
                </a:path>
                <a:path w="1361440" h="179070">
                  <a:moveTo>
                    <a:pt x="907668" y="54356"/>
                  </a:moveTo>
                  <a:lnTo>
                    <a:pt x="896572" y="55048"/>
                  </a:lnTo>
                  <a:lnTo>
                    <a:pt x="886142" y="57134"/>
                  </a:lnTo>
                  <a:lnTo>
                    <a:pt x="876379" y="60624"/>
                  </a:lnTo>
                  <a:lnTo>
                    <a:pt x="867282" y="65532"/>
                  </a:lnTo>
                  <a:lnTo>
                    <a:pt x="867282" y="84963"/>
                  </a:lnTo>
                  <a:lnTo>
                    <a:pt x="876212" y="78555"/>
                  </a:lnTo>
                  <a:lnTo>
                    <a:pt x="885666" y="73993"/>
                  </a:lnTo>
                  <a:lnTo>
                    <a:pt x="895643" y="71264"/>
                  </a:lnTo>
                  <a:lnTo>
                    <a:pt x="906145" y="70358"/>
                  </a:lnTo>
                  <a:lnTo>
                    <a:pt x="941902" y="70358"/>
                  </a:lnTo>
                  <a:lnTo>
                    <a:pt x="939101" y="65420"/>
                  </a:lnTo>
                  <a:lnTo>
                    <a:pt x="926004" y="57120"/>
                  </a:lnTo>
                  <a:lnTo>
                    <a:pt x="907668" y="54356"/>
                  </a:lnTo>
                  <a:close/>
                </a:path>
                <a:path w="1361440" h="179070">
                  <a:moveTo>
                    <a:pt x="1010157" y="73406"/>
                  </a:moveTo>
                  <a:lnTo>
                    <a:pt x="991107" y="73406"/>
                  </a:lnTo>
                  <a:lnTo>
                    <a:pt x="991107" y="143764"/>
                  </a:lnTo>
                  <a:lnTo>
                    <a:pt x="993060" y="159005"/>
                  </a:lnTo>
                  <a:lnTo>
                    <a:pt x="998918" y="169878"/>
                  </a:lnTo>
                  <a:lnTo>
                    <a:pt x="1008681" y="176393"/>
                  </a:lnTo>
                  <a:lnTo>
                    <a:pt x="1022350" y="178562"/>
                  </a:lnTo>
                  <a:lnTo>
                    <a:pt x="1029715" y="178562"/>
                  </a:lnTo>
                  <a:lnTo>
                    <a:pt x="1035557" y="177292"/>
                  </a:lnTo>
                  <a:lnTo>
                    <a:pt x="1040129" y="174879"/>
                  </a:lnTo>
                  <a:lnTo>
                    <a:pt x="1040129" y="162560"/>
                  </a:lnTo>
                  <a:lnTo>
                    <a:pt x="1021333" y="162560"/>
                  </a:lnTo>
                  <a:lnTo>
                    <a:pt x="1016888" y="160782"/>
                  </a:lnTo>
                  <a:lnTo>
                    <a:pt x="1011427" y="154051"/>
                  </a:lnTo>
                  <a:lnTo>
                    <a:pt x="1010157" y="148336"/>
                  </a:lnTo>
                  <a:lnTo>
                    <a:pt x="1010157" y="73406"/>
                  </a:lnTo>
                  <a:close/>
                </a:path>
                <a:path w="1361440" h="179070">
                  <a:moveTo>
                    <a:pt x="1040129" y="158623"/>
                  </a:moveTo>
                  <a:lnTo>
                    <a:pt x="1036574" y="161163"/>
                  </a:lnTo>
                  <a:lnTo>
                    <a:pt x="1032509" y="162560"/>
                  </a:lnTo>
                  <a:lnTo>
                    <a:pt x="1040129" y="162560"/>
                  </a:lnTo>
                  <a:lnTo>
                    <a:pt x="1040129" y="158623"/>
                  </a:lnTo>
                  <a:close/>
                </a:path>
                <a:path w="1361440" h="179070">
                  <a:moveTo>
                    <a:pt x="1040129" y="57150"/>
                  </a:moveTo>
                  <a:lnTo>
                    <a:pt x="970660" y="57150"/>
                  </a:lnTo>
                  <a:lnTo>
                    <a:pt x="970660" y="73406"/>
                  </a:lnTo>
                  <a:lnTo>
                    <a:pt x="1040129" y="73406"/>
                  </a:lnTo>
                  <a:lnTo>
                    <a:pt x="1040129" y="57150"/>
                  </a:lnTo>
                  <a:close/>
                </a:path>
                <a:path w="1361440" h="179070">
                  <a:moveTo>
                    <a:pt x="1010157" y="21971"/>
                  </a:moveTo>
                  <a:lnTo>
                    <a:pt x="991107" y="28067"/>
                  </a:lnTo>
                  <a:lnTo>
                    <a:pt x="991107" y="57150"/>
                  </a:lnTo>
                  <a:lnTo>
                    <a:pt x="1010157" y="57150"/>
                  </a:lnTo>
                  <a:lnTo>
                    <a:pt x="1010157" y="21971"/>
                  </a:lnTo>
                  <a:close/>
                </a:path>
                <a:path w="1361440" h="179070">
                  <a:moveTo>
                    <a:pt x="1078991" y="2286"/>
                  </a:moveTo>
                  <a:lnTo>
                    <a:pt x="1072006" y="2286"/>
                  </a:lnTo>
                  <a:lnTo>
                    <a:pt x="1069212" y="3429"/>
                  </a:lnTo>
                  <a:lnTo>
                    <a:pt x="1066800" y="5715"/>
                  </a:lnTo>
                  <a:lnTo>
                    <a:pt x="1064386" y="8128"/>
                  </a:lnTo>
                  <a:lnTo>
                    <a:pt x="1063116" y="11049"/>
                  </a:lnTo>
                  <a:lnTo>
                    <a:pt x="1063116" y="18161"/>
                  </a:lnTo>
                  <a:lnTo>
                    <a:pt x="1064386" y="21209"/>
                  </a:lnTo>
                  <a:lnTo>
                    <a:pt x="1069212" y="25781"/>
                  </a:lnTo>
                  <a:lnTo>
                    <a:pt x="1072006" y="26924"/>
                  </a:lnTo>
                  <a:lnTo>
                    <a:pt x="1078991" y="26924"/>
                  </a:lnTo>
                  <a:lnTo>
                    <a:pt x="1081912" y="25781"/>
                  </a:lnTo>
                  <a:lnTo>
                    <a:pt x="1086738" y="20955"/>
                  </a:lnTo>
                  <a:lnTo>
                    <a:pt x="1087953" y="18161"/>
                  </a:lnTo>
                  <a:lnTo>
                    <a:pt x="1088008" y="11049"/>
                  </a:lnTo>
                  <a:lnTo>
                    <a:pt x="1086738" y="8128"/>
                  </a:lnTo>
                  <a:lnTo>
                    <a:pt x="1084326" y="5715"/>
                  </a:lnTo>
                  <a:lnTo>
                    <a:pt x="1081912" y="3429"/>
                  </a:lnTo>
                  <a:lnTo>
                    <a:pt x="1078991" y="2286"/>
                  </a:lnTo>
                  <a:close/>
                </a:path>
                <a:path w="1361440" h="179070">
                  <a:moveTo>
                    <a:pt x="1084706" y="57150"/>
                  </a:moveTo>
                  <a:lnTo>
                    <a:pt x="1065656" y="57150"/>
                  </a:lnTo>
                  <a:lnTo>
                    <a:pt x="1065656" y="176022"/>
                  </a:lnTo>
                  <a:lnTo>
                    <a:pt x="1084706" y="176022"/>
                  </a:lnTo>
                  <a:lnTo>
                    <a:pt x="1084706" y="57150"/>
                  </a:lnTo>
                  <a:close/>
                </a:path>
                <a:path w="1361440" h="179070">
                  <a:moveTo>
                    <a:pt x="1176147" y="54356"/>
                  </a:moveTo>
                  <a:lnTo>
                    <a:pt x="1131807" y="71141"/>
                  </a:lnTo>
                  <a:lnTo>
                    <a:pt x="1115440" y="117983"/>
                  </a:lnTo>
                  <a:lnTo>
                    <a:pt x="1116437" y="131032"/>
                  </a:lnTo>
                  <a:lnTo>
                    <a:pt x="1139741" y="169439"/>
                  </a:lnTo>
                  <a:lnTo>
                    <a:pt x="1173352" y="178816"/>
                  </a:lnTo>
                  <a:lnTo>
                    <a:pt x="1186187" y="177744"/>
                  </a:lnTo>
                  <a:lnTo>
                    <a:pt x="1197641" y="174529"/>
                  </a:lnTo>
                  <a:lnTo>
                    <a:pt x="1207714" y="169171"/>
                  </a:lnTo>
                  <a:lnTo>
                    <a:pt x="1215081" y="162814"/>
                  </a:lnTo>
                  <a:lnTo>
                    <a:pt x="1174750" y="162814"/>
                  </a:lnTo>
                  <a:lnTo>
                    <a:pt x="1166153" y="162052"/>
                  </a:lnTo>
                  <a:lnTo>
                    <a:pt x="1137681" y="136159"/>
                  </a:lnTo>
                  <a:lnTo>
                    <a:pt x="1135049" y="117983"/>
                  </a:lnTo>
                  <a:lnTo>
                    <a:pt x="1135072" y="116078"/>
                  </a:lnTo>
                  <a:lnTo>
                    <a:pt x="1151479" y="77376"/>
                  </a:lnTo>
                  <a:lnTo>
                    <a:pt x="1174750" y="70358"/>
                  </a:lnTo>
                  <a:lnTo>
                    <a:pt x="1217114" y="70358"/>
                  </a:lnTo>
                  <a:lnTo>
                    <a:pt x="1209383" y="63571"/>
                  </a:lnTo>
                  <a:lnTo>
                    <a:pt x="1199753" y="58451"/>
                  </a:lnTo>
                  <a:lnTo>
                    <a:pt x="1188670" y="55379"/>
                  </a:lnTo>
                  <a:lnTo>
                    <a:pt x="1176147" y="54356"/>
                  </a:lnTo>
                  <a:close/>
                </a:path>
                <a:path w="1361440" h="179070">
                  <a:moveTo>
                    <a:pt x="1217114" y="70358"/>
                  </a:moveTo>
                  <a:lnTo>
                    <a:pt x="1174750" y="70358"/>
                  </a:lnTo>
                  <a:lnTo>
                    <a:pt x="1183389" y="71118"/>
                  </a:lnTo>
                  <a:lnTo>
                    <a:pt x="1191005" y="73390"/>
                  </a:lnTo>
                  <a:lnTo>
                    <a:pt x="1212357" y="106336"/>
                  </a:lnTo>
                  <a:lnTo>
                    <a:pt x="1212932" y="116078"/>
                  </a:lnTo>
                  <a:lnTo>
                    <a:pt x="1212908" y="117983"/>
                  </a:lnTo>
                  <a:lnTo>
                    <a:pt x="1197574" y="156063"/>
                  </a:lnTo>
                  <a:lnTo>
                    <a:pt x="1174750" y="162814"/>
                  </a:lnTo>
                  <a:lnTo>
                    <a:pt x="1215081" y="162814"/>
                  </a:lnTo>
                  <a:lnTo>
                    <a:pt x="1232534" y="116078"/>
                  </a:lnTo>
                  <a:lnTo>
                    <a:pt x="1231604" y="102385"/>
                  </a:lnTo>
                  <a:lnTo>
                    <a:pt x="1228804" y="90265"/>
                  </a:lnTo>
                  <a:lnTo>
                    <a:pt x="1224123" y="79716"/>
                  </a:lnTo>
                  <a:lnTo>
                    <a:pt x="1217549" y="70739"/>
                  </a:lnTo>
                  <a:lnTo>
                    <a:pt x="1217114" y="70358"/>
                  </a:lnTo>
                  <a:close/>
                </a:path>
                <a:path w="1361440" h="179070">
                  <a:moveTo>
                    <a:pt x="1281302" y="57150"/>
                  </a:moveTo>
                  <a:lnTo>
                    <a:pt x="1262252" y="57150"/>
                  </a:lnTo>
                  <a:lnTo>
                    <a:pt x="1262252" y="176022"/>
                  </a:lnTo>
                  <a:lnTo>
                    <a:pt x="1281302" y="176022"/>
                  </a:lnTo>
                  <a:lnTo>
                    <a:pt x="1281302" y="108204"/>
                  </a:lnTo>
                  <a:lnTo>
                    <a:pt x="1281896" y="100369"/>
                  </a:lnTo>
                  <a:lnTo>
                    <a:pt x="1283668" y="93249"/>
                  </a:lnTo>
                  <a:lnTo>
                    <a:pt x="1286607" y="86844"/>
                  </a:lnTo>
                  <a:lnTo>
                    <a:pt x="1290701" y="81153"/>
                  </a:lnTo>
                  <a:lnTo>
                    <a:pt x="1295234" y="76835"/>
                  </a:lnTo>
                  <a:lnTo>
                    <a:pt x="1281302" y="76835"/>
                  </a:lnTo>
                  <a:lnTo>
                    <a:pt x="1281302" y="57150"/>
                  </a:lnTo>
                  <a:close/>
                </a:path>
                <a:path w="1361440" h="179070">
                  <a:moveTo>
                    <a:pt x="1352849" y="70358"/>
                  </a:moveTo>
                  <a:lnTo>
                    <a:pt x="1314323" y="70358"/>
                  </a:lnTo>
                  <a:lnTo>
                    <a:pt x="1326397" y="72717"/>
                  </a:lnTo>
                  <a:lnTo>
                    <a:pt x="1335008" y="79803"/>
                  </a:lnTo>
                  <a:lnTo>
                    <a:pt x="1340165" y="91628"/>
                  </a:lnTo>
                  <a:lnTo>
                    <a:pt x="1341881" y="108204"/>
                  </a:lnTo>
                  <a:lnTo>
                    <a:pt x="1341881" y="176022"/>
                  </a:lnTo>
                  <a:lnTo>
                    <a:pt x="1360931" y="176022"/>
                  </a:lnTo>
                  <a:lnTo>
                    <a:pt x="1360931" y="103378"/>
                  </a:lnTo>
                  <a:lnTo>
                    <a:pt x="1360289" y="92164"/>
                  </a:lnTo>
                  <a:lnTo>
                    <a:pt x="1358360" y="82343"/>
                  </a:lnTo>
                  <a:lnTo>
                    <a:pt x="1355145" y="73927"/>
                  </a:lnTo>
                  <a:lnTo>
                    <a:pt x="1352849" y="70358"/>
                  </a:lnTo>
                  <a:close/>
                </a:path>
                <a:path w="1361440" h="179070">
                  <a:moveTo>
                    <a:pt x="1320800" y="54356"/>
                  </a:moveTo>
                  <a:lnTo>
                    <a:pt x="1308796" y="55760"/>
                  </a:lnTo>
                  <a:lnTo>
                    <a:pt x="1298305" y="59975"/>
                  </a:lnTo>
                  <a:lnTo>
                    <a:pt x="1289313" y="67000"/>
                  </a:lnTo>
                  <a:lnTo>
                    <a:pt x="1281810" y="76835"/>
                  </a:lnTo>
                  <a:lnTo>
                    <a:pt x="1295234" y="76835"/>
                  </a:lnTo>
                  <a:lnTo>
                    <a:pt x="1295677" y="76412"/>
                  </a:lnTo>
                  <a:lnTo>
                    <a:pt x="1301273" y="73040"/>
                  </a:lnTo>
                  <a:lnTo>
                    <a:pt x="1307488" y="71026"/>
                  </a:lnTo>
                  <a:lnTo>
                    <a:pt x="1314323" y="70358"/>
                  </a:lnTo>
                  <a:lnTo>
                    <a:pt x="1352849" y="70358"/>
                  </a:lnTo>
                  <a:lnTo>
                    <a:pt x="1350645" y="66929"/>
                  </a:lnTo>
                  <a:lnTo>
                    <a:pt x="1344910" y="61428"/>
                  </a:lnTo>
                  <a:lnTo>
                    <a:pt x="1338008" y="57499"/>
                  </a:lnTo>
                  <a:lnTo>
                    <a:pt x="1329963" y="55141"/>
                  </a:lnTo>
                  <a:lnTo>
                    <a:pt x="1320800" y="54356"/>
                  </a:lnTo>
                  <a:close/>
                </a:path>
              </a:pathLst>
            </a:custGeom>
            <a:solidFill>
              <a:srgbClr val="FFFFFF">
                <a:alpha val="98823"/>
              </a:srgbClr>
            </a:solidFill>
          </p:spPr>
          <p:txBody>
            <a:bodyPr wrap="square" lIns="0" tIns="0" rIns="0" bIns="0" rtlCol="0"/>
            <a:lstStyle/>
            <a:p>
              <a:endParaRPr sz="2700">
                <a:latin typeface="Canva Sans" panose="020B0604020202020204" charset="0"/>
              </a:endParaRPr>
            </a:p>
          </p:txBody>
        </p:sp>
        <p:sp>
          <p:nvSpPr>
            <p:cNvPr id="91" name="object 91"/>
            <p:cNvSpPr/>
            <p:nvPr/>
          </p:nvSpPr>
          <p:spPr>
            <a:xfrm>
              <a:off x="9532619" y="1871472"/>
              <a:ext cx="1813560" cy="421005"/>
            </a:xfrm>
            <a:custGeom>
              <a:avLst/>
              <a:gdLst/>
              <a:ahLst/>
              <a:cxnLst/>
              <a:rect l="l" t="t" r="r" b="b"/>
              <a:pathLst>
                <a:path w="1813559" h="421005">
                  <a:moveTo>
                    <a:pt x="1813560" y="0"/>
                  </a:moveTo>
                  <a:lnTo>
                    <a:pt x="0" y="0"/>
                  </a:lnTo>
                  <a:lnTo>
                    <a:pt x="0" y="420624"/>
                  </a:lnTo>
                  <a:lnTo>
                    <a:pt x="1813560" y="420624"/>
                  </a:lnTo>
                  <a:lnTo>
                    <a:pt x="1813560" y="0"/>
                  </a:lnTo>
                  <a:close/>
                </a:path>
              </a:pathLst>
            </a:custGeom>
            <a:solidFill>
              <a:srgbClr val="FF752D"/>
            </a:solidFill>
          </p:spPr>
          <p:txBody>
            <a:bodyPr wrap="square" lIns="0" tIns="0" rIns="0" bIns="0" rtlCol="0"/>
            <a:lstStyle/>
            <a:p>
              <a:endParaRPr sz="2700">
                <a:latin typeface="Canva Sans" panose="020B0604020202020204" charset="0"/>
              </a:endParaRPr>
            </a:p>
          </p:txBody>
        </p:sp>
        <p:sp>
          <p:nvSpPr>
            <p:cNvPr id="92" name="object 92"/>
            <p:cNvSpPr/>
            <p:nvPr/>
          </p:nvSpPr>
          <p:spPr>
            <a:xfrm>
              <a:off x="9796271" y="1972310"/>
              <a:ext cx="1280160" cy="231140"/>
            </a:xfrm>
            <a:custGeom>
              <a:avLst/>
              <a:gdLst/>
              <a:ahLst/>
              <a:cxnLst/>
              <a:rect l="l" t="t" r="r" b="b"/>
              <a:pathLst>
                <a:path w="1280159" h="231139">
                  <a:moveTo>
                    <a:pt x="83947" y="9525"/>
                  </a:moveTo>
                  <a:lnTo>
                    <a:pt x="63753" y="9525"/>
                  </a:lnTo>
                  <a:lnTo>
                    <a:pt x="0" y="175894"/>
                  </a:lnTo>
                  <a:lnTo>
                    <a:pt x="21589" y="175894"/>
                  </a:lnTo>
                  <a:lnTo>
                    <a:pt x="38226" y="129286"/>
                  </a:lnTo>
                  <a:lnTo>
                    <a:pt x="130114" y="129286"/>
                  </a:lnTo>
                  <a:lnTo>
                    <a:pt x="123358" y="111760"/>
                  </a:lnTo>
                  <a:lnTo>
                    <a:pt x="44703" y="111760"/>
                  </a:lnTo>
                  <a:lnTo>
                    <a:pt x="70611" y="40766"/>
                  </a:lnTo>
                  <a:lnTo>
                    <a:pt x="71627" y="38100"/>
                  </a:lnTo>
                  <a:lnTo>
                    <a:pt x="72517" y="34416"/>
                  </a:lnTo>
                  <a:lnTo>
                    <a:pt x="73278" y="29717"/>
                  </a:lnTo>
                  <a:lnTo>
                    <a:pt x="91731" y="29717"/>
                  </a:lnTo>
                  <a:lnTo>
                    <a:pt x="83947" y="9525"/>
                  </a:lnTo>
                  <a:close/>
                </a:path>
                <a:path w="1280159" h="231139">
                  <a:moveTo>
                    <a:pt x="130114" y="129286"/>
                  </a:moveTo>
                  <a:lnTo>
                    <a:pt x="108838" y="129286"/>
                  </a:lnTo>
                  <a:lnTo>
                    <a:pt x="126492" y="175894"/>
                  </a:lnTo>
                  <a:lnTo>
                    <a:pt x="148081" y="175894"/>
                  </a:lnTo>
                  <a:lnTo>
                    <a:pt x="130114" y="129286"/>
                  </a:lnTo>
                  <a:close/>
                </a:path>
                <a:path w="1280159" h="231139">
                  <a:moveTo>
                    <a:pt x="91731" y="29717"/>
                  </a:moveTo>
                  <a:lnTo>
                    <a:pt x="73786" y="29717"/>
                  </a:lnTo>
                  <a:lnTo>
                    <a:pt x="74675" y="34798"/>
                  </a:lnTo>
                  <a:lnTo>
                    <a:pt x="75437" y="38480"/>
                  </a:lnTo>
                  <a:lnTo>
                    <a:pt x="76326" y="40766"/>
                  </a:lnTo>
                  <a:lnTo>
                    <a:pt x="102488" y="111760"/>
                  </a:lnTo>
                  <a:lnTo>
                    <a:pt x="123358" y="111760"/>
                  </a:lnTo>
                  <a:lnTo>
                    <a:pt x="91731" y="29717"/>
                  </a:lnTo>
                  <a:close/>
                </a:path>
                <a:path w="1280159" h="231139">
                  <a:moveTo>
                    <a:pt x="189610" y="57023"/>
                  </a:moveTo>
                  <a:lnTo>
                    <a:pt x="170560" y="57023"/>
                  </a:lnTo>
                  <a:lnTo>
                    <a:pt x="170560" y="230631"/>
                  </a:lnTo>
                  <a:lnTo>
                    <a:pt x="189610" y="230631"/>
                  </a:lnTo>
                  <a:lnTo>
                    <a:pt x="189610" y="158750"/>
                  </a:lnTo>
                  <a:lnTo>
                    <a:pt x="207632" y="158750"/>
                  </a:lnTo>
                  <a:lnTo>
                    <a:pt x="189610" y="127380"/>
                  </a:lnTo>
                  <a:lnTo>
                    <a:pt x="189610" y="110870"/>
                  </a:lnTo>
                  <a:lnTo>
                    <a:pt x="204002" y="77977"/>
                  </a:lnTo>
                  <a:lnTo>
                    <a:pt x="189610" y="77977"/>
                  </a:lnTo>
                  <a:lnTo>
                    <a:pt x="189610" y="57023"/>
                  </a:lnTo>
                  <a:close/>
                </a:path>
                <a:path w="1280159" h="231139">
                  <a:moveTo>
                    <a:pt x="207632" y="158750"/>
                  </a:moveTo>
                  <a:lnTo>
                    <a:pt x="190119" y="158750"/>
                  </a:lnTo>
                  <a:lnTo>
                    <a:pt x="197050" y="167491"/>
                  </a:lnTo>
                  <a:lnTo>
                    <a:pt x="205279" y="173720"/>
                  </a:lnTo>
                  <a:lnTo>
                    <a:pt x="214818" y="177448"/>
                  </a:lnTo>
                  <a:lnTo>
                    <a:pt x="225678" y="178688"/>
                  </a:lnTo>
                  <a:lnTo>
                    <a:pt x="237658" y="177569"/>
                  </a:lnTo>
                  <a:lnTo>
                    <a:pt x="248269" y="174212"/>
                  </a:lnTo>
                  <a:lnTo>
                    <a:pt x="257522" y="168616"/>
                  </a:lnTo>
                  <a:lnTo>
                    <a:pt x="263507" y="162687"/>
                  </a:lnTo>
                  <a:lnTo>
                    <a:pt x="223520" y="162687"/>
                  </a:lnTo>
                  <a:lnTo>
                    <a:pt x="216495" y="162044"/>
                  </a:lnTo>
                  <a:lnTo>
                    <a:pt x="210089" y="160115"/>
                  </a:lnTo>
                  <a:lnTo>
                    <a:pt x="207632" y="158750"/>
                  </a:lnTo>
                  <a:close/>
                </a:path>
                <a:path w="1280159" h="231139">
                  <a:moveTo>
                    <a:pt x="267162" y="70357"/>
                  </a:moveTo>
                  <a:lnTo>
                    <a:pt x="226441" y="70357"/>
                  </a:lnTo>
                  <a:lnTo>
                    <a:pt x="233846" y="71050"/>
                  </a:lnTo>
                  <a:lnTo>
                    <a:pt x="240442" y="73136"/>
                  </a:lnTo>
                  <a:lnTo>
                    <a:pt x="260368" y="110870"/>
                  </a:lnTo>
                  <a:lnTo>
                    <a:pt x="260455" y="113029"/>
                  </a:lnTo>
                  <a:lnTo>
                    <a:pt x="259857" y="123797"/>
                  </a:lnTo>
                  <a:lnTo>
                    <a:pt x="238950" y="159369"/>
                  </a:lnTo>
                  <a:lnTo>
                    <a:pt x="223520" y="162687"/>
                  </a:lnTo>
                  <a:lnTo>
                    <a:pt x="263507" y="162687"/>
                  </a:lnTo>
                  <a:lnTo>
                    <a:pt x="279003" y="127224"/>
                  </a:lnTo>
                  <a:lnTo>
                    <a:pt x="279907" y="113029"/>
                  </a:lnTo>
                  <a:lnTo>
                    <a:pt x="279100" y="100288"/>
                  </a:lnTo>
                  <a:lnTo>
                    <a:pt x="276685" y="88915"/>
                  </a:lnTo>
                  <a:lnTo>
                    <a:pt x="272674" y="78900"/>
                  </a:lnTo>
                  <a:lnTo>
                    <a:pt x="267162" y="70357"/>
                  </a:lnTo>
                  <a:close/>
                </a:path>
                <a:path w="1280159" h="231139">
                  <a:moveTo>
                    <a:pt x="231139" y="54228"/>
                  </a:moveTo>
                  <a:lnTo>
                    <a:pt x="218426" y="55725"/>
                  </a:lnTo>
                  <a:lnTo>
                    <a:pt x="207343" y="60197"/>
                  </a:lnTo>
                  <a:lnTo>
                    <a:pt x="197903" y="67623"/>
                  </a:lnTo>
                  <a:lnTo>
                    <a:pt x="190119" y="77977"/>
                  </a:lnTo>
                  <a:lnTo>
                    <a:pt x="204002" y="77977"/>
                  </a:lnTo>
                  <a:lnTo>
                    <a:pt x="205224" y="76840"/>
                  </a:lnTo>
                  <a:lnTo>
                    <a:pt x="211486" y="73231"/>
                  </a:lnTo>
                  <a:lnTo>
                    <a:pt x="218559" y="71074"/>
                  </a:lnTo>
                  <a:lnTo>
                    <a:pt x="226441" y="70357"/>
                  </a:lnTo>
                  <a:lnTo>
                    <a:pt x="267162" y="70357"/>
                  </a:lnTo>
                  <a:lnTo>
                    <a:pt x="259982" y="63230"/>
                  </a:lnTo>
                  <a:lnTo>
                    <a:pt x="251634" y="58229"/>
                  </a:lnTo>
                  <a:lnTo>
                    <a:pt x="242024" y="55229"/>
                  </a:lnTo>
                  <a:lnTo>
                    <a:pt x="231139" y="54228"/>
                  </a:lnTo>
                  <a:close/>
                </a:path>
                <a:path w="1280159" h="231139">
                  <a:moveTo>
                    <a:pt x="329819" y="57023"/>
                  </a:moveTo>
                  <a:lnTo>
                    <a:pt x="310769" y="57023"/>
                  </a:lnTo>
                  <a:lnTo>
                    <a:pt x="310769" y="230631"/>
                  </a:lnTo>
                  <a:lnTo>
                    <a:pt x="329819" y="230631"/>
                  </a:lnTo>
                  <a:lnTo>
                    <a:pt x="329819" y="158750"/>
                  </a:lnTo>
                  <a:lnTo>
                    <a:pt x="347840" y="158750"/>
                  </a:lnTo>
                  <a:lnTo>
                    <a:pt x="329819" y="127380"/>
                  </a:lnTo>
                  <a:lnTo>
                    <a:pt x="329819" y="110870"/>
                  </a:lnTo>
                  <a:lnTo>
                    <a:pt x="344210" y="77977"/>
                  </a:lnTo>
                  <a:lnTo>
                    <a:pt x="329819" y="77977"/>
                  </a:lnTo>
                  <a:lnTo>
                    <a:pt x="329819" y="57023"/>
                  </a:lnTo>
                  <a:close/>
                </a:path>
                <a:path w="1280159" h="231139">
                  <a:moveTo>
                    <a:pt x="347840" y="158750"/>
                  </a:moveTo>
                  <a:lnTo>
                    <a:pt x="330326" y="158750"/>
                  </a:lnTo>
                  <a:lnTo>
                    <a:pt x="337258" y="167491"/>
                  </a:lnTo>
                  <a:lnTo>
                    <a:pt x="345487" y="173720"/>
                  </a:lnTo>
                  <a:lnTo>
                    <a:pt x="355026" y="177448"/>
                  </a:lnTo>
                  <a:lnTo>
                    <a:pt x="365886" y="178688"/>
                  </a:lnTo>
                  <a:lnTo>
                    <a:pt x="377866" y="177569"/>
                  </a:lnTo>
                  <a:lnTo>
                    <a:pt x="388477" y="174212"/>
                  </a:lnTo>
                  <a:lnTo>
                    <a:pt x="397730" y="168616"/>
                  </a:lnTo>
                  <a:lnTo>
                    <a:pt x="403715" y="162687"/>
                  </a:lnTo>
                  <a:lnTo>
                    <a:pt x="363727" y="162687"/>
                  </a:lnTo>
                  <a:lnTo>
                    <a:pt x="356703" y="162044"/>
                  </a:lnTo>
                  <a:lnTo>
                    <a:pt x="350297" y="160115"/>
                  </a:lnTo>
                  <a:lnTo>
                    <a:pt x="347840" y="158750"/>
                  </a:lnTo>
                  <a:close/>
                </a:path>
                <a:path w="1280159" h="231139">
                  <a:moveTo>
                    <a:pt x="407370" y="70357"/>
                  </a:moveTo>
                  <a:lnTo>
                    <a:pt x="366649" y="70357"/>
                  </a:lnTo>
                  <a:lnTo>
                    <a:pt x="374054" y="71050"/>
                  </a:lnTo>
                  <a:lnTo>
                    <a:pt x="380650" y="73136"/>
                  </a:lnTo>
                  <a:lnTo>
                    <a:pt x="400576" y="110870"/>
                  </a:lnTo>
                  <a:lnTo>
                    <a:pt x="400663" y="113029"/>
                  </a:lnTo>
                  <a:lnTo>
                    <a:pt x="400065" y="123797"/>
                  </a:lnTo>
                  <a:lnTo>
                    <a:pt x="379158" y="159369"/>
                  </a:lnTo>
                  <a:lnTo>
                    <a:pt x="363727" y="162687"/>
                  </a:lnTo>
                  <a:lnTo>
                    <a:pt x="403715" y="162687"/>
                  </a:lnTo>
                  <a:lnTo>
                    <a:pt x="419211" y="127224"/>
                  </a:lnTo>
                  <a:lnTo>
                    <a:pt x="420116" y="113029"/>
                  </a:lnTo>
                  <a:lnTo>
                    <a:pt x="419308" y="100288"/>
                  </a:lnTo>
                  <a:lnTo>
                    <a:pt x="416893" y="88915"/>
                  </a:lnTo>
                  <a:lnTo>
                    <a:pt x="412882" y="78900"/>
                  </a:lnTo>
                  <a:lnTo>
                    <a:pt x="407370" y="70357"/>
                  </a:lnTo>
                  <a:close/>
                </a:path>
                <a:path w="1280159" h="231139">
                  <a:moveTo>
                    <a:pt x="371348" y="54228"/>
                  </a:moveTo>
                  <a:lnTo>
                    <a:pt x="358634" y="55725"/>
                  </a:lnTo>
                  <a:lnTo>
                    <a:pt x="347551" y="60197"/>
                  </a:lnTo>
                  <a:lnTo>
                    <a:pt x="338111" y="67623"/>
                  </a:lnTo>
                  <a:lnTo>
                    <a:pt x="330326" y="77977"/>
                  </a:lnTo>
                  <a:lnTo>
                    <a:pt x="344210" y="77977"/>
                  </a:lnTo>
                  <a:lnTo>
                    <a:pt x="345432" y="76840"/>
                  </a:lnTo>
                  <a:lnTo>
                    <a:pt x="351694" y="73231"/>
                  </a:lnTo>
                  <a:lnTo>
                    <a:pt x="358767" y="71074"/>
                  </a:lnTo>
                  <a:lnTo>
                    <a:pt x="366649" y="70357"/>
                  </a:lnTo>
                  <a:lnTo>
                    <a:pt x="407370" y="70357"/>
                  </a:lnTo>
                  <a:lnTo>
                    <a:pt x="400190" y="63230"/>
                  </a:lnTo>
                  <a:lnTo>
                    <a:pt x="391842" y="58229"/>
                  </a:lnTo>
                  <a:lnTo>
                    <a:pt x="382232" y="55229"/>
                  </a:lnTo>
                  <a:lnTo>
                    <a:pt x="371348" y="54228"/>
                  </a:lnTo>
                  <a:close/>
                </a:path>
                <a:path w="1280159" h="231139">
                  <a:moveTo>
                    <a:pt x="470026" y="0"/>
                  </a:moveTo>
                  <a:lnTo>
                    <a:pt x="450976" y="0"/>
                  </a:lnTo>
                  <a:lnTo>
                    <a:pt x="450976" y="175894"/>
                  </a:lnTo>
                  <a:lnTo>
                    <a:pt x="470026" y="175894"/>
                  </a:lnTo>
                  <a:lnTo>
                    <a:pt x="470026" y="0"/>
                  </a:lnTo>
                  <a:close/>
                </a:path>
                <a:path w="1280159" h="231139">
                  <a:moveTo>
                    <a:pt x="522097" y="2159"/>
                  </a:moveTo>
                  <a:lnTo>
                    <a:pt x="515238" y="2159"/>
                  </a:lnTo>
                  <a:lnTo>
                    <a:pt x="512318" y="3301"/>
                  </a:lnTo>
                  <a:lnTo>
                    <a:pt x="507619" y="8000"/>
                  </a:lnTo>
                  <a:lnTo>
                    <a:pt x="506349" y="11049"/>
                  </a:lnTo>
                  <a:lnTo>
                    <a:pt x="506349" y="18161"/>
                  </a:lnTo>
                  <a:lnTo>
                    <a:pt x="507619" y="21081"/>
                  </a:lnTo>
                  <a:lnTo>
                    <a:pt x="512318" y="25780"/>
                  </a:lnTo>
                  <a:lnTo>
                    <a:pt x="515238" y="26924"/>
                  </a:lnTo>
                  <a:lnTo>
                    <a:pt x="522097" y="26924"/>
                  </a:lnTo>
                  <a:lnTo>
                    <a:pt x="525145" y="25653"/>
                  </a:lnTo>
                  <a:lnTo>
                    <a:pt x="529971" y="20827"/>
                  </a:lnTo>
                  <a:lnTo>
                    <a:pt x="531183" y="18161"/>
                  </a:lnTo>
                  <a:lnTo>
                    <a:pt x="531241" y="11049"/>
                  </a:lnTo>
                  <a:lnTo>
                    <a:pt x="529971" y="8000"/>
                  </a:lnTo>
                  <a:lnTo>
                    <a:pt x="527557" y="5714"/>
                  </a:lnTo>
                  <a:lnTo>
                    <a:pt x="525145" y="3301"/>
                  </a:lnTo>
                  <a:lnTo>
                    <a:pt x="522097" y="2159"/>
                  </a:lnTo>
                  <a:close/>
                </a:path>
                <a:path w="1280159" h="231139">
                  <a:moveTo>
                    <a:pt x="527938" y="57023"/>
                  </a:moveTo>
                  <a:lnTo>
                    <a:pt x="508888" y="57023"/>
                  </a:lnTo>
                  <a:lnTo>
                    <a:pt x="508888" y="175894"/>
                  </a:lnTo>
                  <a:lnTo>
                    <a:pt x="527938" y="175894"/>
                  </a:lnTo>
                  <a:lnTo>
                    <a:pt x="527938" y="57023"/>
                  </a:lnTo>
                  <a:close/>
                </a:path>
                <a:path w="1280159" h="231139">
                  <a:moveTo>
                    <a:pt x="620395" y="54228"/>
                  </a:moveTo>
                  <a:lnTo>
                    <a:pt x="575563" y="72136"/>
                  </a:lnTo>
                  <a:lnTo>
                    <a:pt x="558673" y="119252"/>
                  </a:lnTo>
                  <a:lnTo>
                    <a:pt x="559649" y="131853"/>
                  </a:lnTo>
                  <a:lnTo>
                    <a:pt x="582721" y="169419"/>
                  </a:lnTo>
                  <a:lnTo>
                    <a:pt x="615314" y="178688"/>
                  </a:lnTo>
                  <a:lnTo>
                    <a:pt x="624413" y="178184"/>
                  </a:lnTo>
                  <a:lnTo>
                    <a:pt x="632856" y="176657"/>
                  </a:lnTo>
                  <a:lnTo>
                    <a:pt x="640657" y="174081"/>
                  </a:lnTo>
                  <a:lnTo>
                    <a:pt x="647826" y="170434"/>
                  </a:lnTo>
                  <a:lnTo>
                    <a:pt x="647826" y="162687"/>
                  </a:lnTo>
                  <a:lnTo>
                    <a:pt x="618617" y="162687"/>
                  </a:lnTo>
                  <a:lnTo>
                    <a:pt x="609852" y="161926"/>
                  </a:lnTo>
                  <a:lnTo>
                    <a:pt x="580977" y="136366"/>
                  </a:lnTo>
                  <a:lnTo>
                    <a:pt x="578230" y="117728"/>
                  </a:lnTo>
                  <a:lnTo>
                    <a:pt x="578949" y="107582"/>
                  </a:lnTo>
                  <a:lnTo>
                    <a:pt x="603170" y="73596"/>
                  </a:lnTo>
                  <a:lnTo>
                    <a:pt x="619759" y="70357"/>
                  </a:lnTo>
                  <a:lnTo>
                    <a:pt x="648080" y="70357"/>
                  </a:lnTo>
                  <a:lnTo>
                    <a:pt x="648080" y="60070"/>
                  </a:lnTo>
                  <a:lnTo>
                    <a:pt x="641861" y="57550"/>
                  </a:lnTo>
                  <a:lnTo>
                    <a:pt x="635190" y="55721"/>
                  </a:lnTo>
                  <a:lnTo>
                    <a:pt x="628042" y="54606"/>
                  </a:lnTo>
                  <a:lnTo>
                    <a:pt x="620395" y="54228"/>
                  </a:lnTo>
                  <a:close/>
                </a:path>
                <a:path w="1280159" h="231139">
                  <a:moveTo>
                    <a:pt x="647826" y="152400"/>
                  </a:moveTo>
                  <a:lnTo>
                    <a:pt x="640869" y="156900"/>
                  </a:lnTo>
                  <a:lnTo>
                    <a:pt x="633698" y="160115"/>
                  </a:lnTo>
                  <a:lnTo>
                    <a:pt x="626288" y="162044"/>
                  </a:lnTo>
                  <a:lnTo>
                    <a:pt x="618617" y="162687"/>
                  </a:lnTo>
                  <a:lnTo>
                    <a:pt x="647826" y="162687"/>
                  </a:lnTo>
                  <a:lnTo>
                    <a:pt x="647826" y="152400"/>
                  </a:lnTo>
                  <a:close/>
                </a:path>
                <a:path w="1280159" h="231139">
                  <a:moveTo>
                    <a:pt x="648080" y="70357"/>
                  </a:moveTo>
                  <a:lnTo>
                    <a:pt x="619759" y="70357"/>
                  </a:lnTo>
                  <a:lnTo>
                    <a:pt x="627185" y="70931"/>
                  </a:lnTo>
                  <a:lnTo>
                    <a:pt x="634396" y="72659"/>
                  </a:lnTo>
                  <a:lnTo>
                    <a:pt x="641369" y="75555"/>
                  </a:lnTo>
                  <a:lnTo>
                    <a:pt x="648080" y="79628"/>
                  </a:lnTo>
                  <a:lnTo>
                    <a:pt x="648080" y="70357"/>
                  </a:lnTo>
                  <a:close/>
                </a:path>
                <a:path w="1280159" h="231139">
                  <a:moveTo>
                    <a:pt x="753970" y="70357"/>
                  </a:moveTo>
                  <a:lnTo>
                    <a:pt x="718057" y="70357"/>
                  </a:lnTo>
                  <a:lnTo>
                    <a:pt x="728799" y="72241"/>
                  </a:lnTo>
                  <a:lnTo>
                    <a:pt x="736457" y="77898"/>
                  </a:lnTo>
                  <a:lnTo>
                    <a:pt x="741043" y="87342"/>
                  </a:lnTo>
                  <a:lnTo>
                    <a:pt x="742569" y="100584"/>
                  </a:lnTo>
                  <a:lnTo>
                    <a:pt x="707008" y="105537"/>
                  </a:lnTo>
                  <a:lnTo>
                    <a:pt x="689840" y="110037"/>
                  </a:lnTo>
                  <a:lnTo>
                    <a:pt x="677576" y="118014"/>
                  </a:lnTo>
                  <a:lnTo>
                    <a:pt x="670218" y="129468"/>
                  </a:lnTo>
                  <a:lnTo>
                    <a:pt x="667766" y="144399"/>
                  </a:lnTo>
                  <a:lnTo>
                    <a:pt x="668387" y="151753"/>
                  </a:lnTo>
                  <a:lnTo>
                    <a:pt x="697158" y="178113"/>
                  </a:lnTo>
                  <a:lnTo>
                    <a:pt x="705611" y="178688"/>
                  </a:lnTo>
                  <a:lnTo>
                    <a:pt x="716899" y="177355"/>
                  </a:lnTo>
                  <a:lnTo>
                    <a:pt x="726757" y="173354"/>
                  </a:lnTo>
                  <a:lnTo>
                    <a:pt x="735187" y="166687"/>
                  </a:lnTo>
                  <a:lnTo>
                    <a:pt x="738187" y="162687"/>
                  </a:lnTo>
                  <a:lnTo>
                    <a:pt x="703072" y="162687"/>
                  </a:lnTo>
                  <a:lnTo>
                    <a:pt x="697610" y="160909"/>
                  </a:lnTo>
                  <a:lnTo>
                    <a:pt x="693297" y="157114"/>
                  </a:lnTo>
                  <a:lnTo>
                    <a:pt x="689355" y="153542"/>
                  </a:lnTo>
                  <a:lnTo>
                    <a:pt x="687197" y="148716"/>
                  </a:lnTo>
                  <a:lnTo>
                    <a:pt x="687229" y="134921"/>
                  </a:lnTo>
                  <a:lnTo>
                    <a:pt x="689482" y="129412"/>
                  </a:lnTo>
                  <a:lnTo>
                    <a:pt x="698500" y="123189"/>
                  </a:lnTo>
                  <a:lnTo>
                    <a:pt x="705103" y="121030"/>
                  </a:lnTo>
                  <a:lnTo>
                    <a:pt x="742569" y="115824"/>
                  </a:lnTo>
                  <a:lnTo>
                    <a:pt x="761619" y="115824"/>
                  </a:lnTo>
                  <a:lnTo>
                    <a:pt x="761619" y="98678"/>
                  </a:lnTo>
                  <a:lnTo>
                    <a:pt x="758999" y="79249"/>
                  </a:lnTo>
                  <a:lnTo>
                    <a:pt x="753970" y="70357"/>
                  </a:lnTo>
                  <a:close/>
                </a:path>
                <a:path w="1280159" h="231139">
                  <a:moveTo>
                    <a:pt x="761619" y="157352"/>
                  </a:moveTo>
                  <a:lnTo>
                    <a:pt x="742569" y="157352"/>
                  </a:lnTo>
                  <a:lnTo>
                    <a:pt x="742569" y="175894"/>
                  </a:lnTo>
                  <a:lnTo>
                    <a:pt x="761619" y="175894"/>
                  </a:lnTo>
                  <a:lnTo>
                    <a:pt x="761619" y="157352"/>
                  </a:lnTo>
                  <a:close/>
                </a:path>
                <a:path w="1280159" h="231139">
                  <a:moveTo>
                    <a:pt x="761619" y="115824"/>
                  </a:moveTo>
                  <a:lnTo>
                    <a:pt x="742569" y="115824"/>
                  </a:lnTo>
                  <a:lnTo>
                    <a:pt x="742569" y="127635"/>
                  </a:lnTo>
                  <a:lnTo>
                    <a:pt x="741997" y="134921"/>
                  </a:lnTo>
                  <a:lnTo>
                    <a:pt x="709929" y="162687"/>
                  </a:lnTo>
                  <a:lnTo>
                    <a:pt x="738187" y="162687"/>
                  </a:lnTo>
                  <a:lnTo>
                    <a:pt x="742187" y="157352"/>
                  </a:lnTo>
                  <a:lnTo>
                    <a:pt x="761619" y="157352"/>
                  </a:lnTo>
                  <a:lnTo>
                    <a:pt x="761619" y="115824"/>
                  </a:lnTo>
                  <a:close/>
                </a:path>
                <a:path w="1280159" h="231139">
                  <a:moveTo>
                    <a:pt x="719708" y="54228"/>
                  </a:moveTo>
                  <a:lnTo>
                    <a:pt x="679412" y="65357"/>
                  </a:lnTo>
                  <a:lnTo>
                    <a:pt x="679323" y="84962"/>
                  </a:lnTo>
                  <a:lnTo>
                    <a:pt x="688250" y="78555"/>
                  </a:lnTo>
                  <a:lnTo>
                    <a:pt x="697690" y="73993"/>
                  </a:lnTo>
                  <a:lnTo>
                    <a:pt x="707630" y="71264"/>
                  </a:lnTo>
                  <a:lnTo>
                    <a:pt x="718057" y="70357"/>
                  </a:lnTo>
                  <a:lnTo>
                    <a:pt x="753970" y="70357"/>
                  </a:lnTo>
                  <a:lnTo>
                    <a:pt x="751141" y="65357"/>
                  </a:lnTo>
                  <a:lnTo>
                    <a:pt x="738044" y="57013"/>
                  </a:lnTo>
                  <a:lnTo>
                    <a:pt x="719708" y="54228"/>
                  </a:lnTo>
                  <a:close/>
                </a:path>
                <a:path w="1280159" h="231139">
                  <a:moveTo>
                    <a:pt x="822198" y="73278"/>
                  </a:moveTo>
                  <a:lnTo>
                    <a:pt x="803148" y="73278"/>
                  </a:lnTo>
                  <a:lnTo>
                    <a:pt x="803148" y="143637"/>
                  </a:lnTo>
                  <a:lnTo>
                    <a:pt x="805098" y="158878"/>
                  </a:lnTo>
                  <a:lnTo>
                    <a:pt x="810942" y="169751"/>
                  </a:lnTo>
                  <a:lnTo>
                    <a:pt x="820668" y="176266"/>
                  </a:lnTo>
                  <a:lnTo>
                    <a:pt x="834262" y="178435"/>
                  </a:lnTo>
                  <a:lnTo>
                    <a:pt x="841628" y="178435"/>
                  </a:lnTo>
                  <a:lnTo>
                    <a:pt x="847598" y="177291"/>
                  </a:lnTo>
                  <a:lnTo>
                    <a:pt x="852043" y="174751"/>
                  </a:lnTo>
                  <a:lnTo>
                    <a:pt x="852043" y="162432"/>
                  </a:lnTo>
                  <a:lnTo>
                    <a:pt x="833374" y="162432"/>
                  </a:lnTo>
                  <a:lnTo>
                    <a:pt x="828928" y="160781"/>
                  </a:lnTo>
                  <a:lnTo>
                    <a:pt x="826261" y="157352"/>
                  </a:lnTo>
                  <a:lnTo>
                    <a:pt x="823468" y="153924"/>
                  </a:lnTo>
                  <a:lnTo>
                    <a:pt x="822198" y="148336"/>
                  </a:lnTo>
                  <a:lnTo>
                    <a:pt x="822198" y="73278"/>
                  </a:lnTo>
                  <a:close/>
                </a:path>
                <a:path w="1280159" h="231139">
                  <a:moveTo>
                    <a:pt x="852043" y="158495"/>
                  </a:moveTo>
                  <a:lnTo>
                    <a:pt x="848613" y="161162"/>
                  </a:lnTo>
                  <a:lnTo>
                    <a:pt x="844423" y="162432"/>
                  </a:lnTo>
                  <a:lnTo>
                    <a:pt x="852043" y="162432"/>
                  </a:lnTo>
                  <a:lnTo>
                    <a:pt x="852043" y="158495"/>
                  </a:lnTo>
                  <a:close/>
                </a:path>
                <a:path w="1280159" h="231139">
                  <a:moveTo>
                    <a:pt x="852043" y="57023"/>
                  </a:moveTo>
                  <a:lnTo>
                    <a:pt x="782701" y="57023"/>
                  </a:lnTo>
                  <a:lnTo>
                    <a:pt x="782701" y="73278"/>
                  </a:lnTo>
                  <a:lnTo>
                    <a:pt x="852043" y="73278"/>
                  </a:lnTo>
                  <a:lnTo>
                    <a:pt x="852043" y="57023"/>
                  </a:lnTo>
                  <a:close/>
                </a:path>
                <a:path w="1280159" h="231139">
                  <a:moveTo>
                    <a:pt x="822198" y="21843"/>
                  </a:moveTo>
                  <a:lnTo>
                    <a:pt x="803148" y="28066"/>
                  </a:lnTo>
                  <a:lnTo>
                    <a:pt x="803148" y="57023"/>
                  </a:lnTo>
                  <a:lnTo>
                    <a:pt x="822198" y="57023"/>
                  </a:lnTo>
                  <a:lnTo>
                    <a:pt x="822198" y="21843"/>
                  </a:lnTo>
                  <a:close/>
                </a:path>
                <a:path w="1280159" h="231139">
                  <a:moveTo>
                    <a:pt x="890904" y="2159"/>
                  </a:moveTo>
                  <a:lnTo>
                    <a:pt x="884047" y="2159"/>
                  </a:lnTo>
                  <a:lnTo>
                    <a:pt x="881126" y="3301"/>
                  </a:lnTo>
                  <a:lnTo>
                    <a:pt x="876426" y="8000"/>
                  </a:lnTo>
                  <a:lnTo>
                    <a:pt x="875156" y="11049"/>
                  </a:lnTo>
                  <a:lnTo>
                    <a:pt x="875156" y="18161"/>
                  </a:lnTo>
                  <a:lnTo>
                    <a:pt x="876426" y="21081"/>
                  </a:lnTo>
                  <a:lnTo>
                    <a:pt x="881126" y="25780"/>
                  </a:lnTo>
                  <a:lnTo>
                    <a:pt x="884047" y="26924"/>
                  </a:lnTo>
                  <a:lnTo>
                    <a:pt x="890904" y="26924"/>
                  </a:lnTo>
                  <a:lnTo>
                    <a:pt x="893952" y="25653"/>
                  </a:lnTo>
                  <a:lnTo>
                    <a:pt x="898778" y="20827"/>
                  </a:lnTo>
                  <a:lnTo>
                    <a:pt x="899991" y="18161"/>
                  </a:lnTo>
                  <a:lnTo>
                    <a:pt x="900049" y="11049"/>
                  </a:lnTo>
                  <a:lnTo>
                    <a:pt x="898778" y="8000"/>
                  </a:lnTo>
                  <a:lnTo>
                    <a:pt x="896366" y="5714"/>
                  </a:lnTo>
                  <a:lnTo>
                    <a:pt x="893952" y="3301"/>
                  </a:lnTo>
                  <a:lnTo>
                    <a:pt x="890904" y="2159"/>
                  </a:lnTo>
                  <a:close/>
                </a:path>
                <a:path w="1280159" h="231139">
                  <a:moveTo>
                    <a:pt x="896747" y="57023"/>
                  </a:moveTo>
                  <a:lnTo>
                    <a:pt x="877697" y="57023"/>
                  </a:lnTo>
                  <a:lnTo>
                    <a:pt x="877697" y="175894"/>
                  </a:lnTo>
                  <a:lnTo>
                    <a:pt x="896747" y="175894"/>
                  </a:lnTo>
                  <a:lnTo>
                    <a:pt x="896747" y="57023"/>
                  </a:lnTo>
                  <a:close/>
                </a:path>
                <a:path w="1280159" h="231139">
                  <a:moveTo>
                    <a:pt x="988059" y="54228"/>
                  </a:moveTo>
                  <a:lnTo>
                    <a:pt x="943860" y="71123"/>
                  </a:lnTo>
                  <a:lnTo>
                    <a:pt x="927480" y="117855"/>
                  </a:lnTo>
                  <a:lnTo>
                    <a:pt x="928459" y="130976"/>
                  </a:lnTo>
                  <a:lnTo>
                    <a:pt x="951779" y="169366"/>
                  </a:lnTo>
                  <a:lnTo>
                    <a:pt x="985266" y="178688"/>
                  </a:lnTo>
                  <a:lnTo>
                    <a:pt x="998120" y="177617"/>
                  </a:lnTo>
                  <a:lnTo>
                    <a:pt x="1009618" y="174402"/>
                  </a:lnTo>
                  <a:lnTo>
                    <a:pt x="1019734" y="169044"/>
                  </a:lnTo>
                  <a:lnTo>
                    <a:pt x="1027118" y="162687"/>
                  </a:lnTo>
                  <a:lnTo>
                    <a:pt x="986662" y="162687"/>
                  </a:lnTo>
                  <a:lnTo>
                    <a:pt x="978068" y="161925"/>
                  </a:lnTo>
                  <a:lnTo>
                    <a:pt x="949721" y="136096"/>
                  </a:lnTo>
                  <a:lnTo>
                    <a:pt x="947081" y="117855"/>
                  </a:lnTo>
                  <a:lnTo>
                    <a:pt x="947112" y="116077"/>
                  </a:lnTo>
                  <a:lnTo>
                    <a:pt x="963517" y="77323"/>
                  </a:lnTo>
                  <a:lnTo>
                    <a:pt x="986662" y="70357"/>
                  </a:lnTo>
                  <a:lnTo>
                    <a:pt x="1029299" y="70357"/>
                  </a:lnTo>
                  <a:lnTo>
                    <a:pt x="1021421" y="63444"/>
                  </a:lnTo>
                  <a:lnTo>
                    <a:pt x="1011777" y="58324"/>
                  </a:lnTo>
                  <a:lnTo>
                    <a:pt x="1000656" y="55252"/>
                  </a:lnTo>
                  <a:lnTo>
                    <a:pt x="988059" y="54228"/>
                  </a:lnTo>
                  <a:close/>
                </a:path>
                <a:path w="1280159" h="231139">
                  <a:moveTo>
                    <a:pt x="1029299" y="70357"/>
                  </a:moveTo>
                  <a:lnTo>
                    <a:pt x="986662" y="70357"/>
                  </a:lnTo>
                  <a:lnTo>
                    <a:pt x="995376" y="71100"/>
                  </a:lnTo>
                  <a:lnTo>
                    <a:pt x="1003030" y="73342"/>
                  </a:lnTo>
                  <a:lnTo>
                    <a:pt x="1024397" y="106211"/>
                  </a:lnTo>
                  <a:lnTo>
                    <a:pt x="1024979" y="116077"/>
                  </a:lnTo>
                  <a:lnTo>
                    <a:pt x="1024949" y="117855"/>
                  </a:lnTo>
                  <a:lnTo>
                    <a:pt x="1009612" y="155989"/>
                  </a:lnTo>
                  <a:lnTo>
                    <a:pt x="986662" y="162687"/>
                  </a:lnTo>
                  <a:lnTo>
                    <a:pt x="1027118" y="162687"/>
                  </a:lnTo>
                  <a:lnTo>
                    <a:pt x="1044575" y="116077"/>
                  </a:lnTo>
                  <a:lnTo>
                    <a:pt x="1043626" y="102312"/>
                  </a:lnTo>
                  <a:lnTo>
                    <a:pt x="1040796" y="90154"/>
                  </a:lnTo>
                  <a:lnTo>
                    <a:pt x="1036109" y="79591"/>
                  </a:lnTo>
                  <a:lnTo>
                    <a:pt x="1029588" y="70612"/>
                  </a:lnTo>
                  <a:lnTo>
                    <a:pt x="1029299" y="70357"/>
                  </a:lnTo>
                  <a:close/>
                </a:path>
                <a:path w="1280159" h="231139">
                  <a:moveTo>
                    <a:pt x="1093343" y="57023"/>
                  </a:moveTo>
                  <a:lnTo>
                    <a:pt x="1074293" y="57023"/>
                  </a:lnTo>
                  <a:lnTo>
                    <a:pt x="1074293" y="175894"/>
                  </a:lnTo>
                  <a:lnTo>
                    <a:pt x="1093343" y="175894"/>
                  </a:lnTo>
                  <a:lnTo>
                    <a:pt x="1093343" y="108203"/>
                  </a:lnTo>
                  <a:lnTo>
                    <a:pt x="1093936" y="100349"/>
                  </a:lnTo>
                  <a:lnTo>
                    <a:pt x="1095708" y="93186"/>
                  </a:lnTo>
                  <a:lnTo>
                    <a:pt x="1098647" y="86737"/>
                  </a:lnTo>
                  <a:lnTo>
                    <a:pt x="1102741" y="81025"/>
                  </a:lnTo>
                  <a:lnTo>
                    <a:pt x="1107209" y="76835"/>
                  </a:lnTo>
                  <a:lnTo>
                    <a:pt x="1093343" y="76835"/>
                  </a:lnTo>
                  <a:lnTo>
                    <a:pt x="1093343" y="57023"/>
                  </a:lnTo>
                  <a:close/>
                </a:path>
                <a:path w="1280159" h="231139">
                  <a:moveTo>
                    <a:pt x="1164896" y="70357"/>
                  </a:moveTo>
                  <a:lnTo>
                    <a:pt x="1126362" y="70357"/>
                  </a:lnTo>
                  <a:lnTo>
                    <a:pt x="1138437" y="72717"/>
                  </a:lnTo>
                  <a:lnTo>
                    <a:pt x="1147048" y="79803"/>
                  </a:lnTo>
                  <a:lnTo>
                    <a:pt x="1152205" y="91628"/>
                  </a:lnTo>
                  <a:lnTo>
                    <a:pt x="1153922" y="108203"/>
                  </a:lnTo>
                  <a:lnTo>
                    <a:pt x="1153922" y="175894"/>
                  </a:lnTo>
                  <a:lnTo>
                    <a:pt x="1172972" y="175894"/>
                  </a:lnTo>
                  <a:lnTo>
                    <a:pt x="1172972" y="103250"/>
                  </a:lnTo>
                  <a:lnTo>
                    <a:pt x="1172329" y="92057"/>
                  </a:lnTo>
                  <a:lnTo>
                    <a:pt x="1170400" y="82280"/>
                  </a:lnTo>
                  <a:lnTo>
                    <a:pt x="1167185" y="73908"/>
                  </a:lnTo>
                  <a:lnTo>
                    <a:pt x="1164896" y="70357"/>
                  </a:lnTo>
                  <a:close/>
                </a:path>
                <a:path w="1280159" h="231139">
                  <a:moveTo>
                    <a:pt x="1132839" y="54228"/>
                  </a:moveTo>
                  <a:lnTo>
                    <a:pt x="1120818" y="55653"/>
                  </a:lnTo>
                  <a:lnTo>
                    <a:pt x="1110297" y="59912"/>
                  </a:lnTo>
                  <a:lnTo>
                    <a:pt x="1101300" y="66980"/>
                  </a:lnTo>
                  <a:lnTo>
                    <a:pt x="1093851" y="76835"/>
                  </a:lnTo>
                  <a:lnTo>
                    <a:pt x="1107209" y="76835"/>
                  </a:lnTo>
                  <a:lnTo>
                    <a:pt x="1107717" y="76358"/>
                  </a:lnTo>
                  <a:lnTo>
                    <a:pt x="1113313" y="73025"/>
                  </a:lnTo>
                  <a:lnTo>
                    <a:pt x="1119528" y="71024"/>
                  </a:lnTo>
                  <a:lnTo>
                    <a:pt x="1126362" y="70357"/>
                  </a:lnTo>
                  <a:lnTo>
                    <a:pt x="1164896" y="70357"/>
                  </a:lnTo>
                  <a:lnTo>
                    <a:pt x="1162684" y="66928"/>
                  </a:lnTo>
                  <a:lnTo>
                    <a:pt x="1156950" y="61354"/>
                  </a:lnTo>
                  <a:lnTo>
                    <a:pt x="1150048" y="57388"/>
                  </a:lnTo>
                  <a:lnTo>
                    <a:pt x="1142003" y="55016"/>
                  </a:lnTo>
                  <a:lnTo>
                    <a:pt x="1132839" y="54228"/>
                  </a:lnTo>
                  <a:close/>
                </a:path>
                <a:path w="1280159" h="231139">
                  <a:moveTo>
                    <a:pt x="1201293" y="151256"/>
                  </a:moveTo>
                  <a:lnTo>
                    <a:pt x="1201293" y="171703"/>
                  </a:lnTo>
                  <a:lnTo>
                    <a:pt x="1208289" y="174777"/>
                  </a:lnTo>
                  <a:lnTo>
                    <a:pt x="1215929" y="176958"/>
                  </a:lnTo>
                  <a:lnTo>
                    <a:pt x="1224188" y="178258"/>
                  </a:lnTo>
                  <a:lnTo>
                    <a:pt x="1233043" y="178688"/>
                  </a:lnTo>
                  <a:lnTo>
                    <a:pt x="1239266" y="178688"/>
                  </a:lnTo>
                  <a:lnTo>
                    <a:pt x="1274261" y="162687"/>
                  </a:lnTo>
                  <a:lnTo>
                    <a:pt x="1235455" y="162687"/>
                  </a:lnTo>
                  <a:lnTo>
                    <a:pt x="1226313" y="161972"/>
                  </a:lnTo>
                  <a:lnTo>
                    <a:pt x="1217564" y="159829"/>
                  </a:lnTo>
                  <a:lnTo>
                    <a:pt x="1209220" y="156257"/>
                  </a:lnTo>
                  <a:lnTo>
                    <a:pt x="1201293" y="151256"/>
                  </a:lnTo>
                  <a:close/>
                </a:path>
                <a:path w="1280159" h="231139">
                  <a:moveTo>
                    <a:pt x="1247012" y="54228"/>
                  </a:moveTo>
                  <a:lnTo>
                    <a:pt x="1241171" y="54228"/>
                  </a:lnTo>
                  <a:lnTo>
                    <a:pt x="1235582" y="54990"/>
                  </a:lnTo>
                  <a:lnTo>
                    <a:pt x="1230122" y="56514"/>
                  </a:lnTo>
                  <a:lnTo>
                    <a:pt x="1224660" y="57912"/>
                  </a:lnTo>
                  <a:lnTo>
                    <a:pt x="1201420" y="83057"/>
                  </a:lnTo>
                  <a:lnTo>
                    <a:pt x="1201420" y="93217"/>
                  </a:lnTo>
                  <a:lnTo>
                    <a:pt x="1228089" y="121157"/>
                  </a:lnTo>
                  <a:lnTo>
                    <a:pt x="1233424" y="123189"/>
                  </a:lnTo>
                  <a:lnTo>
                    <a:pt x="1240662" y="126111"/>
                  </a:lnTo>
                  <a:lnTo>
                    <a:pt x="1243964" y="127507"/>
                  </a:lnTo>
                  <a:lnTo>
                    <a:pt x="1247267" y="128777"/>
                  </a:lnTo>
                  <a:lnTo>
                    <a:pt x="1250187" y="130301"/>
                  </a:lnTo>
                  <a:lnTo>
                    <a:pt x="1252601" y="132079"/>
                  </a:lnTo>
                  <a:lnTo>
                    <a:pt x="1255013" y="133730"/>
                  </a:lnTo>
                  <a:lnTo>
                    <a:pt x="1256919" y="135762"/>
                  </a:lnTo>
                  <a:lnTo>
                    <a:pt x="1258443" y="137922"/>
                  </a:lnTo>
                  <a:lnTo>
                    <a:pt x="1259839" y="140080"/>
                  </a:lnTo>
                  <a:lnTo>
                    <a:pt x="1260602" y="142875"/>
                  </a:lnTo>
                  <a:lnTo>
                    <a:pt x="1260602" y="146050"/>
                  </a:lnTo>
                  <a:lnTo>
                    <a:pt x="1259030" y="153310"/>
                  </a:lnTo>
                  <a:lnTo>
                    <a:pt x="1254315" y="158511"/>
                  </a:lnTo>
                  <a:lnTo>
                    <a:pt x="1246457" y="161641"/>
                  </a:lnTo>
                  <a:lnTo>
                    <a:pt x="1235455" y="162687"/>
                  </a:lnTo>
                  <a:lnTo>
                    <a:pt x="1274261" y="162687"/>
                  </a:lnTo>
                  <a:lnTo>
                    <a:pt x="1276223" y="159512"/>
                  </a:lnTo>
                  <a:lnTo>
                    <a:pt x="1278762" y="155066"/>
                  </a:lnTo>
                  <a:lnTo>
                    <a:pt x="1280032" y="149987"/>
                  </a:lnTo>
                  <a:lnTo>
                    <a:pt x="1280032" y="139318"/>
                  </a:lnTo>
                  <a:lnTo>
                    <a:pt x="1279271" y="135254"/>
                  </a:lnTo>
                  <a:lnTo>
                    <a:pt x="1277620" y="131699"/>
                  </a:lnTo>
                  <a:lnTo>
                    <a:pt x="1276096" y="128269"/>
                  </a:lnTo>
                  <a:lnTo>
                    <a:pt x="1242059" y="107568"/>
                  </a:lnTo>
                  <a:lnTo>
                    <a:pt x="1238630" y="106044"/>
                  </a:lnTo>
                  <a:lnTo>
                    <a:pt x="1235455" y="104775"/>
                  </a:lnTo>
                  <a:lnTo>
                    <a:pt x="1232407" y="103504"/>
                  </a:lnTo>
                  <a:lnTo>
                    <a:pt x="1229741" y="101980"/>
                  </a:lnTo>
                  <a:lnTo>
                    <a:pt x="1227581" y="100329"/>
                  </a:lnTo>
                  <a:lnTo>
                    <a:pt x="1225423" y="98805"/>
                  </a:lnTo>
                  <a:lnTo>
                    <a:pt x="1223772" y="96900"/>
                  </a:lnTo>
                  <a:lnTo>
                    <a:pt x="1222628" y="94741"/>
                  </a:lnTo>
                  <a:lnTo>
                    <a:pt x="1221485" y="92710"/>
                  </a:lnTo>
                  <a:lnTo>
                    <a:pt x="1220977" y="90169"/>
                  </a:lnTo>
                  <a:lnTo>
                    <a:pt x="1220977" y="84581"/>
                  </a:lnTo>
                  <a:lnTo>
                    <a:pt x="1240917" y="70357"/>
                  </a:lnTo>
                  <a:lnTo>
                    <a:pt x="1274572" y="70357"/>
                  </a:lnTo>
                  <a:lnTo>
                    <a:pt x="1274572" y="59562"/>
                  </a:lnTo>
                  <a:lnTo>
                    <a:pt x="1268283" y="57229"/>
                  </a:lnTo>
                  <a:lnTo>
                    <a:pt x="1261602" y="55562"/>
                  </a:lnTo>
                  <a:lnTo>
                    <a:pt x="1254515" y="54562"/>
                  </a:lnTo>
                  <a:lnTo>
                    <a:pt x="1247012" y="54228"/>
                  </a:lnTo>
                  <a:close/>
                </a:path>
                <a:path w="1280159" h="231139">
                  <a:moveTo>
                    <a:pt x="1274572" y="70357"/>
                  </a:moveTo>
                  <a:lnTo>
                    <a:pt x="1244473" y="70357"/>
                  </a:lnTo>
                  <a:lnTo>
                    <a:pt x="1252712" y="70883"/>
                  </a:lnTo>
                  <a:lnTo>
                    <a:pt x="1260475" y="72469"/>
                  </a:lnTo>
                  <a:lnTo>
                    <a:pt x="1267761" y="75126"/>
                  </a:lnTo>
                  <a:lnTo>
                    <a:pt x="1274572" y="78866"/>
                  </a:lnTo>
                  <a:lnTo>
                    <a:pt x="1274572" y="70357"/>
                  </a:lnTo>
                  <a:close/>
                </a:path>
              </a:pathLst>
            </a:custGeom>
            <a:solidFill>
              <a:srgbClr val="FFFFFF">
                <a:alpha val="98823"/>
              </a:srgbClr>
            </a:solidFill>
          </p:spPr>
          <p:txBody>
            <a:bodyPr wrap="square" lIns="0" tIns="0" rIns="0" bIns="0" rtlCol="0"/>
            <a:lstStyle/>
            <a:p>
              <a:endParaRPr sz="2700">
                <a:latin typeface="Canva Sans" panose="020B0604020202020204" charset="0"/>
              </a:endParaRPr>
            </a:p>
          </p:txBody>
        </p:sp>
        <p:sp>
          <p:nvSpPr>
            <p:cNvPr id="93" name="object 93"/>
            <p:cNvSpPr/>
            <p:nvPr/>
          </p:nvSpPr>
          <p:spPr>
            <a:xfrm>
              <a:off x="9532619" y="2877311"/>
              <a:ext cx="1813560" cy="422275"/>
            </a:xfrm>
            <a:custGeom>
              <a:avLst/>
              <a:gdLst/>
              <a:ahLst/>
              <a:cxnLst/>
              <a:rect l="l" t="t" r="r" b="b"/>
              <a:pathLst>
                <a:path w="1813559" h="422275">
                  <a:moveTo>
                    <a:pt x="1813560" y="0"/>
                  </a:moveTo>
                  <a:lnTo>
                    <a:pt x="0" y="0"/>
                  </a:lnTo>
                  <a:lnTo>
                    <a:pt x="0" y="422148"/>
                  </a:lnTo>
                  <a:lnTo>
                    <a:pt x="1813560" y="422148"/>
                  </a:lnTo>
                  <a:lnTo>
                    <a:pt x="1813560" y="0"/>
                  </a:lnTo>
                  <a:close/>
                </a:path>
              </a:pathLst>
            </a:custGeom>
            <a:solidFill>
              <a:srgbClr val="FF752D"/>
            </a:solidFill>
          </p:spPr>
          <p:txBody>
            <a:bodyPr wrap="square" lIns="0" tIns="0" rIns="0" bIns="0" rtlCol="0"/>
            <a:lstStyle/>
            <a:p>
              <a:endParaRPr sz="2700">
                <a:latin typeface="Canva Sans" panose="020B0604020202020204" charset="0"/>
              </a:endParaRPr>
            </a:p>
          </p:txBody>
        </p:sp>
        <p:sp>
          <p:nvSpPr>
            <p:cNvPr id="94" name="object 94"/>
            <p:cNvSpPr/>
            <p:nvPr/>
          </p:nvSpPr>
          <p:spPr>
            <a:xfrm>
              <a:off x="10022839" y="2980944"/>
              <a:ext cx="845819" cy="176530"/>
            </a:xfrm>
            <a:custGeom>
              <a:avLst/>
              <a:gdLst/>
              <a:ahLst/>
              <a:cxnLst/>
              <a:rect l="l" t="t" r="r" b="b"/>
              <a:pathLst>
                <a:path w="845820" h="176530">
                  <a:moveTo>
                    <a:pt x="56895" y="7365"/>
                  </a:moveTo>
                  <a:lnTo>
                    <a:pt x="0" y="7365"/>
                  </a:lnTo>
                  <a:lnTo>
                    <a:pt x="0" y="173735"/>
                  </a:lnTo>
                  <a:lnTo>
                    <a:pt x="19430" y="173735"/>
                  </a:lnTo>
                  <a:lnTo>
                    <a:pt x="19430" y="102996"/>
                  </a:lnTo>
                  <a:lnTo>
                    <a:pt x="72897" y="102996"/>
                  </a:lnTo>
                  <a:lnTo>
                    <a:pt x="72643" y="102742"/>
                  </a:lnTo>
                  <a:lnTo>
                    <a:pt x="70611" y="101218"/>
                  </a:lnTo>
                  <a:lnTo>
                    <a:pt x="68579" y="99567"/>
                  </a:lnTo>
                  <a:lnTo>
                    <a:pt x="66166" y="98170"/>
                  </a:lnTo>
                  <a:lnTo>
                    <a:pt x="63373" y="96900"/>
                  </a:lnTo>
                  <a:lnTo>
                    <a:pt x="63373" y="96519"/>
                  </a:lnTo>
                  <a:lnTo>
                    <a:pt x="85783" y="85343"/>
                  </a:lnTo>
                  <a:lnTo>
                    <a:pt x="19430" y="85343"/>
                  </a:lnTo>
                  <a:lnTo>
                    <a:pt x="19430" y="25018"/>
                  </a:lnTo>
                  <a:lnTo>
                    <a:pt x="92568" y="25018"/>
                  </a:lnTo>
                  <a:lnTo>
                    <a:pt x="90296" y="22097"/>
                  </a:lnTo>
                  <a:lnTo>
                    <a:pt x="81279" y="14604"/>
                  </a:lnTo>
                  <a:lnTo>
                    <a:pt x="75945" y="11810"/>
                  </a:lnTo>
                  <a:lnTo>
                    <a:pt x="63626" y="8254"/>
                  </a:lnTo>
                  <a:lnTo>
                    <a:pt x="56895" y="7365"/>
                  </a:lnTo>
                  <a:close/>
                </a:path>
                <a:path w="845820" h="176530">
                  <a:moveTo>
                    <a:pt x="72897" y="102996"/>
                  </a:moveTo>
                  <a:lnTo>
                    <a:pt x="39115" y="102996"/>
                  </a:lnTo>
                  <a:lnTo>
                    <a:pt x="42417" y="103377"/>
                  </a:lnTo>
                  <a:lnTo>
                    <a:pt x="45211" y="104266"/>
                  </a:lnTo>
                  <a:lnTo>
                    <a:pt x="48132" y="105155"/>
                  </a:lnTo>
                  <a:lnTo>
                    <a:pt x="50926" y="106552"/>
                  </a:lnTo>
                  <a:lnTo>
                    <a:pt x="53339" y="108584"/>
                  </a:lnTo>
                  <a:lnTo>
                    <a:pt x="55879" y="110489"/>
                  </a:lnTo>
                  <a:lnTo>
                    <a:pt x="58419" y="113029"/>
                  </a:lnTo>
                  <a:lnTo>
                    <a:pt x="60705" y="116077"/>
                  </a:lnTo>
                  <a:lnTo>
                    <a:pt x="63118" y="119125"/>
                  </a:lnTo>
                  <a:lnTo>
                    <a:pt x="65658" y="122808"/>
                  </a:lnTo>
                  <a:lnTo>
                    <a:pt x="68199" y="127126"/>
                  </a:lnTo>
                  <a:lnTo>
                    <a:pt x="96011" y="173735"/>
                  </a:lnTo>
                  <a:lnTo>
                    <a:pt x="119252" y="173735"/>
                  </a:lnTo>
                  <a:lnTo>
                    <a:pt x="88010" y="123697"/>
                  </a:lnTo>
                  <a:lnTo>
                    <a:pt x="85851" y="120141"/>
                  </a:lnTo>
                  <a:lnTo>
                    <a:pt x="83819" y="116966"/>
                  </a:lnTo>
                  <a:lnTo>
                    <a:pt x="81914" y="114172"/>
                  </a:lnTo>
                  <a:lnTo>
                    <a:pt x="80136" y="111378"/>
                  </a:lnTo>
                  <a:lnTo>
                    <a:pt x="78358" y="108965"/>
                  </a:lnTo>
                  <a:lnTo>
                    <a:pt x="74549" y="104647"/>
                  </a:lnTo>
                  <a:lnTo>
                    <a:pt x="72897" y="102996"/>
                  </a:lnTo>
                  <a:close/>
                </a:path>
                <a:path w="845820" h="176530">
                  <a:moveTo>
                    <a:pt x="92568" y="25018"/>
                  </a:moveTo>
                  <a:lnTo>
                    <a:pt x="46100" y="25018"/>
                  </a:lnTo>
                  <a:lnTo>
                    <a:pt x="53814" y="25475"/>
                  </a:lnTo>
                  <a:lnTo>
                    <a:pt x="60563" y="26860"/>
                  </a:lnTo>
                  <a:lnTo>
                    <a:pt x="79755" y="58292"/>
                  </a:lnTo>
                  <a:lnTo>
                    <a:pt x="78993" y="62737"/>
                  </a:lnTo>
                  <a:lnTo>
                    <a:pt x="77215" y="66675"/>
                  </a:lnTo>
                  <a:lnTo>
                    <a:pt x="75564" y="70738"/>
                  </a:lnTo>
                  <a:lnTo>
                    <a:pt x="59435" y="83057"/>
                  </a:lnTo>
                  <a:lnTo>
                    <a:pt x="55244" y="84581"/>
                  </a:lnTo>
                  <a:lnTo>
                    <a:pt x="50800" y="85343"/>
                  </a:lnTo>
                  <a:lnTo>
                    <a:pt x="85783" y="85343"/>
                  </a:lnTo>
                  <a:lnTo>
                    <a:pt x="86994" y="84327"/>
                  </a:lnTo>
                  <a:lnTo>
                    <a:pt x="90169" y="80517"/>
                  </a:lnTo>
                  <a:lnTo>
                    <a:pt x="93471" y="76834"/>
                  </a:lnTo>
                  <a:lnTo>
                    <a:pt x="95884" y="72516"/>
                  </a:lnTo>
                  <a:lnTo>
                    <a:pt x="97662" y="67563"/>
                  </a:lnTo>
                  <a:lnTo>
                    <a:pt x="99313" y="62737"/>
                  </a:lnTo>
                  <a:lnTo>
                    <a:pt x="100202" y="57403"/>
                  </a:lnTo>
                  <a:lnTo>
                    <a:pt x="100202" y="44195"/>
                  </a:lnTo>
                  <a:lnTo>
                    <a:pt x="98932" y="37718"/>
                  </a:lnTo>
                  <a:lnTo>
                    <a:pt x="96392" y="32257"/>
                  </a:lnTo>
                  <a:lnTo>
                    <a:pt x="93852" y="26669"/>
                  </a:lnTo>
                  <a:lnTo>
                    <a:pt x="92568" y="25018"/>
                  </a:lnTo>
                  <a:close/>
                </a:path>
                <a:path w="845820" h="176530">
                  <a:moveTo>
                    <a:pt x="155448" y="54863"/>
                  </a:moveTo>
                  <a:lnTo>
                    <a:pt x="136525" y="54863"/>
                  </a:lnTo>
                  <a:lnTo>
                    <a:pt x="136525" y="125983"/>
                  </a:lnTo>
                  <a:lnTo>
                    <a:pt x="139190" y="148080"/>
                  </a:lnTo>
                  <a:lnTo>
                    <a:pt x="147177" y="163877"/>
                  </a:lnTo>
                  <a:lnTo>
                    <a:pt x="160474" y="173364"/>
                  </a:lnTo>
                  <a:lnTo>
                    <a:pt x="179069" y="176529"/>
                  </a:lnTo>
                  <a:lnTo>
                    <a:pt x="190662" y="175192"/>
                  </a:lnTo>
                  <a:lnTo>
                    <a:pt x="200659" y="171164"/>
                  </a:lnTo>
                  <a:lnTo>
                    <a:pt x="209038" y="164421"/>
                  </a:lnTo>
                  <a:lnTo>
                    <a:pt x="211803" y="160527"/>
                  </a:lnTo>
                  <a:lnTo>
                    <a:pt x="184276" y="160527"/>
                  </a:lnTo>
                  <a:lnTo>
                    <a:pt x="171682" y="158172"/>
                  </a:lnTo>
                  <a:lnTo>
                    <a:pt x="162671" y="151114"/>
                  </a:lnTo>
                  <a:lnTo>
                    <a:pt x="157255" y="139364"/>
                  </a:lnTo>
                  <a:lnTo>
                    <a:pt x="155503" y="123443"/>
                  </a:lnTo>
                  <a:lnTo>
                    <a:pt x="155448" y="54863"/>
                  </a:lnTo>
                  <a:close/>
                </a:path>
                <a:path w="845820" h="176530">
                  <a:moveTo>
                    <a:pt x="235203" y="154939"/>
                  </a:moveTo>
                  <a:lnTo>
                    <a:pt x="216153" y="154939"/>
                  </a:lnTo>
                  <a:lnTo>
                    <a:pt x="216153" y="173735"/>
                  </a:lnTo>
                  <a:lnTo>
                    <a:pt x="235203" y="173735"/>
                  </a:lnTo>
                  <a:lnTo>
                    <a:pt x="235203" y="154939"/>
                  </a:lnTo>
                  <a:close/>
                </a:path>
                <a:path w="845820" h="176530">
                  <a:moveTo>
                    <a:pt x="235203" y="54863"/>
                  </a:moveTo>
                  <a:lnTo>
                    <a:pt x="216153" y="54863"/>
                  </a:lnTo>
                  <a:lnTo>
                    <a:pt x="216153" y="123443"/>
                  </a:lnTo>
                  <a:lnTo>
                    <a:pt x="215604" y="131327"/>
                  </a:lnTo>
                  <a:lnTo>
                    <a:pt x="193548" y="160527"/>
                  </a:lnTo>
                  <a:lnTo>
                    <a:pt x="211803" y="160527"/>
                  </a:lnTo>
                  <a:lnTo>
                    <a:pt x="215773" y="154939"/>
                  </a:lnTo>
                  <a:lnTo>
                    <a:pt x="235203" y="154939"/>
                  </a:lnTo>
                  <a:lnTo>
                    <a:pt x="235203" y="54863"/>
                  </a:lnTo>
                  <a:close/>
                </a:path>
                <a:path w="845820" h="176530">
                  <a:moveTo>
                    <a:pt x="292226" y="54863"/>
                  </a:moveTo>
                  <a:lnTo>
                    <a:pt x="273176" y="54863"/>
                  </a:lnTo>
                  <a:lnTo>
                    <a:pt x="273176" y="173735"/>
                  </a:lnTo>
                  <a:lnTo>
                    <a:pt x="292226" y="173735"/>
                  </a:lnTo>
                  <a:lnTo>
                    <a:pt x="292226" y="106044"/>
                  </a:lnTo>
                  <a:lnTo>
                    <a:pt x="292820" y="98190"/>
                  </a:lnTo>
                  <a:lnTo>
                    <a:pt x="294592" y="91027"/>
                  </a:lnTo>
                  <a:lnTo>
                    <a:pt x="297531" y="84578"/>
                  </a:lnTo>
                  <a:lnTo>
                    <a:pt x="301625" y="78866"/>
                  </a:lnTo>
                  <a:lnTo>
                    <a:pt x="306093" y="74675"/>
                  </a:lnTo>
                  <a:lnTo>
                    <a:pt x="292226" y="74675"/>
                  </a:lnTo>
                  <a:lnTo>
                    <a:pt x="292226" y="54863"/>
                  </a:lnTo>
                  <a:close/>
                </a:path>
                <a:path w="845820" h="176530">
                  <a:moveTo>
                    <a:pt x="363780" y="68198"/>
                  </a:moveTo>
                  <a:lnTo>
                    <a:pt x="325246" y="68198"/>
                  </a:lnTo>
                  <a:lnTo>
                    <a:pt x="337321" y="70558"/>
                  </a:lnTo>
                  <a:lnTo>
                    <a:pt x="345932" y="77644"/>
                  </a:lnTo>
                  <a:lnTo>
                    <a:pt x="351089" y="89469"/>
                  </a:lnTo>
                  <a:lnTo>
                    <a:pt x="352805" y="106044"/>
                  </a:lnTo>
                  <a:lnTo>
                    <a:pt x="352805" y="173735"/>
                  </a:lnTo>
                  <a:lnTo>
                    <a:pt x="371855" y="173735"/>
                  </a:lnTo>
                  <a:lnTo>
                    <a:pt x="371855" y="101091"/>
                  </a:lnTo>
                  <a:lnTo>
                    <a:pt x="371213" y="89898"/>
                  </a:lnTo>
                  <a:lnTo>
                    <a:pt x="369284" y="80121"/>
                  </a:lnTo>
                  <a:lnTo>
                    <a:pt x="366069" y="71749"/>
                  </a:lnTo>
                  <a:lnTo>
                    <a:pt x="363780" y="68198"/>
                  </a:lnTo>
                  <a:close/>
                </a:path>
                <a:path w="845820" h="176530">
                  <a:moveTo>
                    <a:pt x="331724" y="52069"/>
                  </a:moveTo>
                  <a:lnTo>
                    <a:pt x="319720" y="53494"/>
                  </a:lnTo>
                  <a:lnTo>
                    <a:pt x="309229" y="57753"/>
                  </a:lnTo>
                  <a:lnTo>
                    <a:pt x="300237" y="64821"/>
                  </a:lnTo>
                  <a:lnTo>
                    <a:pt x="292734" y="74675"/>
                  </a:lnTo>
                  <a:lnTo>
                    <a:pt x="306093" y="74675"/>
                  </a:lnTo>
                  <a:lnTo>
                    <a:pt x="306601" y="74199"/>
                  </a:lnTo>
                  <a:lnTo>
                    <a:pt x="312197" y="70865"/>
                  </a:lnTo>
                  <a:lnTo>
                    <a:pt x="318412" y="68865"/>
                  </a:lnTo>
                  <a:lnTo>
                    <a:pt x="325246" y="68198"/>
                  </a:lnTo>
                  <a:lnTo>
                    <a:pt x="363780" y="68198"/>
                  </a:lnTo>
                  <a:lnTo>
                    <a:pt x="361568" y="64769"/>
                  </a:lnTo>
                  <a:lnTo>
                    <a:pt x="355834" y="59195"/>
                  </a:lnTo>
                  <a:lnTo>
                    <a:pt x="348932" y="55229"/>
                  </a:lnTo>
                  <a:lnTo>
                    <a:pt x="340887" y="52857"/>
                  </a:lnTo>
                  <a:lnTo>
                    <a:pt x="331724" y="52069"/>
                  </a:lnTo>
                  <a:close/>
                </a:path>
                <a:path w="845820" h="176530">
                  <a:moveTo>
                    <a:pt x="432561" y="71119"/>
                  </a:moveTo>
                  <a:lnTo>
                    <a:pt x="413511" y="71119"/>
                  </a:lnTo>
                  <a:lnTo>
                    <a:pt x="413511" y="141477"/>
                  </a:lnTo>
                  <a:lnTo>
                    <a:pt x="415464" y="156719"/>
                  </a:lnTo>
                  <a:lnTo>
                    <a:pt x="421322" y="167592"/>
                  </a:lnTo>
                  <a:lnTo>
                    <a:pt x="431085" y="174107"/>
                  </a:lnTo>
                  <a:lnTo>
                    <a:pt x="444753" y="176275"/>
                  </a:lnTo>
                  <a:lnTo>
                    <a:pt x="452119" y="176275"/>
                  </a:lnTo>
                  <a:lnTo>
                    <a:pt x="457961" y="175132"/>
                  </a:lnTo>
                  <a:lnTo>
                    <a:pt x="462533" y="172592"/>
                  </a:lnTo>
                  <a:lnTo>
                    <a:pt x="462533" y="160273"/>
                  </a:lnTo>
                  <a:lnTo>
                    <a:pt x="443737" y="160273"/>
                  </a:lnTo>
                  <a:lnTo>
                    <a:pt x="439292" y="158622"/>
                  </a:lnTo>
                  <a:lnTo>
                    <a:pt x="436625" y="155193"/>
                  </a:lnTo>
                  <a:lnTo>
                    <a:pt x="433831" y="151764"/>
                  </a:lnTo>
                  <a:lnTo>
                    <a:pt x="432561" y="146176"/>
                  </a:lnTo>
                  <a:lnTo>
                    <a:pt x="432561" y="71119"/>
                  </a:lnTo>
                  <a:close/>
                </a:path>
                <a:path w="845820" h="176530">
                  <a:moveTo>
                    <a:pt x="462533" y="156336"/>
                  </a:moveTo>
                  <a:lnTo>
                    <a:pt x="458977" y="159003"/>
                  </a:lnTo>
                  <a:lnTo>
                    <a:pt x="454913" y="160273"/>
                  </a:lnTo>
                  <a:lnTo>
                    <a:pt x="462533" y="160273"/>
                  </a:lnTo>
                  <a:lnTo>
                    <a:pt x="462533" y="156336"/>
                  </a:lnTo>
                  <a:close/>
                </a:path>
                <a:path w="845820" h="176530">
                  <a:moveTo>
                    <a:pt x="462533" y="54863"/>
                  </a:moveTo>
                  <a:lnTo>
                    <a:pt x="393064" y="54863"/>
                  </a:lnTo>
                  <a:lnTo>
                    <a:pt x="393064" y="71119"/>
                  </a:lnTo>
                  <a:lnTo>
                    <a:pt x="462533" y="71119"/>
                  </a:lnTo>
                  <a:lnTo>
                    <a:pt x="462533" y="54863"/>
                  </a:lnTo>
                  <a:close/>
                </a:path>
                <a:path w="845820" h="176530">
                  <a:moveTo>
                    <a:pt x="432561" y="19684"/>
                  </a:moveTo>
                  <a:lnTo>
                    <a:pt x="413511" y="25907"/>
                  </a:lnTo>
                  <a:lnTo>
                    <a:pt x="413511" y="54863"/>
                  </a:lnTo>
                  <a:lnTo>
                    <a:pt x="432561" y="54863"/>
                  </a:lnTo>
                  <a:lnTo>
                    <a:pt x="432561" y="19684"/>
                  </a:lnTo>
                  <a:close/>
                </a:path>
                <a:path w="845820" h="176530">
                  <a:moveTo>
                    <a:pt x="501395" y="0"/>
                  </a:moveTo>
                  <a:lnTo>
                    <a:pt x="494410" y="0"/>
                  </a:lnTo>
                  <a:lnTo>
                    <a:pt x="491616" y="1142"/>
                  </a:lnTo>
                  <a:lnTo>
                    <a:pt x="489203" y="3555"/>
                  </a:lnTo>
                  <a:lnTo>
                    <a:pt x="486790" y="5841"/>
                  </a:lnTo>
                  <a:lnTo>
                    <a:pt x="485520" y="8889"/>
                  </a:lnTo>
                  <a:lnTo>
                    <a:pt x="485520" y="16001"/>
                  </a:lnTo>
                  <a:lnTo>
                    <a:pt x="486790" y="18922"/>
                  </a:lnTo>
                  <a:lnTo>
                    <a:pt x="489203" y="21208"/>
                  </a:lnTo>
                  <a:lnTo>
                    <a:pt x="491616" y="23621"/>
                  </a:lnTo>
                  <a:lnTo>
                    <a:pt x="494410" y="24764"/>
                  </a:lnTo>
                  <a:lnTo>
                    <a:pt x="501395" y="24764"/>
                  </a:lnTo>
                  <a:lnTo>
                    <a:pt x="504316" y="23494"/>
                  </a:lnTo>
                  <a:lnTo>
                    <a:pt x="509142" y="18668"/>
                  </a:lnTo>
                  <a:lnTo>
                    <a:pt x="510355" y="16001"/>
                  </a:lnTo>
                  <a:lnTo>
                    <a:pt x="510412" y="8889"/>
                  </a:lnTo>
                  <a:lnTo>
                    <a:pt x="509142" y="5841"/>
                  </a:lnTo>
                  <a:lnTo>
                    <a:pt x="506729" y="3555"/>
                  </a:lnTo>
                  <a:lnTo>
                    <a:pt x="504316" y="1142"/>
                  </a:lnTo>
                  <a:lnTo>
                    <a:pt x="501395" y="0"/>
                  </a:lnTo>
                  <a:close/>
                </a:path>
                <a:path w="845820" h="176530">
                  <a:moveTo>
                    <a:pt x="507110" y="54863"/>
                  </a:moveTo>
                  <a:lnTo>
                    <a:pt x="488060" y="54863"/>
                  </a:lnTo>
                  <a:lnTo>
                    <a:pt x="488060" y="173735"/>
                  </a:lnTo>
                  <a:lnTo>
                    <a:pt x="507110" y="173735"/>
                  </a:lnTo>
                  <a:lnTo>
                    <a:pt x="507110" y="54863"/>
                  </a:lnTo>
                  <a:close/>
                </a:path>
                <a:path w="845820" h="176530">
                  <a:moveTo>
                    <a:pt x="565023" y="54863"/>
                  </a:moveTo>
                  <a:lnTo>
                    <a:pt x="545973" y="54863"/>
                  </a:lnTo>
                  <a:lnTo>
                    <a:pt x="545973" y="173735"/>
                  </a:lnTo>
                  <a:lnTo>
                    <a:pt x="565023" y="173735"/>
                  </a:lnTo>
                  <a:lnTo>
                    <a:pt x="565055" y="105536"/>
                  </a:lnTo>
                  <a:lnTo>
                    <a:pt x="565542" y="97972"/>
                  </a:lnTo>
                  <a:lnTo>
                    <a:pt x="567086" y="90709"/>
                  </a:lnTo>
                  <a:lnTo>
                    <a:pt x="569630" y="84256"/>
                  </a:lnTo>
                  <a:lnTo>
                    <a:pt x="573151" y="78612"/>
                  </a:lnTo>
                  <a:lnTo>
                    <a:pt x="577023" y="73659"/>
                  </a:lnTo>
                  <a:lnTo>
                    <a:pt x="565023" y="73659"/>
                  </a:lnTo>
                  <a:lnTo>
                    <a:pt x="565023" y="54863"/>
                  </a:lnTo>
                  <a:close/>
                </a:path>
                <a:path w="845820" h="176530">
                  <a:moveTo>
                    <a:pt x="633037" y="68198"/>
                  </a:moveTo>
                  <a:lnTo>
                    <a:pt x="593851" y="68198"/>
                  </a:lnTo>
                  <a:lnTo>
                    <a:pt x="605686" y="70389"/>
                  </a:lnTo>
                  <a:lnTo>
                    <a:pt x="614140" y="76961"/>
                  </a:lnTo>
                  <a:lnTo>
                    <a:pt x="619212" y="87915"/>
                  </a:lnTo>
                  <a:lnTo>
                    <a:pt x="620902" y="103250"/>
                  </a:lnTo>
                  <a:lnTo>
                    <a:pt x="620902" y="173735"/>
                  </a:lnTo>
                  <a:lnTo>
                    <a:pt x="639952" y="173735"/>
                  </a:lnTo>
                  <a:lnTo>
                    <a:pt x="639988" y="105536"/>
                  </a:lnTo>
                  <a:lnTo>
                    <a:pt x="650432" y="76707"/>
                  </a:lnTo>
                  <a:lnTo>
                    <a:pt x="636142" y="76707"/>
                  </a:lnTo>
                  <a:lnTo>
                    <a:pt x="633856" y="69341"/>
                  </a:lnTo>
                  <a:lnTo>
                    <a:pt x="633037" y="68198"/>
                  </a:lnTo>
                  <a:close/>
                </a:path>
                <a:path w="845820" h="176530">
                  <a:moveTo>
                    <a:pt x="706907" y="68198"/>
                  </a:moveTo>
                  <a:lnTo>
                    <a:pt x="678814" y="68198"/>
                  </a:lnTo>
                  <a:lnTo>
                    <a:pt x="685673" y="71119"/>
                  </a:lnTo>
                  <a:lnTo>
                    <a:pt x="689736" y="76961"/>
                  </a:lnTo>
                  <a:lnTo>
                    <a:pt x="695832" y="173735"/>
                  </a:lnTo>
                  <a:lnTo>
                    <a:pt x="714755" y="173735"/>
                  </a:lnTo>
                  <a:lnTo>
                    <a:pt x="714755" y="100583"/>
                  </a:lnTo>
                  <a:lnTo>
                    <a:pt x="712305" y="79341"/>
                  </a:lnTo>
                  <a:lnTo>
                    <a:pt x="706907" y="68198"/>
                  </a:lnTo>
                  <a:close/>
                </a:path>
                <a:path w="845820" h="176530">
                  <a:moveTo>
                    <a:pt x="675639" y="52069"/>
                  </a:moveTo>
                  <a:lnTo>
                    <a:pt x="663307" y="53615"/>
                  </a:lnTo>
                  <a:lnTo>
                    <a:pt x="652605" y="58245"/>
                  </a:lnTo>
                  <a:lnTo>
                    <a:pt x="643546" y="65946"/>
                  </a:lnTo>
                  <a:lnTo>
                    <a:pt x="636142" y="76707"/>
                  </a:lnTo>
                  <a:lnTo>
                    <a:pt x="650432" y="76707"/>
                  </a:lnTo>
                  <a:lnTo>
                    <a:pt x="654176" y="71881"/>
                  </a:lnTo>
                  <a:lnTo>
                    <a:pt x="661034" y="68198"/>
                  </a:lnTo>
                  <a:lnTo>
                    <a:pt x="706907" y="68198"/>
                  </a:lnTo>
                  <a:lnTo>
                    <a:pt x="704961" y="64182"/>
                  </a:lnTo>
                  <a:lnTo>
                    <a:pt x="692735" y="55096"/>
                  </a:lnTo>
                  <a:lnTo>
                    <a:pt x="675639" y="52069"/>
                  </a:lnTo>
                  <a:close/>
                </a:path>
                <a:path w="845820" h="176530">
                  <a:moveTo>
                    <a:pt x="610615" y="52069"/>
                  </a:moveTo>
                  <a:lnTo>
                    <a:pt x="602487" y="52069"/>
                  </a:lnTo>
                  <a:lnTo>
                    <a:pt x="591034" y="53425"/>
                  </a:lnTo>
                  <a:lnTo>
                    <a:pt x="581056" y="57483"/>
                  </a:lnTo>
                  <a:lnTo>
                    <a:pt x="572555" y="64232"/>
                  </a:lnTo>
                  <a:lnTo>
                    <a:pt x="565530" y="73659"/>
                  </a:lnTo>
                  <a:lnTo>
                    <a:pt x="577023" y="73659"/>
                  </a:lnTo>
                  <a:lnTo>
                    <a:pt x="578611" y="71627"/>
                  </a:lnTo>
                  <a:lnTo>
                    <a:pt x="585469" y="68198"/>
                  </a:lnTo>
                  <a:lnTo>
                    <a:pt x="633037" y="68198"/>
                  </a:lnTo>
                  <a:lnTo>
                    <a:pt x="629665" y="63500"/>
                  </a:lnTo>
                  <a:lnTo>
                    <a:pt x="623696" y="58927"/>
                  </a:lnTo>
                  <a:lnTo>
                    <a:pt x="617601" y="54355"/>
                  </a:lnTo>
                  <a:lnTo>
                    <a:pt x="610615" y="52069"/>
                  </a:lnTo>
                  <a:close/>
                </a:path>
                <a:path w="845820" h="176530">
                  <a:moveTo>
                    <a:pt x="796925" y="52069"/>
                  </a:moveTo>
                  <a:lnTo>
                    <a:pt x="757808" y="69595"/>
                  </a:lnTo>
                  <a:lnTo>
                    <a:pt x="742060" y="114807"/>
                  </a:lnTo>
                  <a:lnTo>
                    <a:pt x="742965" y="128664"/>
                  </a:lnTo>
                  <a:lnTo>
                    <a:pt x="764371" y="167475"/>
                  </a:lnTo>
                  <a:lnTo>
                    <a:pt x="796035" y="176529"/>
                  </a:lnTo>
                  <a:lnTo>
                    <a:pt x="808347" y="175817"/>
                  </a:lnTo>
                  <a:lnTo>
                    <a:pt x="819372" y="173688"/>
                  </a:lnTo>
                  <a:lnTo>
                    <a:pt x="829111" y="170154"/>
                  </a:lnTo>
                  <a:lnTo>
                    <a:pt x="837564" y="165226"/>
                  </a:lnTo>
                  <a:lnTo>
                    <a:pt x="837564" y="160527"/>
                  </a:lnTo>
                  <a:lnTo>
                    <a:pt x="800607" y="160527"/>
                  </a:lnTo>
                  <a:lnTo>
                    <a:pt x="792150" y="159859"/>
                  </a:lnTo>
                  <a:lnTo>
                    <a:pt x="762682" y="128462"/>
                  </a:lnTo>
                  <a:lnTo>
                    <a:pt x="761873" y="119125"/>
                  </a:lnTo>
                  <a:lnTo>
                    <a:pt x="845819" y="119125"/>
                  </a:lnTo>
                  <a:lnTo>
                    <a:pt x="845819" y="109092"/>
                  </a:lnTo>
                  <a:lnTo>
                    <a:pt x="845432" y="102996"/>
                  </a:lnTo>
                  <a:lnTo>
                    <a:pt x="762126" y="102996"/>
                  </a:lnTo>
                  <a:lnTo>
                    <a:pt x="763647" y="95565"/>
                  </a:lnTo>
                  <a:lnTo>
                    <a:pt x="787526" y="68198"/>
                  </a:lnTo>
                  <a:lnTo>
                    <a:pt x="833680" y="68198"/>
                  </a:lnTo>
                  <a:lnTo>
                    <a:pt x="832992" y="67182"/>
                  </a:lnTo>
                  <a:lnTo>
                    <a:pt x="825946" y="60588"/>
                  </a:lnTo>
                  <a:lnTo>
                    <a:pt x="817578" y="55864"/>
                  </a:lnTo>
                  <a:lnTo>
                    <a:pt x="807900" y="53020"/>
                  </a:lnTo>
                  <a:lnTo>
                    <a:pt x="796925" y="52069"/>
                  </a:lnTo>
                  <a:close/>
                </a:path>
                <a:path w="845820" h="176530">
                  <a:moveTo>
                    <a:pt x="837564" y="147319"/>
                  </a:moveTo>
                  <a:lnTo>
                    <a:pt x="828915" y="153080"/>
                  </a:lnTo>
                  <a:lnTo>
                    <a:pt x="819896" y="157210"/>
                  </a:lnTo>
                  <a:lnTo>
                    <a:pt x="810472" y="159696"/>
                  </a:lnTo>
                  <a:lnTo>
                    <a:pt x="800607" y="160527"/>
                  </a:lnTo>
                  <a:lnTo>
                    <a:pt x="837564" y="160527"/>
                  </a:lnTo>
                  <a:lnTo>
                    <a:pt x="837564" y="147319"/>
                  </a:lnTo>
                  <a:close/>
                </a:path>
                <a:path w="845820" h="176530">
                  <a:moveTo>
                    <a:pt x="833680" y="68198"/>
                  </a:moveTo>
                  <a:lnTo>
                    <a:pt x="805814" y="68198"/>
                  </a:lnTo>
                  <a:lnTo>
                    <a:pt x="813053" y="71246"/>
                  </a:lnTo>
                  <a:lnTo>
                    <a:pt x="818387" y="77342"/>
                  </a:lnTo>
                  <a:lnTo>
                    <a:pt x="821815" y="82369"/>
                  </a:lnTo>
                  <a:lnTo>
                    <a:pt x="824277" y="88312"/>
                  </a:lnTo>
                  <a:lnTo>
                    <a:pt x="825763" y="95184"/>
                  </a:lnTo>
                  <a:lnTo>
                    <a:pt x="826261" y="102996"/>
                  </a:lnTo>
                  <a:lnTo>
                    <a:pt x="845432" y="102996"/>
                  </a:lnTo>
                  <a:lnTo>
                    <a:pt x="845012" y="96400"/>
                  </a:lnTo>
                  <a:lnTo>
                    <a:pt x="842597" y="85185"/>
                  </a:lnTo>
                  <a:lnTo>
                    <a:pt x="838586" y="75445"/>
                  </a:lnTo>
                  <a:lnTo>
                    <a:pt x="833680" y="68198"/>
                  </a:lnTo>
                  <a:close/>
                </a:path>
              </a:pathLst>
            </a:custGeom>
            <a:solidFill>
              <a:srgbClr val="FFFFFF">
                <a:alpha val="98823"/>
              </a:srgbClr>
            </a:solidFill>
          </p:spPr>
          <p:txBody>
            <a:bodyPr wrap="square" lIns="0" tIns="0" rIns="0" bIns="0" rtlCol="0"/>
            <a:lstStyle/>
            <a:p>
              <a:endParaRPr sz="2700">
                <a:latin typeface="Canva Sans" panose="020B0604020202020204" charset="0"/>
              </a:endParaRPr>
            </a:p>
          </p:txBody>
        </p:sp>
        <p:sp>
          <p:nvSpPr>
            <p:cNvPr id="95" name="object 95"/>
            <p:cNvSpPr/>
            <p:nvPr/>
          </p:nvSpPr>
          <p:spPr>
            <a:xfrm>
              <a:off x="9532619" y="2374391"/>
              <a:ext cx="1813560" cy="421005"/>
            </a:xfrm>
            <a:custGeom>
              <a:avLst/>
              <a:gdLst/>
              <a:ahLst/>
              <a:cxnLst/>
              <a:rect l="l" t="t" r="r" b="b"/>
              <a:pathLst>
                <a:path w="1813559" h="421005">
                  <a:moveTo>
                    <a:pt x="1813560" y="0"/>
                  </a:moveTo>
                  <a:lnTo>
                    <a:pt x="0" y="0"/>
                  </a:lnTo>
                  <a:lnTo>
                    <a:pt x="0" y="420624"/>
                  </a:lnTo>
                  <a:lnTo>
                    <a:pt x="1813560" y="420624"/>
                  </a:lnTo>
                  <a:lnTo>
                    <a:pt x="1813560" y="0"/>
                  </a:lnTo>
                  <a:close/>
                </a:path>
              </a:pathLst>
            </a:custGeom>
            <a:solidFill>
              <a:srgbClr val="FF752D"/>
            </a:solidFill>
          </p:spPr>
          <p:txBody>
            <a:bodyPr wrap="square" lIns="0" tIns="0" rIns="0" bIns="0" rtlCol="0"/>
            <a:lstStyle/>
            <a:p>
              <a:endParaRPr sz="2700">
                <a:latin typeface="Canva Sans" panose="020B0604020202020204" charset="0"/>
              </a:endParaRPr>
            </a:p>
          </p:txBody>
        </p:sp>
        <p:sp>
          <p:nvSpPr>
            <p:cNvPr id="96" name="object 96"/>
            <p:cNvSpPr/>
            <p:nvPr/>
          </p:nvSpPr>
          <p:spPr>
            <a:xfrm>
              <a:off x="10217784" y="2485009"/>
              <a:ext cx="450215" cy="169545"/>
            </a:xfrm>
            <a:custGeom>
              <a:avLst/>
              <a:gdLst/>
              <a:ahLst/>
              <a:cxnLst/>
              <a:rect l="l" t="t" r="r" b="b"/>
              <a:pathLst>
                <a:path w="450215" h="169544">
                  <a:moveTo>
                    <a:pt x="45974" y="0"/>
                  </a:moveTo>
                  <a:lnTo>
                    <a:pt x="0" y="0"/>
                  </a:lnTo>
                  <a:lnTo>
                    <a:pt x="0" y="166496"/>
                  </a:lnTo>
                  <a:lnTo>
                    <a:pt x="44196" y="166496"/>
                  </a:lnTo>
                  <a:lnTo>
                    <a:pt x="63630" y="165024"/>
                  </a:lnTo>
                  <a:lnTo>
                    <a:pt x="80994" y="160623"/>
                  </a:lnTo>
                  <a:lnTo>
                    <a:pt x="96309" y="153316"/>
                  </a:lnTo>
                  <a:lnTo>
                    <a:pt x="102145" y="148843"/>
                  </a:lnTo>
                  <a:lnTo>
                    <a:pt x="19558" y="148843"/>
                  </a:lnTo>
                  <a:lnTo>
                    <a:pt x="19558" y="17652"/>
                  </a:lnTo>
                  <a:lnTo>
                    <a:pt x="107219" y="17652"/>
                  </a:lnTo>
                  <a:lnTo>
                    <a:pt x="84478" y="5072"/>
                  </a:lnTo>
                  <a:lnTo>
                    <a:pt x="45974" y="0"/>
                  </a:lnTo>
                  <a:close/>
                </a:path>
                <a:path w="450215" h="169544">
                  <a:moveTo>
                    <a:pt x="107219" y="17652"/>
                  </a:moveTo>
                  <a:lnTo>
                    <a:pt x="45593" y="17652"/>
                  </a:lnTo>
                  <a:lnTo>
                    <a:pt x="75336" y="21653"/>
                  </a:lnTo>
                  <a:lnTo>
                    <a:pt x="96567" y="33655"/>
                  </a:lnTo>
                  <a:lnTo>
                    <a:pt x="109297" y="53657"/>
                  </a:lnTo>
                  <a:lnTo>
                    <a:pt x="113538" y="81661"/>
                  </a:lnTo>
                  <a:lnTo>
                    <a:pt x="112396" y="96777"/>
                  </a:lnTo>
                  <a:lnTo>
                    <a:pt x="95376" y="131317"/>
                  </a:lnTo>
                  <a:lnTo>
                    <a:pt x="59801" y="147748"/>
                  </a:lnTo>
                  <a:lnTo>
                    <a:pt x="44323" y="148843"/>
                  </a:lnTo>
                  <a:lnTo>
                    <a:pt x="102145" y="148843"/>
                  </a:lnTo>
                  <a:lnTo>
                    <a:pt x="127889" y="115903"/>
                  </a:lnTo>
                  <a:lnTo>
                    <a:pt x="133985" y="81152"/>
                  </a:lnTo>
                  <a:lnTo>
                    <a:pt x="128484" y="45648"/>
                  </a:lnTo>
                  <a:lnTo>
                    <a:pt x="111982" y="20288"/>
                  </a:lnTo>
                  <a:lnTo>
                    <a:pt x="107219" y="17652"/>
                  </a:lnTo>
                  <a:close/>
                </a:path>
                <a:path w="450215" h="169544">
                  <a:moveTo>
                    <a:pt x="240989" y="60832"/>
                  </a:moveTo>
                  <a:lnTo>
                    <a:pt x="205105" y="60832"/>
                  </a:lnTo>
                  <a:lnTo>
                    <a:pt x="215846" y="62736"/>
                  </a:lnTo>
                  <a:lnTo>
                    <a:pt x="223504" y="68437"/>
                  </a:lnTo>
                  <a:lnTo>
                    <a:pt x="228090" y="77924"/>
                  </a:lnTo>
                  <a:lnTo>
                    <a:pt x="229616" y="91186"/>
                  </a:lnTo>
                  <a:lnTo>
                    <a:pt x="194056" y="96138"/>
                  </a:lnTo>
                  <a:lnTo>
                    <a:pt x="176887" y="100619"/>
                  </a:lnTo>
                  <a:lnTo>
                    <a:pt x="164623" y="108553"/>
                  </a:lnTo>
                  <a:lnTo>
                    <a:pt x="157265" y="119963"/>
                  </a:lnTo>
                  <a:lnTo>
                    <a:pt x="154813" y="134874"/>
                  </a:lnTo>
                  <a:lnTo>
                    <a:pt x="155434" y="142283"/>
                  </a:lnTo>
                  <a:lnTo>
                    <a:pt x="184205" y="168697"/>
                  </a:lnTo>
                  <a:lnTo>
                    <a:pt x="192659" y="169290"/>
                  </a:lnTo>
                  <a:lnTo>
                    <a:pt x="203946" y="167957"/>
                  </a:lnTo>
                  <a:lnTo>
                    <a:pt x="213804" y="163956"/>
                  </a:lnTo>
                  <a:lnTo>
                    <a:pt x="222234" y="157289"/>
                  </a:lnTo>
                  <a:lnTo>
                    <a:pt x="225234" y="153288"/>
                  </a:lnTo>
                  <a:lnTo>
                    <a:pt x="190119" y="153288"/>
                  </a:lnTo>
                  <a:lnTo>
                    <a:pt x="184658" y="151383"/>
                  </a:lnTo>
                  <a:lnTo>
                    <a:pt x="180467" y="147700"/>
                  </a:lnTo>
                  <a:lnTo>
                    <a:pt x="176403" y="144017"/>
                  </a:lnTo>
                  <a:lnTo>
                    <a:pt x="174244" y="139318"/>
                  </a:lnTo>
                  <a:lnTo>
                    <a:pt x="174305" y="125452"/>
                  </a:lnTo>
                  <a:lnTo>
                    <a:pt x="229616" y="106299"/>
                  </a:lnTo>
                  <a:lnTo>
                    <a:pt x="248666" y="106299"/>
                  </a:lnTo>
                  <a:lnTo>
                    <a:pt x="248666" y="89153"/>
                  </a:lnTo>
                  <a:lnTo>
                    <a:pt x="246046" y="69744"/>
                  </a:lnTo>
                  <a:lnTo>
                    <a:pt x="240989" y="60832"/>
                  </a:lnTo>
                  <a:close/>
                </a:path>
                <a:path w="450215" h="169544">
                  <a:moveTo>
                    <a:pt x="248666" y="147954"/>
                  </a:moveTo>
                  <a:lnTo>
                    <a:pt x="229616" y="147954"/>
                  </a:lnTo>
                  <a:lnTo>
                    <a:pt x="229616" y="166496"/>
                  </a:lnTo>
                  <a:lnTo>
                    <a:pt x="248666" y="166496"/>
                  </a:lnTo>
                  <a:lnTo>
                    <a:pt x="248666" y="147954"/>
                  </a:lnTo>
                  <a:close/>
                </a:path>
                <a:path w="450215" h="169544">
                  <a:moveTo>
                    <a:pt x="248666" y="106299"/>
                  </a:moveTo>
                  <a:lnTo>
                    <a:pt x="229616" y="106299"/>
                  </a:lnTo>
                  <a:lnTo>
                    <a:pt x="229616" y="118237"/>
                  </a:lnTo>
                  <a:lnTo>
                    <a:pt x="229044" y="125452"/>
                  </a:lnTo>
                  <a:lnTo>
                    <a:pt x="196976" y="153288"/>
                  </a:lnTo>
                  <a:lnTo>
                    <a:pt x="225234" y="153288"/>
                  </a:lnTo>
                  <a:lnTo>
                    <a:pt x="229235" y="147954"/>
                  </a:lnTo>
                  <a:lnTo>
                    <a:pt x="248666" y="147954"/>
                  </a:lnTo>
                  <a:lnTo>
                    <a:pt x="248666" y="106299"/>
                  </a:lnTo>
                  <a:close/>
                </a:path>
                <a:path w="450215" h="169544">
                  <a:moveTo>
                    <a:pt x="206756" y="44830"/>
                  </a:moveTo>
                  <a:lnTo>
                    <a:pt x="195659" y="45523"/>
                  </a:lnTo>
                  <a:lnTo>
                    <a:pt x="185229" y="47609"/>
                  </a:lnTo>
                  <a:lnTo>
                    <a:pt x="175466" y="51099"/>
                  </a:lnTo>
                  <a:lnTo>
                    <a:pt x="166370" y="56006"/>
                  </a:lnTo>
                  <a:lnTo>
                    <a:pt x="166370" y="75437"/>
                  </a:lnTo>
                  <a:lnTo>
                    <a:pt x="175297" y="69030"/>
                  </a:lnTo>
                  <a:lnTo>
                    <a:pt x="184737" y="64468"/>
                  </a:lnTo>
                  <a:lnTo>
                    <a:pt x="194677" y="61739"/>
                  </a:lnTo>
                  <a:lnTo>
                    <a:pt x="205105" y="60832"/>
                  </a:lnTo>
                  <a:lnTo>
                    <a:pt x="240989" y="60832"/>
                  </a:lnTo>
                  <a:lnTo>
                    <a:pt x="238188" y="55895"/>
                  </a:lnTo>
                  <a:lnTo>
                    <a:pt x="225091" y="47595"/>
                  </a:lnTo>
                  <a:lnTo>
                    <a:pt x="206756" y="44830"/>
                  </a:lnTo>
                  <a:close/>
                </a:path>
                <a:path w="450215" h="169544">
                  <a:moveTo>
                    <a:pt x="309245" y="63880"/>
                  </a:moveTo>
                  <a:lnTo>
                    <a:pt x="290195" y="63880"/>
                  </a:lnTo>
                  <a:lnTo>
                    <a:pt x="290195" y="134238"/>
                  </a:lnTo>
                  <a:lnTo>
                    <a:pt x="292145" y="149480"/>
                  </a:lnTo>
                  <a:lnTo>
                    <a:pt x="297989" y="160353"/>
                  </a:lnTo>
                  <a:lnTo>
                    <a:pt x="307715" y="166868"/>
                  </a:lnTo>
                  <a:lnTo>
                    <a:pt x="321310" y="169037"/>
                  </a:lnTo>
                  <a:lnTo>
                    <a:pt x="328675" y="169037"/>
                  </a:lnTo>
                  <a:lnTo>
                    <a:pt x="334645" y="167766"/>
                  </a:lnTo>
                  <a:lnTo>
                    <a:pt x="339090" y="165353"/>
                  </a:lnTo>
                  <a:lnTo>
                    <a:pt x="339090" y="153035"/>
                  </a:lnTo>
                  <a:lnTo>
                    <a:pt x="320421" y="153035"/>
                  </a:lnTo>
                  <a:lnTo>
                    <a:pt x="315975" y="151256"/>
                  </a:lnTo>
                  <a:lnTo>
                    <a:pt x="310515" y="144525"/>
                  </a:lnTo>
                  <a:lnTo>
                    <a:pt x="309245" y="138811"/>
                  </a:lnTo>
                  <a:lnTo>
                    <a:pt x="309245" y="63880"/>
                  </a:lnTo>
                  <a:close/>
                </a:path>
                <a:path w="450215" h="169544">
                  <a:moveTo>
                    <a:pt x="339090" y="149098"/>
                  </a:moveTo>
                  <a:lnTo>
                    <a:pt x="335661" y="151637"/>
                  </a:lnTo>
                  <a:lnTo>
                    <a:pt x="331470" y="153035"/>
                  </a:lnTo>
                  <a:lnTo>
                    <a:pt x="339090" y="153035"/>
                  </a:lnTo>
                  <a:lnTo>
                    <a:pt x="339090" y="149098"/>
                  </a:lnTo>
                  <a:close/>
                </a:path>
                <a:path w="450215" h="169544">
                  <a:moveTo>
                    <a:pt x="339090" y="47625"/>
                  </a:moveTo>
                  <a:lnTo>
                    <a:pt x="269748" y="47625"/>
                  </a:lnTo>
                  <a:lnTo>
                    <a:pt x="269748" y="63880"/>
                  </a:lnTo>
                  <a:lnTo>
                    <a:pt x="339090" y="63880"/>
                  </a:lnTo>
                  <a:lnTo>
                    <a:pt x="339090" y="47625"/>
                  </a:lnTo>
                  <a:close/>
                </a:path>
                <a:path w="450215" h="169544">
                  <a:moveTo>
                    <a:pt x="309245" y="12445"/>
                  </a:moveTo>
                  <a:lnTo>
                    <a:pt x="290195" y="18541"/>
                  </a:lnTo>
                  <a:lnTo>
                    <a:pt x="290195" y="47625"/>
                  </a:lnTo>
                  <a:lnTo>
                    <a:pt x="309245" y="47625"/>
                  </a:lnTo>
                  <a:lnTo>
                    <a:pt x="309245" y="12445"/>
                  </a:lnTo>
                  <a:close/>
                </a:path>
                <a:path w="450215" h="169544">
                  <a:moveTo>
                    <a:pt x="442157" y="60832"/>
                  </a:moveTo>
                  <a:lnTo>
                    <a:pt x="406273" y="60832"/>
                  </a:lnTo>
                  <a:lnTo>
                    <a:pt x="417014" y="62736"/>
                  </a:lnTo>
                  <a:lnTo>
                    <a:pt x="424672" y="68437"/>
                  </a:lnTo>
                  <a:lnTo>
                    <a:pt x="429258" y="77924"/>
                  </a:lnTo>
                  <a:lnTo>
                    <a:pt x="430784" y="91186"/>
                  </a:lnTo>
                  <a:lnTo>
                    <a:pt x="395224" y="96138"/>
                  </a:lnTo>
                  <a:lnTo>
                    <a:pt x="378055" y="100619"/>
                  </a:lnTo>
                  <a:lnTo>
                    <a:pt x="365791" y="108553"/>
                  </a:lnTo>
                  <a:lnTo>
                    <a:pt x="358433" y="119963"/>
                  </a:lnTo>
                  <a:lnTo>
                    <a:pt x="355981" y="134874"/>
                  </a:lnTo>
                  <a:lnTo>
                    <a:pt x="356602" y="142283"/>
                  </a:lnTo>
                  <a:lnTo>
                    <a:pt x="385373" y="168697"/>
                  </a:lnTo>
                  <a:lnTo>
                    <a:pt x="393826" y="169290"/>
                  </a:lnTo>
                  <a:lnTo>
                    <a:pt x="405114" y="167957"/>
                  </a:lnTo>
                  <a:lnTo>
                    <a:pt x="414972" y="163956"/>
                  </a:lnTo>
                  <a:lnTo>
                    <a:pt x="423402" y="157289"/>
                  </a:lnTo>
                  <a:lnTo>
                    <a:pt x="426402" y="153288"/>
                  </a:lnTo>
                  <a:lnTo>
                    <a:pt x="391287" y="153288"/>
                  </a:lnTo>
                  <a:lnTo>
                    <a:pt x="385825" y="151383"/>
                  </a:lnTo>
                  <a:lnTo>
                    <a:pt x="381635" y="147700"/>
                  </a:lnTo>
                  <a:lnTo>
                    <a:pt x="377571" y="144017"/>
                  </a:lnTo>
                  <a:lnTo>
                    <a:pt x="375412" y="139318"/>
                  </a:lnTo>
                  <a:lnTo>
                    <a:pt x="375473" y="125452"/>
                  </a:lnTo>
                  <a:lnTo>
                    <a:pt x="430784" y="106299"/>
                  </a:lnTo>
                  <a:lnTo>
                    <a:pt x="449834" y="106299"/>
                  </a:lnTo>
                  <a:lnTo>
                    <a:pt x="449834" y="89153"/>
                  </a:lnTo>
                  <a:lnTo>
                    <a:pt x="447214" y="69744"/>
                  </a:lnTo>
                  <a:lnTo>
                    <a:pt x="442157" y="60832"/>
                  </a:lnTo>
                  <a:close/>
                </a:path>
                <a:path w="450215" h="169544">
                  <a:moveTo>
                    <a:pt x="449834" y="147954"/>
                  </a:moveTo>
                  <a:lnTo>
                    <a:pt x="430784" y="147954"/>
                  </a:lnTo>
                  <a:lnTo>
                    <a:pt x="430784" y="166496"/>
                  </a:lnTo>
                  <a:lnTo>
                    <a:pt x="449834" y="166496"/>
                  </a:lnTo>
                  <a:lnTo>
                    <a:pt x="449834" y="147954"/>
                  </a:lnTo>
                  <a:close/>
                </a:path>
                <a:path w="450215" h="169544">
                  <a:moveTo>
                    <a:pt x="449834" y="106299"/>
                  </a:moveTo>
                  <a:lnTo>
                    <a:pt x="430784" y="106299"/>
                  </a:lnTo>
                  <a:lnTo>
                    <a:pt x="430784" y="118237"/>
                  </a:lnTo>
                  <a:lnTo>
                    <a:pt x="430212" y="125452"/>
                  </a:lnTo>
                  <a:lnTo>
                    <a:pt x="398145" y="153288"/>
                  </a:lnTo>
                  <a:lnTo>
                    <a:pt x="426402" y="153288"/>
                  </a:lnTo>
                  <a:lnTo>
                    <a:pt x="430403" y="147954"/>
                  </a:lnTo>
                  <a:lnTo>
                    <a:pt x="449834" y="147954"/>
                  </a:lnTo>
                  <a:lnTo>
                    <a:pt x="449834" y="106299"/>
                  </a:lnTo>
                  <a:close/>
                </a:path>
                <a:path w="450215" h="169544">
                  <a:moveTo>
                    <a:pt x="407924" y="44830"/>
                  </a:moveTo>
                  <a:lnTo>
                    <a:pt x="396827" y="45523"/>
                  </a:lnTo>
                  <a:lnTo>
                    <a:pt x="386397" y="47609"/>
                  </a:lnTo>
                  <a:lnTo>
                    <a:pt x="376634" y="51099"/>
                  </a:lnTo>
                  <a:lnTo>
                    <a:pt x="367538" y="56006"/>
                  </a:lnTo>
                  <a:lnTo>
                    <a:pt x="367538" y="75437"/>
                  </a:lnTo>
                  <a:lnTo>
                    <a:pt x="376465" y="69030"/>
                  </a:lnTo>
                  <a:lnTo>
                    <a:pt x="385905" y="64468"/>
                  </a:lnTo>
                  <a:lnTo>
                    <a:pt x="395845" y="61739"/>
                  </a:lnTo>
                  <a:lnTo>
                    <a:pt x="406273" y="60832"/>
                  </a:lnTo>
                  <a:lnTo>
                    <a:pt x="442157" y="60832"/>
                  </a:lnTo>
                  <a:lnTo>
                    <a:pt x="439356" y="55895"/>
                  </a:lnTo>
                  <a:lnTo>
                    <a:pt x="426259" y="47595"/>
                  </a:lnTo>
                  <a:lnTo>
                    <a:pt x="407924" y="44830"/>
                  </a:lnTo>
                  <a:close/>
                </a:path>
              </a:pathLst>
            </a:custGeom>
            <a:solidFill>
              <a:srgbClr val="FFFFFF">
                <a:alpha val="98823"/>
              </a:srgbClr>
            </a:solidFill>
          </p:spPr>
          <p:txBody>
            <a:bodyPr wrap="square" lIns="0" tIns="0" rIns="0" bIns="0" rtlCol="0"/>
            <a:lstStyle/>
            <a:p>
              <a:endParaRPr sz="2700">
                <a:latin typeface="Canva Sans" panose="020B0604020202020204" charset="0"/>
              </a:endParaRPr>
            </a:p>
          </p:txBody>
        </p:sp>
        <p:sp>
          <p:nvSpPr>
            <p:cNvPr id="97" name="object 97"/>
            <p:cNvSpPr/>
            <p:nvPr/>
          </p:nvSpPr>
          <p:spPr>
            <a:xfrm>
              <a:off x="11374373" y="2021586"/>
              <a:ext cx="242570" cy="4171315"/>
            </a:xfrm>
            <a:custGeom>
              <a:avLst/>
              <a:gdLst/>
              <a:ahLst/>
              <a:cxnLst/>
              <a:rect l="l" t="t" r="r" b="b"/>
              <a:pathLst>
                <a:path w="242570" h="4171315">
                  <a:moveTo>
                    <a:pt x="0" y="4171188"/>
                  </a:moveTo>
                  <a:lnTo>
                    <a:pt x="47166" y="4171188"/>
                  </a:lnTo>
                  <a:lnTo>
                    <a:pt x="85677" y="4171188"/>
                  </a:lnTo>
                  <a:lnTo>
                    <a:pt x="111638" y="4171188"/>
                  </a:lnTo>
                  <a:lnTo>
                    <a:pt x="121157" y="4171188"/>
                  </a:lnTo>
                  <a:lnTo>
                    <a:pt x="121157" y="2085594"/>
                  </a:lnTo>
                  <a:lnTo>
                    <a:pt x="130677" y="2085594"/>
                  </a:lnTo>
                  <a:lnTo>
                    <a:pt x="156638" y="2085594"/>
                  </a:lnTo>
                  <a:lnTo>
                    <a:pt x="195149" y="2085594"/>
                  </a:lnTo>
                  <a:lnTo>
                    <a:pt x="242316" y="2085594"/>
                  </a:lnTo>
                  <a:lnTo>
                    <a:pt x="195149" y="2085594"/>
                  </a:lnTo>
                  <a:lnTo>
                    <a:pt x="156638" y="2085594"/>
                  </a:lnTo>
                  <a:lnTo>
                    <a:pt x="130677" y="2085594"/>
                  </a:lnTo>
                  <a:lnTo>
                    <a:pt x="121157" y="2085594"/>
                  </a:lnTo>
                  <a:lnTo>
                    <a:pt x="121157" y="0"/>
                  </a:lnTo>
                  <a:lnTo>
                    <a:pt x="111638" y="0"/>
                  </a:lnTo>
                  <a:lnTo>
                    <a:pt x="85677" y="0"/>
                  </a:lnTo>
                  <a:lnTo>
                    <a:pt x="47166" y="0"/>
                  </a:lnTo>
                  <a:lnTo>
                    <a:pt x="0" y="0"/>
                  </a:lnTo>
                </a:path>
              </a:pathLst>
            </a:custGeom>
            <a:ln w="19812">
              <a:solidFill>
                <a:schemeClr val="tx1"/>
              </a:solidFill>
            </a:ln>
          </p:spPr>
          <p:txBody>
            <a:bodyPr wrap="square" lIns="0" tIns="0" rIns="0" bIns="0" rtlCol="0"/>
            <a:lstStyle/>
            <a:p>
              <a:endParaRPr sz="2700">
                <a:latin typeface="Canva Sans" panose="020B0604020202020204" charset="0"/>
              </a:endParaRPr>
            </a:p>
          </p:txBody>
        </p:sp>
      </p:grpSp>
      <p:sp>
        <p:nvSpPr>
          <p:cNvPr id="98" name="TextBox 97">
            <a:extLst>
              <a:ext uri="{FF2B5EF4-FFF2-40B4-BE49-F238E27FC236}">
                <a16:creationId xmlns:a16="http://schemas.microsoft.com/office/drawing/2014/main" id="{890C7D0C-6DA5-0A7A-5FEA-F57BA16FD78C}"/>
              </a:ext>
            </a:extLst>
          </p:cNvPr>
          <p:cNvSpPr txBox="1"/>
          <p:nvPr/>
        </p:nvSpPr>
        <p:spPr>
          <a:xfrm>
            <a:off x="1437029" y="1563432"/>
            <a:ext cx="2525371" cy="646331"/>
          </a:xfrm>
          <a:prstGeom prst="rect">
            <a:avLst/>
          </a:prstGeom>
          <a:noFill/>
        </p:spPr>
        <p:txBody>
          <a:bodyPr wrap="none" rtlCol="0">
            <a:spAutoFit/>
          </a:bodyPr>
          <a:lstStyle/>
          <a:p>
            <a:r>
              <a:rPr lang="en-IN" sz="3600" dirty="0"/>
              <a:t>On Premises</a:t>
            </a:r>
          </a:p>
        </p:txBody>
      </p:sp>
      <p:sp>
        <p:nvSpPr>
          <p:cNvPr id="99" name="TextBox 98">
            <a:extLst>
              <a:ext uri="{FF2B5EF4-FFF2-40B4-BE49-F238E27FC236}">
                <a16:creationId xmlns:a16="http://schemas.microsoft.com/office/drawing/2014/main" id="{6FCF0BAB-BCDE-CE1F-2C24-932296CDF43B}"/>
              </a:ext>
            </a:extLst>
          </p:cNvPr>
          <p:cNvSpPr txBox="1"/>
          <p:nvPr/>
        </p:nvSpPr>
        <p:spPr>
          <a:xfrm>
            <a:off x="5593512" y="1563432"/>
            <a:ext cx="2761269" cy="1138773"/>
          </a:xfrm>
          <a:prstGeom prst="rect">
            <a:avLst/>
          </a:prstGeom>
          <a:noFill/>
        </p:spPr>
        <p:txBody>
          <a:bodyPr wrap="none" rtlCol="0">
            <a:spAutoFit/>
          </a:bodyPr>
          <a:lstStyle/>
          <a:p>
            <a:pPr algn="ctr"/>
            <a:r>
              <a:rPr lang="en-IN" sz="3600" dirty="0"/>
              <a:t>Infrastructure</a:t>
            </a:r>
          </a:p>
          <a:p>
            <a:pPr algn="ctr"/>
            <a:r>
              <a:rPr lang="en-IN" sz="3200" dirty="0"/>
              <a:t>(as a Service)</a:t>
            </a:r>
          </a:p>
        </p:txBody>
      </p:sp>
      <p:sp>
        <p:nvSpPr>
          <p:cNvPr id="100" name="TextBox 99">
            <a:extLst>
              <a:ext uri="{FF2B5EF4-FFF2-40B4-BE49-F238E27FC236}">
                <a16:creationId xmlns:a16="http://schemas.microsoft.com/office/drawing/2014/main" id="{3D15668D-54FC-9377-2223-E1888408C378}"/>
              </a:ext>
            </a:extLst>
          </p:cNvPr>
          <p:cNvSpPr txBox="1"/>
          <p:nvPr/>
        </p:nvSpPr>
        <p:spPr>
          <a:xfrm>
            <a:off x="10221269" y="1567936"/>
            <a:ext cx="2371740" cy="1138773"/>
          </a:xfrm>
          <a:prstGeom prst="rect">
            <a:avLst/>
          </a:prstGeom>
          <a:noFill/>
        </p:spPr>
        <p:txBody>
          <a:bodyPr wrap="none" rtlCol="0">
            <a:spAutoFit/>
          </a:bodyPr>
          <a:lstStyle/>
          <a:p>
            <a:pPr algn="ctr"/>
            <a:r>
              <a:rPr lang="en-IN" sz="3600" dirty="0"/>
              <a:t>Platform</a:t>
            </a:r>
            <a:endParaRPr lang="en-IN" sz="3200" dirty="0"/>
          </a:p>
          <a:p>
            <a:pPr algn="ctr"/>
            <a:r>
              <a:rPr lang="en-IN" sz="3200" dirty="0"/>
              <a:t>(as a Service)</a:t>
            </a:r>
          </a:p>
        </p:txBody>
      </p:sp>
      <p:sp>
        <p:nvSpPr>
          <p:cNvPr id="101" name="TextBox 100">
            <a:extLst>
              <a:ext uri="{FF2B5EF4-FFF2-40B4-BE49-F238E27FC236}">
                <a16:creationId xmlns:a16="http://schemas.microsoft.com/office/drawing/2014/main" id="{A0AAA4A1-E412-F14F-D688-741DFB35ECC2}"/>
              </a:ext>
            </a:extLst>
          </p:cNvPr>
          <p:cNvSpPr txBox="1"/>
          <p:nvPr/>
        </p:nvSpPr>
        <p:spPr>
          <a:xfrm>
            <a:off x="14473229" y="1567936"/>
            <a:ext cx="2371740" cy="1138773"/>
          </a:xfrm>
          <a:prstGeom prst="rect">
            <a:avLst/>
          </a:prstGeom>
          <a:noFill/>
        </p:spPr>
        <p:txBody>
          <a:bodyPr wrap="none" rtlCol="0">
            <a:spAutoFit/>
          </a:bodyPr>
          <a:lstStyle/>
          <a:p>
            <a:pPr algn="ctr"/>
            <a:r>
              <a:rPr lang="en-IN" sz="3600" dirty="0"/>
              <a:t>Software</a:t>
            </a:r>
            <a:endParaRPr lang="en-IN" sz="3200" dirty="0"/>
          </a:p>
          <a:p>
            <a:pPr algn="ctr"/>
            <a:r>
              <a:rPr lang="en-IN" sz="3200" dirty="0"/>
              <a:t>(as a Service)</a:t>
            </a:r>
          </a:p>
        </p:txBody>
      </p:sp>
      <p:sp>
        <p:nvSpPr>
          <p:cNvPr id="102" name="TextBox 101">
            <a:extLst>
              <a:ext uri="{FF2B5EF4-FFF2-40B4-BE49-F238E27FC236}">
                <a16:creationId xmlns:a16="http://schemas.microsoft.com/office/drawing/2014/main" id="{26780BB3-70FB-EB65-1BB7-2365CCE9B5B4}"/>
              </a:ext>
            </a:extLst>
          </p:cNvPr>
          <p:cNvSpPr txBox="1"/>
          <p:nvPr/>
        </p:nvSpPr>
        <p:spPr>
          <a:xfrm rot="16200000" flipH="1">
            <a:off x="-639788" y="5979562"/>
            <a:ext cx="2280095" cy="461665"/>
          </a:xfrm>
          <a:prstGeom prst="rect">
            <a:avLst/>
          </a:prstGeom>
          <a:noFill/>
        </p:spPr>
        <p:txBody>
          <a:bodyPr wrap="square" rtlCol="0">
            <a:spAutoFit/>
          </a:bodyPr>
          <a:lstStyle/>
          <a:p>
            <a:pPr algn="ctr"/>
            <a:r>
              <a:rPr lang="en-IN" sz="2400" dirty="0"/>
              <a:t>You Manage</a:t>
            </a:r>
          </a:p>
        </p:txBody>
      </p:sp>
      <p:sp>
        <p:nvSpPr>
          <p:cNvPr id="103" name="TextBox 102">
            <a:extLst>
              <a:ext uri="{FF2B5EF4-FFF2-40B4-BE49-F238E27FC236}">
                <a16:creationId xmlns:a16="http://schemas.microsoft.com/office/drawing/2014/main" id="{8339DC9F-EAA2-26BF-FBE0-F981A9881E35}"/>
              </a:ext>
            </a:extLst>
          </p:cNvPr>
          <p:cNvSpPr txBox="1"/>
          <p:nvPr/>
        </p:nvSpPr>
        <p:spPr>
          <a:xfrm rot="16200000" flipH="1">
            <a:off x="3801058" y="4388126"/>
            <a:ext cx="2280095" cy="461665"/>
          </a:xfrm>
          <a:prstGeom prst="rect">
            <a:avLst/>
          </a:prstGeom>
          <a:noFill/>
        </p:spPr>
        <p:txBody>
          <a:bodyPr wrap="square" rtlCol="0">
            <a:spAutoFit/>
          </a:bodyPr>
          <a:lstStyle/>
          <a:p>
            <a:pPr algn="ctr"/>
            <a:r>
              <a:rPr lang="en-IN" sz="2400" dirty="0"/>
              <a:t>You Manage</a:t>
            </a:r>
          </a:p>
        </p:txBody>
      </p:sp>
      <p:sp>
        <p:nvSpPr>
          <p:cNvPr id="104" name="TextBox 103">
            <a:extLst>
              <a:ext uri="{FF2B5EF4-FFF2-40B4-BE49-F238E27FC236}">
                <a16:creationId xmlns:a16="http://schemas.microsoft.com/office/drawing/2014/main" id="{7EC01E86-36CC-82A4-230B-9C87D5525E67}"/>
              </a:ext>
            </a:extLst>
          </p:cNvPr>
          <p:cNvSpPr txBox="1"/>
          <p:nvPr/>
        </p:nvSpPr>
        <p:spPr>
          <a:xfrm rot="16200000" flipH="1">
            <a:off x="8348765" y="3330754"/>
            <a:ext cx="2280095" cy="461665"/>
          </a:xfrm>
          <a:prstGeom prst="rect">
            <a:avLst/>
          </a:prstGeom>
          <a:noFill/>
        </p:spPr>
        <p:txBody>
          <a:bodyPr wrap="square" rtlCol="0">
            <a:spAutoFit/>
          </a:bodyPr>
          <a:lstStyle/>
          <a:p>
            <a:pPr algn="ctr"/>
            <a:r>
              <a:rPr lang="en-IN" sz="2400" dirty="0"/>
              <a:t>You Manage</a:t>
            </a:r>
          </a:p>
        </p:txBody>
      </p:sp>
      <p:sp>
        <p:nvSpPr>
          <p:cNvPr id="105" name="TextBox 104">
            <a:extLst>
              <a:ext uri="{FF2B5EF4-FFF2-40B4-BE49-F238E27FC236}">
                <a16:creationId xmlns:a16="http://schemas.microsoft.com/office/drawing/2014/main" id="{E6B2D704-5A2D-6344-F023-B63A10E31389}"/>
              </a:ext>
            </a:extLst>
          </p:cNvPr>
          <p:cNvSpPr txBox="1"/>
          <p:nvPr/>
        </p:nvSpPr>
        <p:spPr>
          <a:xfrm rot="5400000" flipH="1">
            <a:off x="7302716" y="7736449"/>
            <a:ext cx="3119342" cy="461665"/>
          </a:xfrm>
          <a:prstGeom prst="rect">
            <a:avLst/>
          </a:prstGeom>
          <a:noFill/>
        </p:spPr>
        <p:txBody>
          <a:bodyPr wrap="square" rtlCol="0">
            <a:spAutoFit/>
          </a:bodyPr>
          <a:lstStyle/>
          <a:p>
            <a:pPr algn="ctr"/>
            <a:r>
              <a:rPr lang="en-IN" sz="2400" dirty="0"/>
              <a:t>Managed By Microsoft</a:t>
            </a:r>
          </a:p>
        </p:txBody>
      </p:sp>
      <p:sp>
        <p:nvSpPr>
          <p:cNvPr id="106" name="TextBox 105">
            <a:extLst>
              <a:ext uri="{FF2B5EF4-FFF2-40B4-BE49-F238E27FC236}">
                <a16:creationId xmlns:a16="http://schemas.microsoft.com/office/drawing/2014/main" id="{9494844C-7BB7-C132-8183-4A065B591AB6}"/>
              </a:ext>
            </a:extLst>
          </p:cNvPr>
          <p:cNvSpPr txBox="1"/>
          <p:nvPr/>
        </p:nvSpPr>
        <p:spPr>
          <a:xfrm rot="5400000" flipH="1">
            <a:off x="11870113" y="6715891"/>
            <a:ext cx="3119342" cy="461665"/>
          </a:xfrm>
          <a:prstGeom prst="rect">
            <a:avLst/>
          </a:prstGeom>
          <a:noFill/>
        </p:spPr>
        <p:txBody>
          <a:bodyPr wrap="square" rtlCol="0">
            <a:spAutoFit/>
          </a:bodyPr>
          <a:lstStyle/>
          <a:p>
            <a:pPr algn="ctr"/>
            <a:r>
              <a:rPr lang="en-IN" sz="2400" dirty="0"/>
              <a:t>Managed By Microsoft</a:t>
            </a:r>
          </a:p>
        </p:txBody>
      </p:sp>
      <p:sp>
        <p:nvSpPr>
          <p:cNvPr id="107" name="TextBox 106">
            <a:extLst>
              <a:ext uri="{FF2B5EF4-FFF2-40B4-BE49-F238E27FC236}">
                <a16:creationId xmlns:a16="http://schemas.microsoft.com/office/drawing/2014/main" id="{3A9A126B-77DE-3B61-1247-D318DD971216}"/>
              </a:ext>
            </a:extLst>
          </p:cNvPr>
          <p:cNvSpPr txBox="1"/>
          <p:nvPr/>
        </p:nvSpPr>
        <p:spPr>
          <a:xfrm rot="5400000" flipH="1">
            <a:off x="16155754" y="5970274"/>
            <a:ext cx="3119342" cy="461665"/>
          </a:xfrm>
          <a:prstGeom prst="rect">
            <a:avLst/>
          </a:prstGeom>
          <a:noFill/>
        </p:spPr>
        <p:txBody>
          <a:bodyPr wrap="square" rtlCol="0">
            <a:spAutoFit/>
          </a:bodyPr>
          <a:lstStyle/>
          <a:p>
            <a:pPr algn="ctr"/>
            <a:r>
              <a:rPr lang="en-IN" sz="2400" dirty="0"/>
              <a:t>Managed By Microsoft</a:t>
            </a:r>
          </a:p>
        </p:txBody>
      </p:sp>
      <p:sp>
        <p:nvSpPr>
          <p:cNvPr id="108" name="AutoShape 6">
            <a:extLst>
              <a:ext uri="{FF2B5EF4-FFF2-40B4-BE49-F238E27FC236}">
                <a16:creationId xmlns:a16="http://schemas.microsoft.com/office/drawing/2014/main" id="{852ED4D6-40B3-B413-7059-648D4D3EB664}"/>
              </a:ext>
            </a:extLst>
          </p:cNvPr>
          <p:cNvSpPr/>
          <p:nvPr/>
        </p:nvSpPr>
        <p:spPr>
          <a:xfrm>
            <a:off x="1050396" y="1181100"/>
            <a:ext cx="15854411" cy="0"/>
          </a:xfrm>
          <a:prstGeom prst="line">
            <a:avLst/>
          </a:prstGeom>
          <a:ln w="19050" cap="flat">
            <a:solidFill>
              <a:srgbClr val="949494"/>
            </a:solidFill>
            <a:prstDash val="solid"/>
            <a:headEnd type="none" w="sm" len="sm"/>
            <a:tailEnd type="none" w="sm" len="sm"/>
          </a:ln>
        </p:spPr>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6">
            <a:extLst>
              <a:ext uri="{FF2B5EF4-FFF2-40B4-BE49-F238E27FC236}">
                <a16:creationId xmlns:a16="http://schemas.microsoft.com/office/drawing/2014/main" id="{B154C501-1390-DD0F-E51C-86583D279ED0}"/>
              </a:ext>
            </a:extLst>
          </p:cNvPr>
          <p:cNvSpPr/>
          <p:nvPr/>
        </p:nvSpPr>
        <p:spPr>
          <a:xfrm>
            <a:off x="1050396" y="1664260"/>
            <a:ext cx="15854411" cy="0"/>
          </a:xfrm>
          <a:prstGeom prst="line">
            <a:avLst/>
          </a:prstGeom>
          <a:ln w="19050" cap="flat">
            <a:solidFill>
              <a:srgbClr val="949494"/>
            </a:solidFill>
            <a:prstDash val="solid"/>
            <a:headEnd type="none" w="sm" len="sm"/>
            <a:tailEnd type="none" w="sm" len="sm"/>
          </a:ln>
        </p:spPr>
      </p:sp>
      <p:sp>
        <p:nvSpPr>
          <p:cNvPr id="12" name="TextBox 5">
            <a:extLst>
              <a:ext uri="{FF2B5EF4-FFF2-40B4-BE49-F238E27FC236}">
                <a16:creationId xmlns:a16="http://schemas.microsoft.com/office/drawing/2014/main" id="{96241C8C-3908-0D68-68D5-A6D025DA7502}"/>
              </a:ext>
            </a:extLst>
          </p:cNvPr>
          <p:cNvSpPr txBox="1"/>
          <p:nvPr/>
        </p:nvSpPr>
        <p:spPr>
          <a:xfrm>
            <a:off x="1026939" y="886956"/>
            <a:ext cx="15877833" cy="679673"/>
          </a:xfrm>
          <a:prstGeom prst="rect">
            <a:avLst/>
          </a:prstGeom>
        </p:spPr>
        <p:txBody>
          <a:bodyPr lIns="0" tIns="0" rIns="0" bIns="0" rtlCol="0" anchor="t">
            <a:spAutoFit/>
          </a:bodyPr>
          <a:lstStyle/>
          <a:p>
            <a:pPr>
              <a:lnSpc>
                <a:spcPts val="5265"/>
              </a:lnSpc>
            </a:pPr>
            <a:r>
              <a:rPr lang="en-US" sz="4500" dirty="0">
                <a:solidFill>
                  <a:srgbClr val="000000"/>
                </a:solidFill>
                <a:latin typeface="Open Sans SemiBold" panose="020B0706030804020204" pitchFamily="34" charset="0"/>
                <a:ea typeface="Open Sans SemiBold" panose="020B0706030804020204" pitchFamily="34" charset="0"/>
                <a:cs typeface="Open Sans SemiBold" panose="020B0706030804020204" pitchFamily="34" charset="0"/>
              </a:rPr>
              <a:t>Cloud Services: IaaS</a:t>
            </a:r>
            <a:endParaRPr lang="en-US" sz="2600" dirty="0">
              <a:solidFill>
                <a:srgbClr val="000000"/>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13" name="Freeform 2">
            <a:extLst>
              <a:ext uri="{FF2B5EF4-FFF2-40B4-BE49-F238E27FC236}">
                <a16:creationId xmlns:a16="http://schemas.microsoft.com/office/drawing/2014/main" id="{0DF17216-F796-3BC7-5C8F-84B1207340C6}"/>
              </a:ext>
            </a:extLst>
          </p:cNvPr>
          <p:cNvSpPr/>
          <p:nvPr/>
        </p:nvSpPr>
        <p:spPr>
          <a:xfrm>
            <a:off x="13716000" y="-2709811"/>
            <a:ext cx="5261959" cy="5419621"/>
          </a:xfrm>
          <a:custGeom>
            <a:avLst/>
            <a:gdLst/>
            <a:ahLst/>
            <a:cxnLst/>
            <a:rect l="l" t="t" r="r" b="b"/>
            <a:pathLst>
              <a:path w="5261959" h="5419621">
                <a:moveTo>
                  <a:pt x="0" y="0"/>
                </a:moveTo>
                <a:lnTo>
                  <a:pt x="5261960" y="0"/>
                </a:lnTo>
                <a:lnTo>
                  <a:pt x="5261960" y="5419622"/>
                </a:lnTo>
                <a:lnTo>
                  <a:pt x="0" y="541962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 name="object 6">
            <a:extLst>
              <a:ext uri="{FF2B5EF4-FFF2-40B4-BE49-F238E27FC236}">
                <a16:creationId xmlns:a16="http://schemas.microsoft.com/office/drawing/2014/main" id="{F0B516FD-3212-B92F-B496-D3B798BCF2B1}"/>
              </a:ext>
            </a:extLst>
          </p:cNvPr>
          <p:cNvSpPr txBox="1"/>
          <p:nvPr/>
        </p:nvSpPr>
        <p:spPr>
          <a:xfrm>
            <a:off x="1026938" y="2552700"/>
            <a:ext cx="16194261" cy="3014287"/>
          </a:xfrm>
          <a:prstGeom prst="rect">
            <a:avLst/>
          </a:prstGeom>
        </p:spPr>
        <p:txBody>
          <a:bodyPr vert="horz" wrap="square" lIns="0" tIns="59055" rIns="0" bIns="0" rtlCol="0">
            <a:spAutoFit/>
          </a:bodyPr>
          <a:lstStyle/>
          <a:p>
            <a:r>
              <a:rPr lang="en-US" sz="2400" dirty="0">
                <a:latin typeface="Canva Sans" panose="020B0604020202020204" charset="0"/>
              </a:rPr>
              <a:t>Infrastructure as a service (IaaS) is a type of cloud computing service that offers essential compute, storage, and networking resources on demand, on a pay-as-you-go basis. IaaS is one of the four types of cloud services, along with software as a service (SaaS), platform as a service (PaaS), and serverless.</a:t>
            </a:r>
          </a:p>
          <a:p>
            <a:endParaRPr lang="en-US" sz="2400" dirty="0">
              <a:latin typeface="Canva Sans" panose="020B0604020202020204" charset="0"/>
            </a:endParaRPr>
          </a:p>
          <a:p>
            <a:r>
              <a:rPr lang="en-US" sz="2400" dirty="0">
                <a:latin typeface="Canva Sans" panose="020B0604020202020204" charset="0"/>
              </a:rPr>
              <a:t>The most basic category of cloud computing services. With </a:t>
            </a:r>
            <a:r>
              <a:rPr lang="en-US" sz="2400" dirty="0">
                <a:solidFill>
                  <a:srgbClr val="0078D7"/>
                </a:solidFill>
                <a:latin typeface="Canva Sans" panose="020B0604020202020204" charset="0"/>
              </a:rPr>
              <a:t>Infrastructure as a service (IaaS)</a:t>
            </a:r>
            <a:r>
              <a:rPr lang="en-US" sz="2400" dirty="0">
                <a:latin typeface="Canva Sans" panose="020B0604020202020204" charset="0"/>
              </a:rPr>
              <a:t>, you rent IT infrastructure—servers and virtual machines (VMs), storage, networks, operating systems—from a cloud provider on a pay-as-you-go basis.</a:t>
            </a:r>
          </a:p>
          <a:p>
            <a:endParaRPr lang="en-US" sz="2400" dirty="0">
              <a:latin typeface="Canva Sans" panose="020B0604020202020204" charset="0"/>
            </a:endParaRPr>
          </a:p>
        </p:txBody>
      </p:sp>
      <p:pic>
        <p:nvPicPr>
          <p:cNvPr id="4" name="Picture 3">
            <a:extLst>
              <a:ext uri="{FF2B5EF4-FFF2-40B4-BE49-F238E27FC236}">
                <a16:creationId xmlns:a16="http://schemas.microsoft.com/office/drawing/2014/main" id="{8D99B23A-B635-0C4B-8BDB-B3DF347E478F}"/>
              </a:ext>
            </a:extLst>
          </p:cNvPr>
          <p:cNvPicPr>
            <a:picLocks noChangeAspect="1"/>
          </p:cNvPicPr>
          <p:nvPr/>
        </p:nvPicPr>
        <p:blipFill>
          <a:blip r:embed="rId4"/>
          <a:stretch>
            <a:fillRect/>
          </a:stretch>
        </p:blipFill>
        <p:spPr>
          <a:xfrm>
            <a:off x="3048000" y="5974037"/>
            <a:ext cx="12192000" cy="4105275"/>
          </a:xfrm>
          <a:prstGeom prst="rect">
            <a:avLst/>
          </a:prstGeom>
        </p:spPr>
      </p:pic>
    </p:spTree>
    <p:extLst>
      <p:ext uri="{BB962C8B-B14F-4D97-AF65-F5344CB8AC3E}">
        <p14:creationId xmlns:p14="http://schemas.microsoft.com/office/powerpoint/2010/main" val="3426643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6">
            <a:extLst>
              <a:ext uri="{FF2B5EF4-FFF2-40B4-BE49-F238E27FC236}">
                <a16:creationId xmlns:a16="http://schemas.microsoft.com/office/drawing/2014/main" id="{B154C501-1390-DD0F-E51C-86583D279ED0}"/>
              </a:ext>
            </a:extLst>
          </p:cNvPr>
          <p:cNvSpPr/>
          <p:nvPr/>
        </p:nvSpPr>
        <p:spPr>
          <a:xfrm>
            <a:off x="1050396" y="1664260"/>
            <a:ext cx="15854411" cy="0"/>
          </a:xfrm>
          <a:prstGeom prst="line">
            <a:avLst/>
          </a:prstGeom>
          <a:ln w="19050" cap="flat">
            <a:solidFill>
              <a:srgbClr val="949494"/>
            </a:solidFill>
            <a:prstDash val="solid"/>
            <a:headEnd type="none" w="sm" len="sm"/>
            <a:tailEnd type="none" w="sm" len="sm"/>
          </a:ln>
        </p:spPr>
      </p:sp>
      <p:sp>
        <p:nvSpPr>
          <p:cNvPr id="12" name="TextBox 5">
            <a:extLst>
              <a:ext uri="{FF2B5EF4-FFF2-40B4-BE49-F238E27FC236}">
                <a16:creationId xmlns:a16="http://schemas.microsoft.com/office/drawing/2014/main" id="{96241C8C-3908-0D68-68D5-A6D025DA7502}"/>
              </a:ext>
            </a:extLst>
          </p:cNvPr>
          <p:cNvSpPr txBox="1"/>
          <p:nvPr/>
        </p:nvSpPr>
        <p:spPr>
          <a:xfrm>
            <a:off x="1026939" y="886956"/>
            <a:ext cx="15877833" cy="679673"/>
          </a:xfrm>
          <a:prstGeom prst="rect">
            <a:avLst/>
          </a:prstGeom>
        </p:spPr>
        <p:txBody>
          <a:bodyPr lIns="0" tIns="0" rIns="0" bIns="0" rtlCol="0" anchor="t">
            <a:spAutoFit/>
          </a:bodyPr>
          <a:lstStyle/>
          <a:p>
            <a:pPr>
              <a:lnSpc>
                <a:spcPts val="5265"/>
              </a:lnSpc>
            </a:pPr>
            <a:r>
              <a:rPr lang="en-US" sz="4500" dirty="0">
                <a:solidFill>
                  <a:srgbClr val="000000"/>
                </a:solidFill>
                <a:latin typeface="Open Sans SemiBold" panose="020B0706030804020204" pitchFamily="34" charset="0"/>
                <a:ea typeface="Open Sans SemiBold" panose="020B0706030804020204" pitchFamily="34" charset="0"/>
                <a:cs typeface="Open Sans SemiBold" panose="020B0706030804020204" pitchFamily="34" charset="0"/>
              </a:rPr>
              <a:t>Cloud Services: IaaS</a:t>
            </a:r>
            <a:endParaRPr lang="en-US" sz="2600" dirty="0">
              <a:solidFill>
                <a:srgbClr val="000000"/>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13" name="Freeform 2">
            <a:extLst>
              <a:ext uri="{FF2B5EF4-FFF2-40B4-BE49-F238E27FC236}">
                <a16:creationId xmlns:a16="http://schemas.microsoft.com/office/drawing/2014/main" id="{0DF17216-F796-3BC7-5C8F-84B1207340C6}"/>
              </a:ext>
            </a:extLst>
          </p:cNvPr>
          <p:cNvSpPr/>
          <p:nvPr/>
        </p:nvSpPr>
        <p:spPr>
          <a:xfrm>
            <a:off x="13716000" y="-2709811"/>
            <a:ext cx="5261959" cy="5419621"/>
          </a:xfrm>
          <a:custGeom>
            <a:avLst/>
            <a:gdLst/>
            <a:ahLst/>
            <a:cxnLst/>
            <a:rect l="l" t="t" r="r" b="b"/>
            <a:pathLst>
              <a:path w="5261959" h="5419621">
                <a:moveTo>
                  <a:pt x="0" y="0"/>
                </a:moveTo>
                <a:lnTo>
                  <a:pt x="5261960" y="0"/>
                </a:lnTo>
                <a:lnTo>
                  <a:pt x="5261960" y="5419622"/>
                </a:lnTo>
                <a:lnTo>
                  <a:pt x="0" y="541962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 name="object 6">
            <a:extLst>
              <a:ext uri="{FF2B5EF4-FFF2-40B4-BE49-F238E27FC236}">
                <a16:creationId xmlns:a16="http://schemas.microsoft.com/office/drawing/2014/main" id="{F0B516FD-3212-B92F-B496-D3B798BCF2B1}"/>
              </a:ext>
            </a:extLst>
          </p:cNvPr>
          <p:cNvSpPr txBox="1"/>
          <p:nvPr/>
        </p:nvSpPr>
        <p:spPr>
          <a:xfrm>
            <a:off x="1026938" y="2552700"/>
            <a:ext cx="16194261" cy="3014287"/>
          </a:xfrm>
          <a:prstGeom prst="rect">
            <a:avLst/>
          </a:prstGeom>
        </p:spPr>
        <p:txBody>
          <a:bodyPr vert="horz" wrap="square" lIns="0" tIns="59055" rIns="0" bIns="0" rtlCol="0">
            <a:spAutoFit/>
          </a:bodyPr>
          <a:lstStyle/>
          <a:p>
            <a:r>
              <a:rPr lang="en-US" sz="2400" dirty="0">
                <a:latin typeface="Canva Sans" panose="020B0604020202020204" charset="0"/>
              </a:rPr>
              <a:t>Migrating your organization's infrastructure to an IaaS solution helps you reduce maintenance of on-premises data centers, save money on hardware costs, and gain real-time business insights. IaaS solutions give you the flexibility to scale your IT resources up and down with demand. They also help you quickly provision new applications and increase the reliability of your underlying infrastructure.</a:t>
            </a:r>
          </a:p>
          <a:p>
            <a:endParaRPr lang="en-US" sz="2400" dirty="0">
              <a:latin typeface="Canva Sans" panose="020B0604020202020204" charset="0"/>
            </a:endParaRPr>
          </a:p>
          <a:p>
            <a:r>
              <a:rPr lang="en-US" sz="2400" dirty="0">
                <a:latin typeface="Canva Sans" panose="020B0604020202020204" charset="0"/>
              </a:rPr>
              <a:t>IaaS lets you bypass the cost and complexity of buying and managing physical servers and datacenter infrastructure. Each resource is offered as a separate service component, and you only pay for a particular resource for as long as you need it.</a:t>
            </a:r>
          </a:p>
        </p:txBody>
      </p:sp>
    </p:spTree>
    <p:extLst>
      <p:ext uri="{BB962C8B-B14F-4D97-AF65-F5344CB8AC3E}">
        <p14:creationId xmlns:p14="http://schemas.microsoft.com/office/powerpoint/2010/main" val="4157820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6">
            <a:extLst>
              <a:ext uri="{FF2B5EF4-FFF2-40B4-BE49-F238E27FC236}">
                <a16:creationId xmlns:a16="http://schemas.microsoft.com/office/drawing/2014/main" id="{B154C501-1390-DD0F-E51C-86583D279ED0}"/>
              </a:ext>
            </a:extLst>
          </p:cNvPr>
          <p:cNvSpPr/>
          <p:nvPr/>
        </p:nvSpPr>
        <p:spPr>
          <a:xfrm>
            <a:off x="1050396" y="1664260"/>
            <a:ext cx="15854411" cy="0"/>
          </a:xfrm>
          <a:prstGeom prst="line">
            <a:avLst/>
          </a:prstGeom>
          <a:ln w="19050" cap="flat">
            <a:solidFill>
              <a:srgbClr val="949494"/>
            </a:solidFill>
            <a:prstDash val="solid"/>
            <a:headEnd type="none" w="sm" len="sm"/>
            <a:tailEnd type="none" w="sm" len="sm"/>
          </a:ln>
        </p:spPr>
      </p:sp>
      <p:sp>
        <p:nvSpPr>
          <p:cNvPr id="12" name="TextBox 5">
            <a:extLst>
              <a:ext uri="{FF2B5EF4-FFF2-40B4-BE49-F238E27FC236}">
                <a16:creationId xmlns:a16="http://schemas.microsoft.com/office/drawing/2014/main" id="{96241C8C-3908-0D68-68D5-A6D025DA7502}"/>
              </a:ext>
            </a:extLst>
          </p:cNvPr>
          <p:cNvSpPr txBox="1"/>
          <p:nvPr/>
        </p:nvSpPr>
        <p:spPr>
          <a:xfrm>
            <a:off x="1026939" y="886956"/>
            <a:ext cx="15877833" cy="679673"/>
          </a:xfrm>
          <a:prstGeom prst="rect">
            <a:avLst/>
          </a:prstGeom>
        </p:spPr>
        <p:txBody>
          <a:bodyPr lIns="0" tIns="0" rIns="0" bIns="0" rtlCol="0" anchor="t">
            <a:spAutoFit/>
          </a:bodyPr>
          <a:lstStyle/>
          <a:p>
            <a:pPr>
              <a:lnSpc>
                <a:spcPts val="5265"/>
              </a:lnSpc>
            </a:pPr>
            <a:r>
              <a:rPr lang="en-US" sz="4500" dirty="0">
                <a:solidFill>
                  <a:srgbClr val="000000"/>
                </a:solidFill>
                <a:latin typeface="Open Sans SemiBold" panose="020B0706030804020204" pitchFamily="34" charset="0"/>
                <a:ea typeface="Open Sans SemiBold" panose="020B0706030804020204" pitchFamily="34" charset="0"/>
                <a:cs typeface="Open Sans SemiBold" panose="020B0706030804020204" pitchFamily="34" charset="0"/>
              </a:rPr>
              <a:t>Cloud Services: PaaS</a:t>
            </a:r>
            <a:endParaRPr lang="en-US" sz="2600" dirty="0">
              <a:solidFill>
                <a:srgbClr val="000000"/>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13" name="Freeform 2">
            <a:extLst>
              <a:ext uri="{FF2B5EF4-FFF2-40B4-BE49-F238E27FC236}">
                <a16:creationId xmlns:a16="http://schemas.microsoft.com/office/drawing/2014/main" id="{0DF17216-F796-3BC7-5C8F-84B1207340C6}"/>
              </a:ext>
            </a:extLst>
          </p:cNvPr>
          <p:cNvSpPr/>
          <p:nvPr/>
        </p:nvSpPr>
        <p:spPr>
          <a:xfrm>
            <a:off x="13716000" y="-2709811"/>
            <a:ext cx="5261959" cy="5419621"/>
          </a:xfrm>
          <a:custGeom>
            <a:avLst/>
            <a:gdLst/>
            <a:ahLst/>
            <a:cxnLst/>
            <a:rect l="l" t="t" r="r" b="b"/>
            <a:pathLst>
              <a:path w="5261959" h="5419621">
                <a:moveTo>
                  <a:pt x="0" y="0"/>
                </a:moveTo>
                <a:lnTo>
                  <a:pt x="5261960" y="0"/>
                </a:lnTo>
                <a:lnTo>
                  <a:pt x="5261960" y="5419622"/>
                </a:lnTo>
                <a:lnTo>
                  <a:pt x="0" y="541962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 name="object 6">
            <a:extLst>
              <a:ext uri="{FF2B5EF4-FFF2-40B4-BE49-F238E27FC236}">
                <a16:creationId xmlns:a16="http://schemas.microsoft.com/office/drawing/2014/main" id="{F0B516FD-3212-B92F-B496-D3B798BCF2B1}"/>
              </a:ext>
            </a:extLst>
          </p:cNvPr>
          <p:cNvSpPr txBox="1"/>
          <p:nvPr/>
        </p:nvSpPr>
        <p:spPr>
          <a:xfrm>
            <a:off x="1026938" y="2552700"/>
            <a:ext cx="16194261" cy="1906291"/>
          </a:xfrm>
          <a:prstGeom prst="rect">
            <a:avLst/>
          </a:prstGeom>
        </p:spPr>
        <p:txBody>
          <a:bodyPr vert="horz" wrap="square" lIns="0" tIns="59055" rIns="0" bIns="0" rtlCol="0">
            <a:spAutoFit/>
          </a:bodyPr>
          <a:lstStyle/>
          <a:p>
            <a:r>
              <a:rPr lang="en-US" sz="2400" dirty="0">
                <a:latin typeface="Canva Sans" panose="020B0604020202020204" charset="0"/>
              </a:rPr>
              <a:t>Platform as a service (PaaS) refers to cloud computing services that supply an on-demand environment for developing, testing, delivering, and managing software applications. PaaS is designed to make it easier for developers to quickly create web or mobile apps, without worrying about setting up or managing the underlying infrastructure of servers, storage, network, and databases needed for development.</a:t>
            </a:r>
          </a:p>
          <a:p>
            <a:endParaRPr lang="en-US" sz="2400" dirty="0">
              <a:latin typeface="Canva Sans" panose="020B0604020202020204" charset="0"/>
            </a:endParaRPr>
          </a:p>
        </p:txBody>
      </p:sp>
      <p:pic>
        <p:nvPicPr>
          <p:cNvPr id="20482" name="Picture 2" descr="Platform as a Service — IaaS includes servers and storage, networking firewalls and security, and datacenter (physical plant/building). PaaS includes IaaS elements plus operating systems, development tools, database management, and business analytics. SaaS includes PaaS elements plus hosted apps.">
            <a:extLst>
              <a:ext uri="{FF2B5EF4-FFF2-40B4-BE49-F238E27FC236}">
                <a16:creationId xmlns:a16="http://schemas.microsoft.com/office/drawing/2014/main" id="{521E369F-9AD4-8B7D-F71F-1DFD4C9908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1601" y="5715000"/>
            <a:ext cx="12192000"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5508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6">
            <a:extLst>
              <a:ext uri="{FF2B5EF4-FFF2-40B4-BE49-F238E27FC236}">
                <a16:creationId xmlns:a16="http://schemas.microsoft.com/office/drawing/2014/main" id="{B154C501-1390-DD0F-E51C-86583D279ED0}"/>
              </a:ext>
            </a:extLst>
          </p:cNvPr>
          <p:cNvSpPr/>
          <p:nvPr/>
        </p:nvSpPr>
        <p:spPr>
          <a:xfrm>
            <a:off x="1050396" y="1664260"/>
            <a:ext cx="15854411" cy="0"/>
          </a:xfrm>
          <a:prstGeom prst="line">
            <a:avLst/>
          </a:prstGeom>
          <a:ln w="19050" cap="flat">
            <a:solidFill>
              <a:srgbClr val="949494"/>
            </a:solidFill>
            <a:prstDash val="solid"/>
            <a:headEnd type="none" w="sm" len="sm"/>
            <a:tailEnd type="none" w="sm" len="sm"/>
          </a:ln>
        </p:spPr>
      </p:sp>
      <p:sp>
        <p:nvSpPr>
          <p:cNvPr id="12" name="TextBox 5">
            <a:extLst>
              <a:ext uri="{FF2B5EF4-FFF2-40B4-BE49-F238E27FC236}">
                <a16:creationId xmlns:a16="http://schemas.microsoft.com/office/drawing/2014/main" id="{96241C8C-3908-0D68-68D5-A6D025DA7502}"/>
              </a:ext>
            </a:extLst>
          </p:cNvPr>
          <p:cNvSpPr txBox="1"/>
          <p:nvPr/>
        </p:nvSpPr>
        <p:spPr>
          <a:xfrm>
            <a:off x="1026939" y="886956"/>
            <a:ext cx="15877833" cy="679673"/>
          </a:xfrm>
          <a:prstGeom prst="rect">
            <a:avLst/>
          </a:prstGeom>
        </p:spPr>
        <p:txBody>
          <a:bodyPr lIns="0" tIns="0" rIns="0" bIns="0" rtlCol="0" anchor="t">
            <a:spAutoFit/>
          </a:bodyPr>
          <a:lstStyle/>
          <a:p>
            <a:pPr>
              <a:lnSpc>
                <a:spcPts val="5265"/>
              </a:lnSpc>
            </a:pPr>
            <a:r>
              <a:rPr lang="en-US" sz="4500" dirty="0">
                <a:solidFill>
                  <a:srgbClr val="000000"/>
                </a:solidFill>
                <a:latin typeface="Open Sans SemiBold" panose="020B0706030804020204" pitchFamily="34" charset="0"/>
                <a:ea typeface="Open Sans SemiBold" panose="020B0706030804020204" pitchFamily="34" charset="0"/>
                <a:cs typeface="Open Sans SemiBold" panose="020B0706030804020204" pitchFamily="34" charset="0"/>
              </a:rPr>
              <a:t>Cloud Services: PaaS</a:t>
            </a:r>
            <a:endParaRPr lang="en-US" sz="2600" dirty="0">
              <a:solidFill>
                <a:srgbClr val="000000"/>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13" name="Freeform 2">
            <a:extLst>
              <a:ext uri="{FF2B5EF4-FFF2-40B4-BE49-F238E27FC236}">
                <a16:creationId xmlns:a16="http://schemas.microsoft.com/office/drawing/2014/main" id="{0DF17216-F796-3BC7-5C8F-84B1207340C6}"/>
              </a:ext>
            </a:extLst>
          </p:cNvPr>
          <p:cNvSpPr/>
          <p:nvPr/>
        </p:nvSpPr>
        <p:spPr>
          <a:xfrm>
            <a:off x="13716000" y="-2709811"/>
            <a:ext cx="5261959" cy="5419621"/>
          </a:xfrm>
          <a:custGeom>
            <a:avLst/>
            <a:gdLst/>
            <a:ahLst/>
            <a:cxnLst/>
            <a:rect l="l" t="t" r="r" b="b"/>
            <a:pathLst>
              <a:path w="5261959" h="5419621">
                <a:moveTo>
                  <a:pt x="0" y="0"/>
                </a:moveTo>
                <a:lnTo>
                  <a:pt x="5261960" y="0"/>
                </a:lnTo>
                <a:lnTo>
                  <a:pt x="5261960" y="5419622"/>
                </a:lnTo>
                <a:lnTo>
                  <a:pt x="0" y="541962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 name="object 6">
            <a:extLst>
              <a:ext uri="{FF2B5EF4-FFF2-40B4-BE49-F238E27FC236}">
                <a16:creationId xmlns:a16="http://schemas.microsoft.com/office/drawing/2014/main" id="{F0B516FD-3212-B92F-B496-D3B798BCF2B1}"/>
              </a:ext>
            </a:extLst>
          </p:cNvPr>
          <p:cNvSpPr txBox="1"/>
          <p:nvPr/>
        </p:nvSpPr>
        <p:spPr>
          <a:xfrm>
            <a:off x="1026938" y="2552700"/>
            <a:ext cx="16194261" cy="4860946"/>
          </a:xfrm>
          <a:prstGeom prst="rect">
            <a:avLst/>
          </a:prstGeom>
        </p:spPr>
        <p:txBody>
          <a:bodyPr vert="horz" wrap="square" lIns="0" tIns="59055" rIns="0" bIns="0" rtlCol="0">
            <a:spAutoFit/>
          </a:bodyPr>
          <a:lstStyle/>
          <a:p>
            <a:r>
              <a:rPr lang="en-US" sz="2400" dirty="0">
                <a:latin typeface="Canva Sans" panose="020B0604020202020204" charset="0"/>
              </a:rPr>
              <a:t>Platform as a service (PaaS) is a complete development and deployment environment in the cloud, with resources that enable you to deliver everything from simple cloud-based apps to sophisticated, cloud-enabled enterprise applications. You purchase the resources you need from a cloud service provider on a pay-as-you-go basis and access them over a secure Internet connection.</a:t>
            </a:r>
          </a:p>
          <a:p>
            <a:endParaRPr lang="en-US" sz="2400" dirty="0">
              <a:latin typeface="Canva Sans" panose="020B0604020202020204" charset="0"/>
            </a:endParaRPr>
          </a:p>
          <a:p>
            <a:r>
              <a:rPr lang="en-US" sz="2400" dirty="0">
                <a:latin typeface="Canva Sans" panose="020B0604020202020204" charset="0"/>
              </a:rPr>
              <a:t>Like IaaS, PaaS includes infrastructure—servers, storage, and networking—but also middleware, development tools, business intelligence (BI) services, database management systems, and more. PaaS is designed to support the complete web application lifecycle: building, testing, deploying, managing, and updating.</a:t>
            </a:r>
          </a:p>
          <a:p>
            <a:endParaRPr lang="en-US" sz="2400" dirty="0">
              <a:latin typeface="Canva Sans" panose="020B0604020202020204" charset="0"/>
            </a:endParaRPr>
          </a:p>
          <a:p>
            <a:r>
              <a:rPr lang="en-US" sz="2400" dirty="0">
                <a:latin typeface="Canva Sans" panose="020B0604020202020204" charset="0"/>
              </a:rPr>
              <a:t>PaaS allows you to avoid the expense and complexity of buying and managing software licenses, the underlying application infrastructure and middleware, container orchestrators such as Kubernetes, or the development tools and other resources. You manage the applications and services you develop, and the cloud service provider typically manages everything else.</a:t>
            </a:r>
          </a:p>
        </p:txBody>
      </p:sp>
    </p:spTree>
    <p:extLst>
      <p:ext uri="{BB962C8B-B14F-4D97-AF65-F5344CB8AC3E}">
        <p14:creationId xmlns:p14="http://schemas.microsoft.com/office/powerpoint/2010/main" val="32894089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6">
            <a:extLst>
              <a:ext uri="{FF2B5EF4-FFF2-40B4-BE49-F238E27FC236}">
                <a16:creationId xmlns:a16="http://schemas.microsoft.com/office/drawing/2014/main" id="{B154C501-1390-DD0F-E51C-86583D279ED0}"/>
              </a:ext>
            </a:extLst>
          </p:cNvPr>
          <p:cNvSpPr/>
          <p:nvPr/>
        </p:nvSpPr>
        <p:spPr>
          <a:xfrm>
            <a:off x="1050396" y="1664260"/>
            <a:ext cx="15854411" cy="0"/>
          </a:xfrm>
          <a:prstGeom prst="line">
            <a:avLst/>
          </a:prstGeom>
          <a:ln w="19050" cap="flat">
            <a:solidFill>
              <a:srgbClr val="949494"/>
            </a:solidFill>
            <a:prstDash val="solid"/>
            <a:headEnd type="none" w="sm" len="sm"/>
            <a:tailEnd type="none" w="sm" len="sm"/>
          </a:ln>
        </p:spPr>
      </p:sp>
      <p:sp>
        <p:nvSpPr>
          <p:cNvPr id="12" name="TextBox 5">
            <a:extLst>
              <a:ext uri="{FF2B5EF4-FFF2-40B4-BE49-F238E27FC236}">
                <a16:creationId xmlns:a16="http://schemas.microsoft.com/office/drawing/2014/main" id="{96241C8C-3908-0D68-68D5-A6D025DA7502}"/>
              </a:ext>
            </a:extLst>
          </p:cNvPr>
          <p:cNvSpPr txBox="1"/>
          <p:nvPr/>
        </p:nvSpPr>
        <p:spPr>
          <a:xfrm>
            <a:off x="1026939" y="886956"/>
            <a:ext cx="15877833" cy="679673"/>
          </a:xfrm>
          <a:prstGeom prst="rect">
            <a:avLst/>
          </a:prstGeom>
        </p:spPr>
        <p:txBody>
          <a:bodyPr lIns="0" tIns="0" rIns="0" bIns="0" rtlCol="0" anchor="t">
            <a:spAutoFit/>
          </a:bodyPr>
          <a:lstStyle/>
          <a:p>
            <a:pPr>
              <a:lnSpc>
                <a:spcPts val="5265"/>
              </a:lnSpc>
            </a:pPr>
            <a:r>
              <a:rPr lang="en-US" sz="4500" dirty="0">
                <a:solidFill>
                  <a:srgbClr val="000000"/>
                </a:solidFill>
                <a:latin typeface="Open Sans SemiBold" panose="020B0706030804020204" pitchFamily="34" charset="0"/>
                <a:ea typeface="Open Sans SemiBold" panose="020B0706030804020204" pitchFamily="34" charset="0"/>
                <a:cs typeface="Open Sans SemiBold" panose="020B0706030804020204" pitchFamily="34" charset="0"/>
              </a:rPr>
              <a:t>Cloud Services: SaaS</a:t>
            </a:r>
            <a:endParaRPr lang="en-US" sz="2600" dirty="0">
              <a:solidFill>
                <a:srgbClr val="000000"/>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13" name="Freeform 2">
            <a:extLst>
              <a:ext uri="{FF2B5EF4-FFF2-40B4-BE49-F238E27FC236}">
                <a16:creationId xmlns:a16="http://schemas.microsoft.com/office/drawing/2014/main" id="{0DF17216-F796-3BC7-5C8F-84B1207340C6}"/>
              </a:ext>
            </a:extLst>
          </p:cNvPr>
          <p:cNvSpPr/>
          <p:nvPr/>
        </p:nvSpPr>
        <p:spPr>
          <a:xfrm>
            <a:off x="13716000" y="-2709811"/>
            <a:ext cx="5261959" cy="5419621"/>
          </a:xfrm>
          <a:custGeom>
            <a:avLst/>
            <a:gdLst/>
            <a:ahLst/>
            <a:cxnLst/>
            <a:rect l="l" t="t" r="r" b="b"/>
            <a:pathLst>
              <a:path w="5261959" h="5419621">
                <a:moveTo>
                  <a:pt x="0" y="0"/>
                </a:moveTo>
                <a:lnTo>
                  <a:pt x="5261960" y="0"/>
                </a:lnTo>
                <a:lnTo>
                  <a:pt x="5261960" y="5419622"/>
                </a:lnTo>
                <a:lnTo>
                  <a:pt x="0" y="541962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 name="object 6">
            <a:extLst>
              <a:ext uri="{FF2B5EF4-FFF2-40B4-BE49-F238E27FC236}">
                <a16:creationId xmlns:a16="http://schemas.microsoft.com/office/drawing/2014/main" id="{F0B516FD-3212-B92F-B496-D3B798BCF2B1}"/>
              </a:ext>
            </a:extLst>
          </p:cNvPr>
          <p:cNvSpPr txBox="1"/>
          <p:nvPr/>
        </p:nvSpPr>
        <p:spPr>
          <a:xfrm>
            <a:off x="1026938" y="2552700"/>
            <a:ext cx="16194261" cy="2644955"/>
          </a:xfrm>
          <a:prstGeom prst="rect">
            <a:avLst/>
          </a:prstGeom>
        </p:spPr>
        <p:txBody>
          <a:bodyPr vert="horz" wrap="square" lIns="0" tIns="59055" rIns="0" bIns="0" rtlCol="0">
            <a:spAutoFit/>
          </a:bodyPr>
          <a:lstStyle/>
          <a:p>
            <a:r>
              <a:rPr lang="en-US" sz="2400" dirty="0">
                <a:latin typeface="Canva Sans" panose="020B0604020202020204" charset="0"/>
              </a:rPr>
              <a:t>Software as a service (SaaS) is a method for delivering software applications over the internet, on demand and typically on a subscription basis. With SaaS, cloud providers host and manage the software application and underlying infrastructure, and handle any maintenance, like software upgrades and security patching. Users connect to the application over the internet, usually with a web browser on their phone, tablet, or PC.</a:t>
            </a:r>
          </a:p>
          <a:p>
            <a:endParaRPr lang="en-US" sz="2400" dirty="0">
              <a:latin typeface="Canva Sans" panose="020B0604020202020204" charset="0"/>
            </a:endParaRPr>
          </a:p>
          <a:p>
            <a:r>
              <a:rPr lang="en-US" sz="2400" dirty="0">
                <a:latin typeface="Canva Sans" panose="020B0604020202020204" charset="0"/>
              </a:rPr>
              <a:t>Software as a service (SaaS) allows users to connect to and use cloud-based apps over the Internet. Common examples are email, calendaring, and office tools (such as Microsoft Office 365).</a:t>
            </a:r>
          </a:p>
        </p:txBody>
      </p:sp>
      <p:pic>
        <p:nvPicPr>
          <p:cNvPr id="24578" name="Picture 2" descr="Software as a Service — IaaS includes servers and storage, networking firewalls and security, and datacenter (physical plant/building). PaaS includes IaaS elements plus operating systems, development tools, database management, and business analytics. SaaS includes PaaS elements plus hosted apps.">
            <a:extLst>
              <a:ext uri="{FF2B5EF4-FFF2-40B4-BE49-F238E27FC236}">
                <a16:creationId xmlns:a16="http://schemas.microsoft.com/office/drawing/2014/main" id="{884242E4-89CB-1301-CD1E-1C161E8994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8068" y="5715000"/>
            <a:ext cx="12192000"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62842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6">
            <a:extLst>
              <a:ext uri="{FF2B5EF4-FFF2-40B4-BE49-F238E27FC236}">
                <a16:creationId xmlns:a16="http://schemas.microsoft.com/office/drawing/2014/main" id="{B154C501-1390-DD0F-E51C-86583D279ED0}"/>
              </a:ext>
            </a:extLst>
          </p:cNvPr>
          <p:cNvSpPr/>
          <p:nvPr/>
        </p:nvSpPr>
        <p:spPr>
          <a:xfrm>
            <a:off x="1050396" y="1664260"/>
            <a:ext cx="15854411" cy="0"/>
          </a:xfrm>
          <a:prstGeom prst="line">
            <a:avLst/>
          </a:prstGeom>
          <a:ln w="19050" cap="flat">
            <a:solidFill>
              <a:srgbClr val="949494"/>
            </a:solidFill>
            <a:prstDash val="solid"/>
            <a:headEnd type="none" w="sm" len="sm"/>
            <a:tailEnd type="none" w="sm" len="sm"/>
          </a:ln>
        </p:spPr>
      </p:sp>
      <p:sp>
        <p:nvSpPr>
          <p:cNvPr id="12" name="TextBox 5">
            <a:extLst>
              <a:ext uri="{FF2B5EF4-FFF2-40B4-BE49-F238E27FC236}">
                <a16:creationId xmlns:a16="http://schemas.microsoft.com/office/drawing/2014/main" id="{96241C8C-3908-0D68-68D5-A6D025DA7502}"/>
              </a:ext>
            </a:extLst>
          </p:cNvPr>
          <p:cNvSpPr txBox="1"/>
          <p:nvPr/>
        </p:nvSpPr>
        <p:spPr>
          <a:xfrm>
            <a:off x="1026939" y="886956"/>
            <a:ext cx="15877833" cy="679673"/>
          </a:xfrm>
          <a:prstGeom prst="rect">
            <a:avLst/>
          </a:prstGeom>
        </p:spPr>
        <p:txBody>
          <a:bodyPr lIns="0" tIns="0" rIns="0" bIns="0" rtlCol="0" anchor="t">
            <a:spAutoFit/>
          </a:bodyPr>
          <a:lstStyle/>
          <a:p>
            <a:pPr>
              <a:lnSpc>
                <a:spcPts val="5265"/>
              </a:lnSpc>
            </a:pPr>
            <a:r>
              <a:rPr lang="en-US" sz="4500" dirty="0">
                <a:solidFill>
                  <a:srgbClr val="000000"/>
                </a:solidFill>
                <a:latin typeface="Open Sans SemiBold" panose="020B0706030804020204" pitchFamily="34" charset="0"/>
                <a:ea typeface="Open Sans SemiBold" panose="020B0706030804020204" pitchFamily="34" charset="0"/>
                <a:cs typeface="Open Sans SemiBold" panose="020B0706030804020204" pitchFamily="34" charset="0"/>
              </a:rPr>
              <a:t>Cloud Services: SaaS</a:t>
            </a:r>
            <a:endParaRPr lang="en-US" sz="2600" dirty="0">
              <a:solidFill>
                <a:srgbClr val="000000"/>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13" name="Freeform 2">
            <a:extLst>
              <a:ext uri="{FF2B5EF4-FFF2-40B4-BE49-F238E27FC236}">
                <a16:creationId xmlns:a16="http://schemas.microsoft.com/office/drawing/2014/main" id="{0DF17216-F796-3BC7-5C8F-84B1207340C6}"/>
              </a:ext>
            </a:extLst>
          </p:cNvPr>
          <p:cNvSpPr/>
          <p:nvPr/>
        </p:nvSpPr>
        <p:spPr>
          <a:xfrm>
            <a:off x="13716000" y="-2709811"/>
            <a:ext cx="5261959" cy="5419621"/>
          </a:xfrm>
          <a:custGeom>
            <a:avLst/>
            <a:gdLst/>
            <a:ahLst/>
            <a:cxnLst/>
            <a:rect l="l" t="t" r="r" b="b"/>
            <a:pathLst>
              <a:path w="5261959" h="5419621">
                <a:moveTo>
                  <a:pt x="0" y="0"/>
                </a:moveTo>
                <a:lnTo>
                  <a:pt x="5261960" y="0"/>
                </a:lnTo>
                <a:lnTo>
                  <a:pt x="5261960" y="5419622"/>
                </a:lnTo>
                <a:lnTo>
                  <a:pt x="0" y="541962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 name="object 6">
            <a:extLst>
              <a:ext uri="{FF2B5EF4-FFF2-40B4-BE49-F238E27FC236}">
                <a16:creationId xmlns:a16="http://schemas.microsoft.com/office/drawing/2014/main" id="{F0B516FD-3212-B92F-B496-D3B798BCF2B1}"/>
              </a:ext>
            </a:extLst>
          </p:cNvPr>
          <p:cNvSpPr txBox="1"/>
          <p:nvPr/>
        </p:nvSpPr>
        <p:spPr>
          <a:xfrm>
            <a:off x="1026939" y="2709810"/>
            <a:ext cx="16194261" cy="2275623"/>
          </a:xfrm>
          <a:prstGeom prst="rect">
            <a:avLst/>
          </a:prstGeom>
        </p:spPr>
        <p:txBody>
          <a:bodyPr vert="horz" wrap="square" lIns="0" tIns="59055" rIns="0" bIns="0" rtlCol="0">
            <a:spAutoFit/>
          </a:bodyPr>
          <a:lstStyle/>
          <a:p>
            <a:r>
              <a:rPr lang="en-US" sz="2400" dirty="0">
                <a:latin typeface="Canva Sans" panose="020B0604020202020204" charset="0"/>
              </a:rPr>
              <a:t>SaaS provides a complete software solution that you purchase on a pay-as-you-go basis from a cloud service provider. You rent the use of an app for your organization, and your users connect to it over the Internet, usually with a web browser. All of the underlying infrastructure, middleware, app software, and app data are located in the service provider’s data center. The service provider manages the hardware and software, and with the appropriate service agreement, will ensure the availability and the security of the app and your data as well. SaaS allows your organization to get quickly up and running with an app at minimal upfront cost.</a:t>
            </a:r>
          </a:p>
        </p:txBody>
      </p:sp>
    </p:spTree>
    <p:extLst>
      <p:ext uri="{BB962C8B-B14F-4D97-AF65-F5344CB8AC3E}">
        <p14:creationId xmlns:p14="http://schemas.microsoft.com/office/powerpoint/2010/main" val="28505280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6">
            <a:extLst>
              <a:ext uri="{FF2B5EF4-FFF2-40B4-BE49-F238E27FC236}">
                <a16:creationId xmlns:a16="http://schemas.microsoft.com/office/drawing/2014/main" id="{B154C501-1390-DD0F-E51C-86583D279ED0}"/>
              </a:ext>
            </a:extLst>
          </p:cNvPr>
          <p:cNvSpPr/>
          <p:nvPr/>
        </p:nvSpPr>
        <p:spPr>
          <a:xfrm>
            <a:off x="1050396" y="1664260"/>
            <a:ext cx="15854411" cy="0"/>
          </a:xfrm>
          <a:prstGeom prst="line">
            <a:avLst/>
          </a:prstGeom>
          <a:ln w="19050" cap="flat">
            <a:solidFill>
              <a:srgbClr val="949494"/>
            </a:solidFill>
            <a:prstDash val="solid"/>
            <a:headEnd type="none" w="sm" len="sm"/>
            <a:tailEnd type="none" w="sm" len="sm"/>
          </a:ln>
        </p:spPr>
      </p:sp>
      <p:sp>
        <p:nvSpPr>
          <p:cNvPr id="12" name="TextBox 5">
            <a:extLst>
              <a:ext uri="{FF2B5EF4-FFF2-40B4-BE49-F238E27FC236}">
                <a16:creationId xmlns:a16="http://schemas.microsoft.com/office/drawing/2014/main" id="{96241C8C-3908-0D68-68D5-A6D025DA7502}"/>
              </a:ext>
            </a:extLst>
          </p:cNvPr>
          <p:cNvSpPr txBox="1"/>
          <p:nvPr/>
        </p:nvSpPr>
        <p:spPr>
          <a:xfrm>
            <a:off x="1026939" y="886956"/>
            <a:ext cx="15877833" cy="679673"/>
          </a:xfrm>
          <a:prstGeom prst="rect">
            <a:avLst/>
          </a:prstGeom>
        </p:spPr>
        <p:txBody>
          <a:bodyPr lIns="0" tIns="0" rIns="0" bIns="0" rtlCol="0" anchor="t">
            <a:spAutoFit/>
          </a:bodyPr>
          <a:lstStyle/>
          <a:p>
            <a:pPr>
              <a:lnSpc>
                <a:spcPts val="5265"/>
              </a:lnSpc>
            </a:pPr>
            <a:r>
              <a:rPr lang="en-US" sz="4500" dirty="0">
                <a:solidFill>
                  <a:srgbClr val="000000"/>
                </a:solidFill>
                <a:latin typeface="Open Sans SemiBold" panose="020B0706030804020204" pitchFamily="34" charset="0"/>
                <a:ea typeface="Open Sans SemiBold" panose="020B0706030804020204" pitchFamily="34" charset="0"/>
                <a:cs typeface="Open Sans SemiBold" panose="020B0706030804020204" pitchFamily="34" charset="0"/>
              </a:rPr>
              <a:t>Cloud Services: Serverless Computing</a:t>
            </a:r>
            <a:endParaRPr lang="en-US" sz="2600" dirty="0">
              <a:solidFill>
                <a:srgbClr val="000000"/>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13" name="Freeform 2">
            <a:extLst>
              <a:ext uri="{FF2B5EF4-FFF2-40B4-BE49-F238E27FC236}">
                <a16:creationId xmlns:a16="http://schemas.microsoft.com/office/drawing/2014/main" id="{0DF17216-F796-3BC7-5C8F-84B1207340C6}"/>
              </a:ext>
            </a:extLst>
          </p:cNvPr>
          <p:cNvSpPr/>
          <p:nvPr/>
        </p:nvSpPr>
        <p:spPr>
          <a:xfrm>
            <a:off x="13716000" y="-2709811"/>
            <a:ext cx="5261959" cy="5419621"/>
          </a:xfrm>
          <a:custGeom>
            <a:avLst/>
            <a:gdLst/>
            <a:ahLst/>
            <a:cxnLst/>
            <a:rect l="l" t="t" r="r" b="b"/>
            <a:pathLst>
              <a:path w="5261959" h="5419621">
                <a:moveTo>
                  <a:pt x="0" y="0"/>
                </a:moveTo>
                <a:lnTo>
                  <a:pt x="5261960" y="0"/>
                </a:lnTo>
                <a:lnTo>
                  <a:pt x="5261960" y="5419622"/>
                </a:lnTo>
                <a:lnTo>
                  <a:pt x="0" y="541962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 name="object 6">
            <a:extLst>
              <a:ext uri="{FF2B5EF4-FFF2-40B4-BE49-F238E27FC236}">
                <a16:creationId xmlns:a16="http://schemas.microsoft.com/office/drawing/2014/main" id="{F0B516FD-3212-B92F-B496-D3B798BCF2B1}"/>
              </a:ext>
            </a:extLst>
          </p:cNvPr>
          <p:cNvSpPr txBox="1"/>
          <p:nvPr/>
        </p:nvSpPr>
        <p:spPr>
          <a:xfrm>
            <a:off x="1026939" y="2709810"/>
            <a:ext cx="16194261" cy="3383619"/>
          </a:xfrm>
          <a:prstGeom prst="rect">
            <a:avLst/>
          </a:prstGeom>
        </p:spPr>
        <p:txBody>
          <a:bodyPr vert="horz" wrap="square" lIns="0" tIns="59055" rIns="0" bIns="0" rtlCol="0">
            <a:spAutoFit/>
          </a:bodyPr>
          <a:lstStyle/>
          <a:p>
            <a:r>
              <a:rPr lang="en-US" sz="2400" dirty="0">
                <a:latin typeface="Canva Sans" panose="020B0604020202020204" charset="0"/>
              </a:rPr>
              <a:t>Serverless computing enables developers to build applications faster by eliminating the need for them to manage infrastructure. With serverless applications, the cloud service provider automatically provisions, scales, and manages the infrastructure required to run the code.</a:t>
            </a:r>
          </a:p>
          <a:p>
            <a:endParaRPr lang="en-US" sz="2400" dirty="0">
              <a:latin typeface="Canva Sans" panose="020B0604020202020204" charset="0"/>
            </a:endParaRPr>
          </a:p>
          <a:p>
            <a:r>
              <a:rPr lang="en-US" sz="2400" dirty="0">
                <a:latin typeface="Canva Sans" panose="020B0604020202020204" charset="0"/>
              </a:rPr>
              <a:t>Overlapping with PaaS, serverless computing focuses on building app functionality without spending time continually managing the servers and infrastructure required to do so. The cloud provider handles the setup, capacity planning, and server management for you. Serverless architectures are highly scalable and event-driven, only using resources when a specific function or trigger occurs.</a:t>
            </a:r>
          </a:p>
          <a:p>
            <a:endParaRPr lang="en-US" sz="2400" dirty="0">
              <a:latin typeface="Canva Sans" panose="020B0604020202020204" charset="0"/>
            </a:endParaRPr>
          </a:p>
        </p:txBody>
      </p:sp>
    </p:spTree>
    <p:extLst>
      <p:ext uri="{BB962C8B-B14F-4D97-AF65-F5344CB8AC3E}">
        <p14:creationId xmlns:p14="http://schemas.microsoft.com/office/powerpoint/2010/main" val="24940190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5">
            <a:extLst>
              <a:ext uri="{FF2B5EF4-FFF2-40B4-BE49-F238E27FC236}">
                <a16:creationId xmlns:a16="http://schemas.microsoft.com/office/drawing/2014/main" id="{9B17BE69-93F8-DB5D-B9D3-EFA960571010}"/>
              </a:ext>
            </a:extLst>
          </p:cNvPr>
          <p:cNvSpPr txBox="1"/>
          <p:nvPr/>
        </p:nvSpPr>
        <p:spPr>
          <a:xfrm>
            <a:off x="1295399" y="6180529"/>
            <a:ext cx="13182599" cy="2603277"/>
          </a:xfrm>
          <a:prstGeom prst="rect">
            <a:avLst/>
          </a:prstGeom>
        </p:spPr>
        <p:txBody>
          <a:bodyPr wrap="square" lIns="0" tIns="0" rIns="0" bIns="0" rtlCol="0" anchor="t">
            <a:spAutoFit/>
          </a:bodyPr>
          <a:lstStyle/>
          <a:p>
            <a:pPr>
              <a:lnSpc>
                <a:spcPts val="6726"/>
              </a:lnSpc>
            </a:pPr>
            <a:r>
              <a:rPr lang="en-US" sz="11647" dirty="0">
                <a:solidFill>
                  <a:srgbClr val="0078D7"/>
                </a:solidFill>
                <a:latin typeface="Open Sauce SemiBold"/>
              </a:rPr>
              <a:t>Cloud Computing</a:t>
            </a:r>
          </a:p>
          <a:p>
            <a:pPr>
              <a:lnSpc>
                <a:spcPts val="13627"/>
              </a:lnSpc>
            </a:pPr>
            <a:r>
              <a:rPr lang="en-US" sz="11647" dirty="0">
                <a:solidFill>
                  <a:srgbClr val="000000"/>
                </a:solidFill>
                <a:latin typeface="Open Sauce SemiBold"/>
              </a:rPr>
              <a:t>Types</a:t>
            </a:r>
          </a:p>
        </p:txBody>
      </p:sp>
      <p:sp>
        <p:nvSpPr>
          <p:cNvPr id="16" name="AutoShape 8">
            <a:extLst>
              <a:ext uri="{FF2B5EF4-FFF2-40B4-BE49-F238E27FC236}">
                <a16:creationId xmlns:a16="http://schemas.microsoft.com/office/drawing/2014/main" id="{6EAE1579-4A32-1C86-7D9E-E705A449F0E4}"/>
              </a:ext>
            </a:extLst>
          </p:cNvPr>
          <p:cNvSpPr/>
          <p:nvPr/>
        </p:nvSpPr>
        <p:spPr>
          <a:xfrm>
            <a:off x="1028700" y="5391895"/>
            <a:ext cx="0" cy="3104405"/>
          </a:xfrm>
          <a:prstGeom prst="line">
            <a:avLst/>
          </a:prstGeom>
          <a:ln w="152400" cap="flat">
            <a:solidFill>
              <a:srgbClr val="0078D7"/>
            </a:solidFill>
            <a:prstDash val="solid"/>
            <a:headEnd type="none" w="sm" len="sm"/>
            <a:tailEnd type="none" w="sm" len="sm"/>
          </a:ln>
        </p:spPr>
        <p:txBody>
          <a:bodyPr/>
          <a:lstStyle/>
          <a:p>
            <a:endParaRPr lang="en-IN" dirty="0"/>
          </a:p>
        </p:txBody>
      </p:sp>
    </p:spTree>
    <p:extLst>
      <p:ext uri="{BB962C8B-B14F-4D97-AF65-F5344CB8AC3E}">
        <p14:creationId xmlns:p14="http://schemas.microsoft.com/office/powerpoint/2010/main" val="1863084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671567" y="3409594"/>
            <a:ext cx="6730608" cy="3467809"/>
          </a:xfrm>
          <a:prstGeom prst="rect">
            <a:avLst/>
          </a:prstGeom>
        </p:spPr>
        <p:txBody>
          <a:bodyPr lIns="0" tIns="0" rIns="0" bIns="0" rtlCol="0" anchor="t">
            <a:spAutoFit/>
          </a:bodyPr>
          <a:lstStyle/>
          <a:p>
            <a:pPr>
              <a:lnSpc>
                <a:spcPts val="3885"/>
              </a:lnSpc>
            </a:pPr>
            <a:r>
              <a:rPr lang="en-US" sz="2775" dirty="0">
                <a:solidFill>
                  <a:srgbClr val="000000"/>
                </a:solidFill>
                <a:latin typeface="Canva Sans"/>
              </a:rPr>
              <a:t>What is Virtualization</a:t>
            </a:r>
          </a:p>
          <a:p>
            <a:pPr>
              <a:lnSpc>
                <a:spcPts val="3885"/>
              </a:lnSpc>
            </a:pPr>
            <a:r>
              <a:rPr lang="en-US" sz="2775" dirty="0">
                <a:solidFill>
                  <a:srgbClr val="000000"/>
                </a:solidFill>
                <a:latin typeface="Canva Sans"/>
              </a:rPr>
              <a:t>Key Concepts</a:t>
            </a:r>
          </a:p>
          <a:p>
            <a:pPr>
              <a:lnSpc>
                <a:spcPts val="3885"/>
              </a:lnSpc>
            </a:pPr>
            <a:r>
              <a:rPr lang="en-US" sz="2775" dirty="0">
                <a:solidFill>
                  <a:srgbClr val="000000"/>
                </a:solidFill>
                <a:latin typeface="Canva Sans"/>
              </a:rPr>
              <a:t>What is Cloud Computing</a:t>
            </a:r>
          </a:p>
          <a:p>
            <a:pPr>
              <a:lnSpc>
                <a:spcPts val="3885"/>
              </a:lnSpc>
            </a:pPr>
            <a:r>
              <a:rPr lang="en-US" sz="2775" dirty="0">
                <a:solidFill>
                  <a:srgbClr val="000000"/>
                </a:solidFill>
                <a:latin typeface="Canva Sans"/>
              </a:rPr>
              <a:t>Benefits of Cloud Computing</a:t>
            </a:r>
          </a:p>
          <a:p>
            <a:pPr>
              <a:lnSpc>
                <a:spcPts val="3885"/>
              </a:lnSpc>
            </a:pPr>
            <a:r>
              <a:rPr lang="en-US" sz="2775" dirty="0">
                <a:solidFill>
                  <a:srgbClr val="000000"/>
                </a:solidFill>
                <a:latin typeface="Canva Sans"/>
              </a:rPr>
              <a:t>Cloud Services</a:t>
            </a:r>
          </a:p>
          <a:p>
            <a:pPr>
              <a:lnSpc>
                <a:spcPts val="3885"/>
              </a:lnSpc>
            </a:pPr>
            <a:r>
              <a:rPr lang="en-US" sz="2775" dirty="0">
                <a:solidFill>
                  <a:srgbClr val="000000"/>
                </a:solidFill>
                <a:latin typeface="Canva Sans"/>
              </a:rPr>
              <a:t>Types of Cloud Computing</a:t>
            </a:r>
          </a:p>
          <a:p>
            <a:pPr>
              <a:lnSpc>
                <a:spcPts val="3885"/>
              </a:lnSpc>
            </a:pPr>
            <a:r>
              <a:rPr lang="en-US" sz="2775" dirty="0">
                <a:solidFill>
                  <a:srgbClr val="000000"/>
                </a:solidFill>
                <a:latin typeface="Canva Sans"/>
              </a:rPr>
              <a:t>Cloud Solutions</a:t>
            </a:r>
          </a:p>
        </p:txBody>
      </p:sp>
      <p:sp>
        <p:nvSpPr>
          <p:cNvPr id="3" name="TextBox 3"/>
          <p:cNvSpPr txBox="1"/>
          <p:nvPr/>
        </p:nvSpPr>
        <p:spPr>
          <a:xfrm>
            <a:off x="914400" y="4576621"/>
            <a:ext cx="8472727" cy="1133757"/>
          </a:xfrm>
          <a:prstGeom prst="rect">
            <a:avLst/>
          </a:prstGeom>
        </p:spPr>
        <p:txBody>
          <a:bodyPr lIns="0" tIns="0" rIns="0" bIns="0" rtlCol="0" anchor="t">
            <a:spAutoFit/>
          </a:bodyPr>
          <a:lstStyle/>
          <a:p>
            <a:pPr>
              <a:lnSpc>
                <a:spcPts val="8861"/>
              </a:lnSpc>
            </a:pPr>
            <a:r>
              <a:rPr lang="en-US" sz="7573" dirty="0">
                <a:solidFill>
                  <a:srgbClr val="000000"/>
                </a:solidFill>
                <a:latin typeface="Open Sauce SemiBold"/>
              </a:rPr>
              <a:t>Content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9B9E03-8378-BD2A-AF85-00A7714D0613}"/>
              </a:ext>
            </a:extLst>
          </p:cNvPr>
          <p:cNvPicPr>
            <a:picLocks noChangeAspect="1"/>
          </p:cNvPicPr>
          <p:nvPr/>
        </p:nvPicPr>
        <p:blipFill rotWithShape="1">
          <a:blip r:embed="rId2"/>
          <a:srcRect l="12711" t="56973" b="22537"/>
          <a:stretch/>
        </p:blipFill>
        <p:spPr>
          <a:xfrm>
            <a:off x="3924299" y="5699455"/>
            <a:ext cx="10642255" cy="1676400"/>
          </a:xfrm>
          <a:prstGeom prst="rect">
            <a:avLst/>
          </a:prstGeom>
        </p:spPr>
      </p:pic>
      <p:sp>
        <p:nvSpPr>
          <p:cNvPr id="4" name="AutoShape 6">
            <a:extLst>
              <a:ext uri="{FF2B5EF4-FFF2-40B4-BE49-F238E27FC236}">
                <a16:creationId xmlns:a16="http://schemas.microsoft.com/office/drawing/2014/main" id="{2A88915B-BF52-11E8-F0BD-70DB8EF1F84E}"/>
              </a:ext>
            </a:extLst>
          </p:cNvPr>
          <p:cNvSpPr/>
          <p:nvPr/>
        </p:nvSpPr>
        <p:spPr>
          <a:xfrm>
            <a:off x="1050396" y="1664260"/>
            <a:ext cx="15854411" cy="0"/>
          </a:xfrm>
          <a:prstGeom prst="line">
            <a:avLst/>
          </a:prstGeom>
          <a:ln w="19050" cap="flat">
            <a:solidFill>
              <a:srgbClr val="949494"/>
            </a:solidFill>
            <a:prstDash val="solid"/>
            <a:headEnd type="none" w="sm" len="sm"/>
            <a:tailEnd type="none" w="sm" len="sm"/>
          </a:ln>
        </p:spPr>
      </p:sp>
      <p:sp>
        <p:nvSpPr>
          <p:cNvPr id="5" name="TextBox 5">
            <a:extLst>
              <a:ext uri="{FF2B5EF4-FFF2-40B4-BE49-F238E27FC236}">
                <a16:creationId xmlns:a16="http://schemas.microsoft.com/office/drawing/2014/main" id="{E2E2D38C-47AD-FE5B-F32B-9EFCF7D29B49}"/>
              </a:ext>
            </a:extLst>
          </p:cNvPr>
          <p:cNvSpPr txBox="1"/>
          <p:nvPr/>
        </p:nvSpPr>
        <p:spPr>
          <a:xfrm>
            <a:off x="1026939" y="886956"/>
            <a:ext cx="15877833" cy="679673"/>
          </a:xfrm>
          <a:prstGeom prst="rect">
            <a:avLst/>
          </a:prstGeom>
        </p:spPr>
        <p:txBody>
          <a:bodyPr lIns="0" tIns="0" rIns="0" bIns="0" rtlCol="0" anchor="t">
            <a:spAutoFit/>
          </a:bodyPr>
          <a:lstStyle/>
          <a:p>
            <a:pPr>
              <a:lnSpc>
                <a:spcPts val="5265"/>
              </a:lnSpc>
            </a:pPr>
            <a:r>
              <a:rPr lang="en-US" sz="4500" dirty="0">
                <a:solidFill>
                  <a:srgbClr val="000000"/>
                </a:solidFill>
                <a:latin typeface="Open Sans SemiBold" panose="020B0706030804020204" pitchFamily="34" charset="0"/>
                <a:ea typeface="Open Sans SemiBold" panose="020B0706030804020204" pitchFamily="34" charset="0"/>
                <a:cs typeface="Open Sans SemiBold" panose="020B0706030804020204" pitchFamily="34" charset="0"/>
              </a:rPr>
              <a:t>Types of Cloud Computing</a:t>
            </a:r>
            <a:endParaRPr lang="en-US" sz="2600" dirty="0">
              <a:solidFill>
                <a:srgbClr val="000000"/>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6" name="Freeform 2">
            <a:extLst>
              <a:ext uri="{FF2B5EF4-FFF2-40B4-BE49-F238E27FC236}">
                <a16:creationId xmlns:a16="http://schemas.microsoft.com/office/drawing/2014/main" id="{20B54D0A-D594-9B84-566B-8C2FFFAF945F}"/>
              </a:ext>
            </a:extLst>
          </p:cNvPr>
          <p:cNvSpPr/>
          <p:nvPr/>
        </p:nvSpPr>
        <p:spPr>
          <a:xfrm>
            <a:off x="13716000" y="-2709811"/>
            <a:ext cx="5261959" cy="5419621"/>
          </a:xfrm>
          <a:custGeom>
            <a:avLst/>
            <a:gdLst/>
            <a:ahLst/>
            <a:cxnLst/>
            <a:rect l="l" t="t" r="r" b="b"/>
            <a:pathLst>
              <a:path w="5261959" h="5419621">
                <a:moveTo>
                  <a:pt x="0" y="0"/>
                </a:moveTo>
                <a:lnTo>
                  <a:pt x="5261960" y="0"/>
                </a:lnTo>
                <a:lnTo>
                  <a:pt x="5261960" y="5419622"/>
                </a:lnTo>
                <a:lnTo>
                  <a:pt x="0" y="541962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pic>
        <p:nvPicPr>
          <p:cNvPr id="9" name="Picture 8">
            <a:extLst>
              <a:ext uri="{FF2B5EF4-FFF2-40B4-BE49-F238E27FC236}">
                <a16:creationId xmlns:a16="http://schemas.microsoft.com/office/drawing/2014/main" id="{966380FB-A5CD-7F15-3DA9-721B82CC9E8F}"/>
              </a:ext>
            </a:extLst>
          </p:cNvPr>
          <p:cNvPicPr>
            <a:picLocks noChangeAspect="1"/>
          </p:cNvPicPr>
          <p:nvPr/>
        </p:nvPicPr>
        <p:blipFill rotWithShape="1">
          <a:blip r:embed="rId5"/>
          <a:srcRect t="1" b="33808"/>
          <a:stretch/>
        </p:blipFill>
        <p:spPr>
          <a:xfrm>
            <a:off x="4610100" y="3845988"/>
            <a:ext cx="2133600" cy="1412260"/>
          </a:xfrm>
          <a:prstGeom prst="rect">
            <a:avLst/>
          </a:prstGeom>
        </p:spPr>
      </p:pic>
      <p:sp>
        <p:nvSpPr>
          <p:cNvPr id="11" name="TextBox 10">
            <a:extLst>
              <a:ext uri="{FF2B5EF4-FFF2-40B4-BE49-F238E27FC236}">
                <a16:creationId xmlns:a16="http://schemas.microsoft.com/office/drawing/2014/main" id="{850C142E-7800-EB0D-323E-1B0FB9194D43}"/>
              </a:ext>
            </a:extLst>
          </p:cNvPr>
          <p:cNvSpPr txBox="1"/>
          <p:nvPr/>
        </p:nvSpPr>
        <p:spPr>
          <a:xfrm>
            <a:off x="5219700" y="4497169"/>
            <a:ext cx="1123950" cy="646331"/>
          </a:xfrm>
          <a:prstGeom prst="rect">
            <a:avLst/>
          </a:prstGeom>
          <a:noFill/>
        </p:spPr>
        <p:txBody>
          <a:bodyPr wrap="square">
            <a:spAutoFit/>
          </a:bodyPr>
          <a:lstStyle/>
          <a:p>
            <a:r>
              <a:rPr lang="en-US" sz="1800" dirty="0">
                <a:solidFill>
                  <a:srgbClr val="000000"/>
                </a:solidFill>
                <a:latin typeface="Canva Sans"/>
              </a:rPr>
              <a:t>PUBLIC</a:t>
            </a:r>
          </a:p>
          <a:p>
            <a:r>
              <a:rPr lang="en-US" dirty="0">
                <a:solidFill>
                  <a:srgbClr val="000000"/>
                </a:solidFill>
                <a:latin typeface="Canva Sans"/>
              </a:rPr>
              <a:t>CLOUD</a:t>
            </a:r>
            <a:endParaRPr lang="en-IN" dirty="0"/>
          </a:p>
        </p:txBody>
      </p:sp>
      <p:pic>
        <p:nvPicPr>
          <p:cNvPr id="12" name="Picture 11">
            <a:extLst>
              <a:ext uri="{FF2B5EF4-FFF2-40B4-BE49-F238E27FC236}">
                <a16:creationId xmlns:a16="http://schemas.microsoft.com/office/drawing/2014/main" id="{9EF40980-E69E-1BA4-247D-0631C4E48D7E}"/>
              </a:ext>
            </a:extLst>
          </p:cNvPr>
          <p:cNvPicPr>
            <a:picLocks noChangeAspect="1"/>
          </p:cNvPicPr>
          <p:nvPr/>
        </p:nvPicPr>
        <p:blipFill rotWithShape="1">
          <a:blip r:embed="rId5"/>
          <a:srcRect t="1" b="33808"/>
          <a:stretch/>
        </p:blipFill>
        <p:spPr>
          <a:xfrm>
            <a:off x="7962900" y="3845988"/>
            <a:ext cx="2133600" cy="1412260"/>
          </a:xfrm>
          <a:prstGeom prst="rect">
            <a:avLst/>
          </a:prstGeom>
        </p:spPr>
      </p:pic>
      <p:sp>
        <p:nvSpPr>
          <p:cNvPr id="13" name="TextBox 12">
            <a:extLst>
              <a:ext uri="{FF2B5EF4-FFF2-40B4-BE49-F238E27FC236}">
                <a16:creationId xmlns:a16="http://schemas.microsoft.com/office/drawing/2014/main" id="{737D42C0-BBBA-B6C9-821A-AFAF773833E6}"/>
              </a:ext>
            </a:extLst>
          </p:cNvPr>
          <p:cNvSpPr txBox="1"/>
          <p:nvPr/>
        </p:nvSpPr>
        <p:spPr>
          <a:xfrm>
            <a:off x="8572500" y="4497169"/>
            <a:ext cx="1143000" cy="646331"/>
          </a:xfrm>
          <a:prstGeom prst="rect">
            <a:avLst/>
          </a:prstGeom>
          <a:noFill/>
        </p:spPr>
        <p:txBody>
          <a:bodyPr wrap="square">
            <a:spAutoFit/>
          </a:bodyPr>
          <a:lstStyle/>
          <a:p>
            <a:r>
              <a:rPr lang="en-US" sz="1800" dirty="0">
                <a:solidFill>
                  <a:srgbClr val="000000"/>
                </a:solidFill>
                <a:latin typeface="Canva Sans"/>
              </a:rPr>
              <a:t>PRIVATE</a:t>
            </a:r>
          </a:p>
          <a:p>
            <a:r>
              <a:rPr lang="en-US" dirty="0">
                <a:solidFill>
                  <a:srgbClr val="000000"/>
                </a:solidFill>
                <a:latin typeface="Canva Sans"/>
              </a:rPr>
              <a:t>CLOUD</a:t>
            </a:r>
            <a:endParaRPr lang="en-IN" dirty="0"/>
          </a:p>
        </p:txBody>
      </p:sp>
      <p:pic>
        <p:nvPicPr>
          <p:cNvPr id="14" name="Picture 13">
            <a:extLst>
              <a:ext uri="{FF2B5EF4-FFF2-40B4-BE49-F238E27FC236}">
                <a16:creationId xmlns:a16="http://schemas.microsoft.com/office/drawing/2014/main" id="{86B18B80-2E89-A191-7580-19D31292CFEB}"/>
              </a:ext>
            </a:extLst>
          </p:cNvPr>
          <p:cNvPicPr>
            <a:picLocks noChangeAspect="1"/>
          </p:cNvPicPr>
          <p:nvPr/>
        </p:nvPicPr>
        <p:blipFill rotWithShape="1">
          <a:blip r:embed="rId5"/>
          <a:srcRect t="1" b="33808"/>
          <a:stretch/>
        </p:blipFill>
        <p:spPr>
          <a:xfrm>
            <a:off x="11315700" y="3731240"/>
            <a:ext cx="2133600" cy="1412260"/>
          </a:xfrm>
          <a:prstGeom prst="rect">
            <a:avLst/>
          </a:prstGeom>
        </p:spPr>
      </p:pic>
      <p:sp>
        <p:nvSpPr>
          <p:cNvPr id="15" name="TextBox 14">
            <a:extLst>
              <a:ext uri="{FF2B5EF4-FFF2-40B4-BE49-F238E27FC236}">
                <a16:creationId xmlns:a16="http://schemas.microsoft.com/office/drawing/2014/main" id="{BC861280-78E5-7217-E5BF-90BD3569C42D}"/>
              </a:ext>
            </a:extLst>
          </p:cNvPr>
          <p:cNvSpPr txBox="1"/>
          <p:nvPr/>
        </p:nvSpPr>
        <p:spPr>
          <a:xfrm>
            <a:off x="11925300" y="4382421"/>
            <a:ext cx="1143000" cy="646331"/>
          </a:xfrm>
          <a:prstGeom prst="rect">
            <a:avLst/>
          </a:prstGeom>
          <a:noFill/>
        </p:spPr>
        <p:txBody>
          <a:bodyPr wrap="square">
            <a:spAutoFit/>
          </a:bodyPr>
          <a:lstStyle/>
          <a:p>
            <a:r>
              <a:rPr lang="en-US" dirty="0">
                <a:solidFill>
                  <a:srgbClr val="000000"/>
                </a:solidFill>
                <a:latin typeface="Canva Sans"/>
              </a:rPr>
              <a:t>HYBRID</a:t>
            </a:r>
            <a:endParaRPr lang="en-US" sz="1800" dirty="0">
              <a:solidFill>
                <a:srgbClr val="000000"/>
              </a:solidFill>
              <a:latin typeface="Canva Sans"/>
            </a:endParaRPr>
          </a:p>
          <a:p>
            <a:r>
              <a:rPr lang="en-US" dirty="0">
                <a:solidFill>
                  <a:srgbClr val="000000"/>
                </a:solidFill>
                <a:latin typeface="Canva Sans"/>
              </a:rPr>
              <a:t>CLOUD</a:t>
            </a:r>
            <a:endParaRPr lang="en-IN" dirty="0"/>
          </a:p>
        </p:txBody>
      </p:sp>
      <p:sp>
        <p:nvSpPr>
          <p:cNvPr id="16" name="TextBox 15">
            <a:extLst>
              <a:ext uri="{FF2B5EF4-FFF2-40B4-BE49-F238E27FC236}">
                <a16:creationId xmlns:a16="http://schemas.microsoft.com/office/drawing/2014/main" id="{D6A6E025-EC03-8284-8A5B-E2D618BDF7CC}"/>
              </a:ext>
            </a:extLst>
          </p:cNvPr>
          <p:cNvSpPr txBox="1"/>
          <p:nvPr/>
        </p:nvSpPr>
        <p:spPr>
          <a:xfrm>
            <a:off x="4972050" y="7809979"/>
            <a:ext cx="1619250" cy="646331"/>
          </a:xfrm>
          <a:prstGeom prst="rect">
            <a:avLst/>
          </a:prstGeom>
          <a:noFill/>
        </p:spPr>
        <p:txBody>
          <a:bodyPr wrap="square" rtlCol="0">
            <a:spAutoFit/>
          </a:bodyPr>
          <a:lstStyle/>
          <a:p>
            <a:pPr algn="ctr"/>
            <a:r>
              <a:rPr lang="en-IN" dirty="0">
                <a:latin typeface="Canva Sans" panose="020B0604020202020204" charset="0"/>
              </a:rPr>
              <a:t>Accessible to everyone</a:t>
            </a:r>
          </a:p>
        </p:txBody>
      </p:sp>
      <p:sp>
        <p:nvSpPr>
          <p:cNvPr id="17" name="TextBox 16">
            <a:extLst>
              <a:ext uri="{FF2B5EF4-FFF2-40B4-BE49-F238E27FC236}">
                <a16:creationId xmlns:a16="http://schemas.microsoft.com/office/drawing/2014/main" id="{015752C7-4CAC-4C46-8668-6BFBB48F8F9E}"/>
              </a:ext>
            </a:extLst>
          </p:cNvPr>
          <p:cNvSpPr txBox="1"/>
          <p:nvPr/>
        </p:nvSpPr>
        <p:spPr>
          <a:xfrm>
            <a:off x="8248650" y="7809977"/>
            <a:ext cx="1790700" cy="646331"/>
          </a:xfrm>
          <a:prstGeom prst="rect">
            <a:avLst/>
          </a:prstGeom>
          <a:noFill/>
        </p:spPr>
        <p:txBody>
          <a:bodyPr wrap="square" rtlCol="0">
            <a:spAutoFit/>
          </a:bodyPr>
          <a:lstStyle/>
          <a:p>
            <a:pPr algn="ctr"/>
            <a:r>
              <a:rPr lang="en-IN" dirty="0">
                <a:latin typeface="Canva Sans" panose="020B0604020202020204" charset="0"/>
              </a:rPr>
              <a:t>Owned By  a</a:t>
            </a:r>
          </a:p>
          <a:p>
            <a:pPr algn="ctr"/>
            <a:r>
              <a:rPr lang="en-IN" dirty="0">
                <a:latin typeface="Canva Sans" panose="020B0604020202020204" charset="0"/>
              </a:rPr>
              <a:t>Single Person</a:t>
            </a:r>
          </a:p>
        </p:txBody>
      </p:sp>
      <p:sp>
        <p:nvSpPr>
          <p:cNvPr id="18" name="TextBox 17">
            <a:extLst>
              <a:ext uri="{FF2B5EF4-FFF2-40B4-BE49-F238E27FC236}">
                <a16:creationId xmlns:a16="http://schemas.microsoft.com/office/drawing/2014/main" id="{D4113035-1DC7-1553-929C-770986D3971A}"/>
              </a:ext>
            </a:extLst>
          </p:cNvPr>
          <p:cNvSpPr txBox="1"/>
          <p:nvPr/>
        </p:nvSpPr>
        <p:spPr>
          <a:xfrm>
            <a:off x="11925300" y="7809977"/>
            <a:ext cx="1619250" cy="646331"/>
          </a:xfrm>
          <a:prstGeom prst="rect">
            <a:avLst/>
          </a:prstGeom>
          <a:noFill/>
        </p:spPr>
        <p:txBody>
          <a:bodyPr wrap="square" rtlCol="0">
            <a:spAutoFit/>
          </a:bodyPr>
          <a:lstStyle/>
          <a:p>
            <a:pPr algn="ctr"/>
            <a:r>
              <a:rPr lang="en-IN" dirty="0">
                <a:latin typeface="Canva Sans" panose="020B0604020202020204" charset="0"/>
              </a:rPr>
              <a:t>Rent a Private Taxi</a:t>
            </a:r>
          </a:p>
        </p:txBody>
      </p:sp>
    </p:spTree>
    <p:extLst>
      <p:ext uri="{BB962C8B-B14F-4D97-AF65-F5344CB8AC3E}">
        <p14:creationId xmlns:p14="http://schemas.microsoft.com/office/powerpoint/2010/main" val="41135197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6">
            <a:extLst>
              <a:ext uri="{FF2B5EF4-FFF2-40B4-BE49-F238E27FC236}">
                <a16:creationId xmlns:a16="http://schemas.microsoft.com/office/drawing/2014/main" id="{2A88915B-BF52-11E8-F0BD-70DB8EF1F84E}"/>
              </a:ext>
            </a:extLst>
          </p:cNvPr>
          <p:cNvSpPr/>
          <p:nvPr/>
        </p:nvSpPr>
        <p:spPr>
          <a:xfrm>
            <a:off x="1050396" y="1664260"/>
            <a:ext cx="15854411" cy="0"/>
          </a:xfrm>
          <a:prstGeom prst="line">
            <a:avLst/>
          </a:prstGeom>
          <a:ln w="19050" cap="flat">
            <a:solidFill>
              <a:srgbClr val="949494"/>
            </a:solidFill>
            <a:prstDash val="solid"/>
            <a:headEnd type="none" w="sm" len="sm"/>
            <a:tailEnd type="none" w="sm" len="sm"/>
          </a:ln>
        </p:spPr>
      </p:sp>
      <p:sp>
        <p:nvSpPr>
          <p:cNvPr id="5" name="TextBox 5">
            <a:extLst>
              <a:ext uri="{FF2B5EF4-FFF2-40B4-BE49-F238E27FC236}">
                <a16:creationId xmlns:a16="http://schemas.microsoft.com/office/drawing/2014/main" id="{E2E2D38C-47AD-FE5B-F32B-9EFCF7D29B49}"/>
              </a:ext>
            </a:extLst>
          </p:cNvPr>
          <p:cNvSpPr txBox="1"/>
          <p:nvPr/>
        </p:nvSpPr>
        <p:spPr>
          <a:xfrm>
            <a:off x="1026939" y="886956"/>
            <a:ext cx="15877833" cy="679673"/>
          </a:xfrm>
          <a:prstGeom prst="rect">
            <a:avLst/>
          </a:prstGeom>
        </p:spPr>
        <p:txBody>
          <a:bodyPr lIns="0" tIns="0" rIns="0" bIns="0" rtlCol="0" anchor="t">
            <a:spAutoFit/>
          </a:bodyPr>
          <a:lstStyle/>
          <a:p>
            <a:pPr>
              <a:lnSpc>
                <a:spcPts val="5265"/>
              </a:lnSpc>
            </a:pPr>
            <a:r>
              <a:rPr lang="en-US" sz="4500" dirty="0">
                <a:solidFill>
                  <a:srgbClr val="000000"/>
                </a:solidFill>
                <a:latin typeface="Open Sans SemiBold" panose="020B0706030804020204" pitchFamily="34" charset="0"/>
                <a:ea typeface="Open Sans SemiBold" panose="020B0706030804020204" pitchFamily="34" charset="0"/>
                <a:cs typeface="Open Sans SemiBold" panose="020B0706030804020204" pitchFamily="34" charset="0"/>
              </a:rPr>
              <a:t>Public Cloud Computing</a:t>
            </a:r>
            <a:endParaRPr lang="en-US" sz="2600" dirty="0">
              <a:solidFill>
                <a:srgbClr val="000000"/>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6" name="Freeform 2">
            <a:extLst>
              <a:ext uri="{FF2B5EF4-FFF2-40B4-BE49-F238E27FC236}">
                <a16:creationId xmlns:a16="http://schemas.microsoft.com/office/drawing/2014/main" id="{20B54D0A-D594-9B84-566B-8C2FFFAF945F}"/>
              </a:ext>
            </a:extLst>
          </p:cNvPr>
          <p:cNvSpPr/>
          <p:nvPr/>
        </p:nvSpPr>
        <p:spPr>
          <a:xfrm>
            <a:off x="13716000" y="-2709811"/>
            <a:ext cx="5261959" cy="5419621"/>
          </a:xfrm>
          <a:custGeom>
            <a:avLst/>
            <a:gdLst/>
            <a:ahLst/>
            <a:cxnLst/>
            <a:rect l="l" t="t" r="r" b="b"/>
            <a:pathLst>
              <a:path w="5261959" h="5419621">
                <a:moveTo>
                  <a:pt x="0" y="0"/>
                </a:moveTo>
                <a:lnTo>
                  <a:pt x="5261960" y="0"/>
                </a:lnTo>
                <a:lnTo>
                  <a:pt x="5261960" y="5419622"/>
                </a:lnTo>
                <a:lnTo>
                  <a:pt x="0" y="541962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 name="object 6">
            <a:extLst>
              <a:ext uri="{FF2B5EF4-FFF2-40B4-BE49-F238E27FC236}">
                <a16:creationId xmlns:a16="http://schemas.microsoft.com/office/drawing/2014/main" id="{7A69FF3E-DC0C-C3EE-7C74-08F4E7201BD8}"/>
              </a:ext>
            </a:extLst>
          </p:cNvPr>
          <p:cNvSpPr txBox="1"/>
          <p:nvPr/>
        </p:nvSpPr>
        <p:spPr>
          <a:xfrm>
            <a:off x="1026938" y="2681235"/>
            <a:ext cx="16194261" cy="5514458"/>
          </a:xfrm>
          <a:prstGeom prst="rect">
            <a:avLst/>
          </a:prstGeom>
        </p:spPr>
        <p:txBody>
          <a:bodyPr vert="horz" wrap="square" lIns="0" tIns="59055" rIns="0" bIns="0" rtlCol="0">
            <a:spAutoFit/>
          </a:bodyPr>
          <a:lstStyle/>
          <a:p>
            <a:pPr marL="19050" marR="280988">
              <a:lnSpc>
                <a:spcPct val="90000"/>
              </a:lnSpc>
              <a:spcBef>
                <a:spcPts val="465"/>
              </a:spcBef>
            </a:pPr>
            <a:r>
              <a:rPr sz="2300" dirty="0">
                <a:latin typeface="Canva Sans" panose="020B0604020202020204" charset="0"/>
                <a:cs typeface="Calibri"/>
              </a:rPr>
              <a:t>Public clouds </a:t>
            </a:r>
            <a:r>
              <a:rPr sz="2300" spc="-15" dirty="0">
                <a:latin typeface="Canva Sans" panose="020B0604020202020204" charset="0"/>
                <a:cs typeface="Calibri"/>
              </a:rPr>
              <a:t>are </a:t>
            </a:r>
            <a:r>
              <a:rPr sz="2300" dirty="0">
                <a:latin typeface="Canva Sans" panose="020B0604020202020204" charset="0"/>
                <a:cs typeface="Calibri"/>
              </a:rPr>
              <a:t>owned and </a:t>
            </a:r>
            <a:r>
              <a:rPr sz="2300" spc="-15" dirty="0">
                <a:latin typeface="Canva Sans" panose="020B0604020202020204" charset="0"/>
                <a:cs typeface="Calibri"/>
              </a:rPr>
              <a:t>operated </a:t>
            </a:r>
            <a:r>
              <a:rPr sz="2300" spc="-8" dirty="0">
                <a:latin typeface="Canva Sans" panose="020B0604020202020204" charset="0"/>
                <a:cs typeface="Calibri"/>
              </a:rPr>
              <a:t>by </a:t>
            </a:r>
            <a:r>
              <a:rPr sz="2300" dirty="0">
                <a:latin typeface="Canva Sans" panose="020B0604020202020204" charset="0"/>
                <a:cs typeface="Calibri"/>
              </a:rPr>
              <a:t>a </a:t>
            </a:r>
            <a:r>
              <a:rPr sz="2300" spc="-8" dirty="0">
                <a:latin typeface="Canva Sans" panose="020B0604020202020204" charset="0"/>
                <a:cs typeface="Calibri"/>
              </a:rPr>
              <a:t>third-party </a:t>
            </a:r>
            <a:r>
              <a:rPr sz="2300" dirty="0">
                <a:latin typeface="Canva Sans" panose="020B0604020202020204" charset="0"/>
                <a:cs typeface="Calibri"/>
              </a:rPr>
              <a:t>cloud service </a:t>
            </a:r>
            <a:r>
              <a:rPr sz="2300" spc="-15" dirty="0">
                <a:latin typeface="Canva Sans" panose="020B0604020202020204" charset="0"/>
                <a:cs typeface="Calibri"/>
              </a:rPr>
              <a:t>providers, </a:t>
            </a:r>
            <a:r>
              <a:rPr sz="2300" dirty="0">
                <a:latin typeface="Canva Sans" panose="020B0604020202020204" charset="0"/>
                <a:cs typeface="Calibri"/>
              </a:rPr>
              <a:t>which deliver their </a:t>
            </a:r>
            <a:r>
              <a:rPr sz="2300" spc="-8" dirty="0">
                <a:latin typeface="Canva Sans" panose="020B0604020202020204" charset="0"/>
                <a:cs typeface="Calibri"/>
              </a:rPr>
              <a:t>computing </a:t>
            </a:r>
            <a:r>
              <a:rPr sz="2300" dirty="0">
                <a:latin typeface="Canva Sans" panose="020B0604020202020204" charset="0"/>
                <a:cs typeface="Calibri"/>
              </a:rPr>
              <a:t> </a:t>
            </a:r>
            <a:r>
              <a:rPr sz="2300" spc="-8" dirty="0">
                <a:latin typeface="Canva Sans" panose="020B0604020202020204" charset="0"/>
                <a:cs typeface="Calibri"/>
              </a:rPr>
              <a:t>resources </a:t>
            </a:r>
            <a:r>
              <a:rPr sz="2300" spc="-23" dirty="0">
                <a:latin typeface="Canva Sans" panose="020B0604020202020204" charset="0"/>
                <a:cs typeface="Calibri"/>
              </a:rPr>
              <a:t>like </a:t>
            </a:r>
            <a:r>
              <a:rPr sz="2300" spc="-8" dirty="0">
                <a:latin typeface="Canva Sans" panose="020B0604020202020204" charset="0"/>
                <a:cs typeface="Calibri"/>
              </a:rPr>
              <a:t>servers </a:t>
            </a:r>
            <a:r>
              <a:rPr sz="2300" dirty="0">
                <a:latin typeface="Canva Sans" panose="020B0604020202020204" charset="0"/>
                <a:cs typeface="Calibri"/>
              </a:rPr>
              <a:t>and </a:t>
            </a:r>
            <a:r>
              <a:rPr sz="2300" spc="-15" dirty="0">
                <a:latin typeface="Canva Sans" panose="020B0604020202020204" charset="0"/>
                <a:cs typeface="Calibri"/>
              </a:rPr>
              <a:t>storage over </a:t>
            </a:r>
            <a:r>
              <a:rPr sz="2300" dirty="0">
                <a:latin typeface="Canva Sans" panose="020B0604020202020204" charset="0"/>
                <a:cs typeface="Calibri"/>
              </a:rPr>
              <a:t>the </a:t>
            </a:r>
            <a:r>
              <a:rPr sz="2300" spc="-8" dirty="0">
                <a:latin typeface="Canva Sans" panose="020B0604020202020204" charset="0"/>
                <a:cs typeface="Calibri"/>
              </a:rPr>
              <a:t>Internet. </a:t>
            </a:r>
            <a:r>
              <a:rPr sz="2300" spc="-15" dirty="0">
                <a:latin typeface="Canva Sans" panose="020B0604020202020204" charset="0"/>
                <a:cs typeface="Calibri"/>
              </a:rPr>
              <a:t>Microsoft Azure </a:t>
            </a:r>
            <a:r>
              <a:rPr sz="2300" dirty="0">
                <a:latin typeface="Canva Sans" panose="020B0604020202020204" charset="0"/>
                <a:cs typeface="Calibri"/>
              </a:rPr>
              <a:t>is an </a:t>
            </a:r>
            <a:r>
              <a:rPr sz="2300" spc="-15" dirty="0">
                <a:latin typeface="Canva Sans" panose="020B0604020202020204" charset="0"/>
                <a:cs typeface="Calibri"/>
              </a:rPr>
              <a:t>example </a:t>
            </a:r>
            <a:r>
              <a:rPr sz="2300" spc="-8" dirty="0">
                <a:latin typeface="Canva Sans" panose="020B0604020202020204" charset="0"/>
                <a:cs typeface="Calibri"/>
              </a:rPr>
              <a:t>of </a:t>
            </a:r>
            <a:r>
              <a:rPr sz="2300" dirty="0">
                <a:latin typeface="Canva Sans" panose="020B0604020202020204" charset="0"/>
                <a:cs typeface="Calibri"/>
              </a:rPr>
              <a:t>a public cloud. With a public </a:t>
            </a:r>
            <a:r>
              <a:rPr sz="2300" spc="8" dirty="0">
                <a:latin typeface="Canva Sans" panose="020B0604020202020204" charset="0"/>
                <a:cs typeface="Calibri"/>
              </a:rPr>
              <a:t> </a:t>
            </a:r>
            <a:r>
              <a:rPr sz="2300" dirty="0">
                <a:latin typeface="Canva Sans" panose="020B0604020202020204" charset="0"/>
                <a:cs typeface="Calibri"/>
              </a:rPr>
              <a:t>cloud, all </a:t>
            </a:r>
            <a:r>
              <a:rPr sz="2300" spc="-15" dirty="0">
                <a:latin typeface="Canva Sans" panose="020B0604020202020204" charset="0"/>
                <a:cs typeface="Calibri"/>
              </a:rPr>
              <a:t>hardware, software </a:t>
            </a:r>
            <a:r>
              <a:rPr sz="2300" dirty="0">
                <a:latin typeface="Canva Sans" panose="020B0604020202020204" charset="0"/>
                <a:cs typeface="Calibri"/>
              </a:rPr>
              <a:t>and other </a:t>
            </a:r>
            <a:r>
              <a:rPr sz="2300" spc="-8" dirty="0">
                <a:latin typeface="Canva Sans" panose="020B0604020202020204" charset="0"/>
                <a:cs typeface="Calibri"/>
              </a:rPr>
              <a:t>supporting </a:t>
            </a:r>
            <a:r>
              <a:rPr sz="2300" spc="-15" dirty="0">
                <a:latin typeface="Canva Sans" panose="020B0604020202020204" charset="0"/>
                <a:cs typeface="Calibri"/>
              </a:rPr>
              <a:t>infrastructure </a:t>
            </a:r>
            <a:r>
              <a:rPr sz="2300" dirty="0">
                <a:latin typeface="Canva Sans" panose="020B0604020202020204" charset="0"/>
                <a:cs typeface="Calibri"/>
              </a:rPr>
              <a:t>is </a:t>
            </a:r>
            <a:r>
              <a:rPr sz="2300" spc="-8" dirty="0">
                <a:latin typeface="Canva Sans" panose="020B0604020202020204" charset="0"/>
                <a:cs typeface="Calibri"/>
              </a:rPr>
              <a:t>owned </a:t>
            </a:r>
            <a:r>
              <a:rPr sz="2300" dirty="0">
                <a:latin typeface="Canva Sans" panose="020B0604020202020204" charset="0"/>
                <a:cs typeface="Calibri"/>
              </a:rPr>
              <a:t>and </a:t>
            </a:r>
            <a:r>
              <a:rPr sz="2300" spc="-8" dirty="0">
                <a:latin typeface="Canva Sans" panose="020B0604020202020204" charset="0"/>
                <a:cs typeface="Calibri"/>
              </a:rPr>
              <a:t>managed by </a:t>
            </a:r>
            <a:r>
              <a:rPr sz="2300" dirty="0">
                <a:latin typeface="Canva Sans" panose="020B0604020202020204" charset="0"/>
                <a:cs typeface="Calibri"/>
              </a:rPr>
              <a:t>the cloud </a:t>
            </a:r>
            <a:r>
              <a:rPr sz="2300" spc="-38" dirty="0">
                <a:latin typeface="Canva Sans" panose="020B0604020202020204" charset="0"/>
                <a:cs typeface="Calibri"/>
              </a:rPr>
              <a:t>provider. </a:t>
            </a:r>
            <a:r>
              <a:rPr sz="2300" spc="-75" dirty="0">
                <a:latin typeface="Canva Sans" panose="020B0604020202020204" charset="0"/>
                <a:cs typeface="Calibri"/>
              </a:rPr>
              <a:t>You </a:t>
            </a:r>
            <a:r>
              <a:rPr sz="2300" spc="-555" dirty="0">
                <a:latin typeface="Canva Sans" panose="020B0604020202020204" charset="0"/>
                <a:cs typeface="Calibri"/>
              </a:rPr>
              <a:t> </a:t>
            </a:r>
            <a:r>
              <a:rPr sz="2300" dirty="0">
                <a:latin typeface="Canva Sans" panose="020B0604020202020204" charset="0"/>
                <a:cs typeface="Calibri"/>
              </a:rPr>
              <a:t>access</a:t>
            </a:r>
            <a:r>
              <a:rPr sz="2300" spc="-15" dirty="0">
                <a:latin typeface="Canva Sans" panose="020B0604020202020204" charset="0"/>
                <a:cs typeface="Calibri"/>
              </a:rPr>
              <a:t> </a:t>
            </a:r>
            <a:r>
              <a:rPr sz="2300" dirty="0">
                <a:latin typeface="Canva Sans" panose="020B0604020202020204" charset="0"/>
                <a:cs typeface="Calibri"/>
              </a:rPr>
              <a:t>these</a:t>
            </a:r>
            <a:r>
              <a:rPr sz="2300" spc="-30" dirty="0">
                <a:latin typeface="Canva Sans" panose="020B0604020202020204" charset="0"/>
                <a:cs typeface="Calibri"/>
              </a:rPr>
              <a:t> </a:t>
            </a:r>
            <a:r>
              <a:rPr sz="2300" dirty="0">
                <a:latin typeface="Canva Sans" panose="020B0604020202020204" charset="0"/>
                <a:cs typeface="Calibri"/>
              </a:rPr>
              <a:t>services</a:t>
            </a:r>
            <a:r>
              <a:rPr sz="2300" spc="-45" dirty="0">
                <a:latin typeface="Canva Sans" panose="020B0604020202020204" charset="0"/>
                <a:cs typeface="Calibri"/>
              </a:rPr>
              <a:t> </a:t>
            </a:r>
            <a:r>
              <a:rPr sz="2300" dirty="0">
                <a:latin typeface="Canva Sans" panose="020B0604020202020204" charset="0"/>
                <a:cs typeface="Calibri"/>
              </a:rPr>
              <a:t>and</a:t>
            </a:r>
            <a:r>
              <a:rPr sz="2300" spc="-38" dirty="0">
                <a:latin typeface="Canva Sans" panose="020B0604020202020204" charset="0"/>
                <a:cs typeface="Calibri"/>
              </a:rPr>
              <a:t> </a:t>
            </a:r>
            <a:r>
              <a:rPr sz="2300" spc="-8" dirty="0">
                <a:latin typeface="Canva Sans" panose="020B0604020202020204" charset="0"/>
                <a:cs typeface="Calibri"/>
              </a:rPr>
              <a:t>manage</a:t>
            </a:r>
            <a:r>
              <a:rPr sz="2300" spc="-15" dirty="0">
                <a:latin typeface="Canva Sans" panose="020B0604020202020204" charset="0"/>
                <a:cs typeface="Calibri"/>
              </a:rPr>
              <a:t> your </a:t>
            </a:r>
            <a:r>
              <a:rPr sz="2300" spc="-8" dirty="0">
                <a:latin typeface="Canva Sans" panose="020B0604020202020204" charset="0"/>
                <a:cs typeface="Calibri"/>
              </a:rPr>
              <a:t>account</a:t>
            </a:r>
            <a:r>
              <a:rPr sz="2300" spc="-38" dirty="0">
                <a:latin typeface="Canva Sans" panose="020B0604020202020204" charset="0"/>
                <a:cs typeface="Calibri"/>
              </a:rPr>
              <a:t> </a:t>
            </a:r>
            <a:r>
              <a:rPr sz="2300" dirty="0">
                <a:latin typeface="Canva Sans" panose="020B0604020202020204" charset="0"/>
                <a:cs typeface="Calibri"/>
              </a:rPr>
              <a:t>using</a:t>
            </a:r>
            <a:r>
              <a:rPr sz="2300" spc="-45" dirty="0">
                <a:latin typeface="Canva Sans" panose="020B0604020202020204" charset="0"/>
                <a:cs typeface="Calibri"/>
              </a:rPr>
              <a:t> </a:t>
            </a:r>
            <a:r>
              <a:rPr sz="2300" dirty="0">
                <a:latin typeface="Canva Sans" panose="020B0604020202020204" charset="0"/>
                <a:cs typeface="Calibri"/>
              </a:rPr>
              <a:t>a </a:t>
            </a:r>
            <a:r>
              <a:rPr sz="2300" spc="-8" dirty="0">
                <a:latin typeface="Canva Sans" panose="020B0604020202020204" charset="0"/>
                <a:cs typeface="Calibri"/>
              </a:rPr>
              <a:t>web</a:t>
            </a:r>
            <a:r>
              <a:rPr sz="2300" spc="-30" dirty="0">
                <a:latin typeface="Canva Sans" panose="020B0604020202020204" charset="0"/>
                <a:cs typeface="Calibri"/>
              </a:rPr>
              <a:t> </a:t>
            </a:r>
            <a:r>
              <a:rPr sz="2300" spc="-45" dirty="0">
                <a:latin typeface="Canva Sans" panose="020B0604020202020204" charset="0"/>
                <a:cs typeface="Calibri"/>
              </a:rPr>
              <a:t>browser.</a:t>
            </a:r>
            <a:endParaRPr sz="2300" dirty="0">
              <a:latin typeface="Canva Sans" panose="020B0604020202020204" charset="0"/>
              <a:cs typeface="Calibri"/>
            </a:endParaRPr>
          </a:p>
          <a:p>
            <a:pPr marL="19050">
              <a:lnSpc>
                <a:spcPts val="2909"/>
              </a:lnSpc>
              <a:spcBef>
                <a:spcPts val="1275"/>
              </a:spcBef>
            </a:pPr>
            <a:r>
              <a:rPr sz="2300" spc="-8" dirty="0">
                <a:latin typeface="Canva Sans" panose="020B0604020202020204" charset="0"/>
                <a:cs typeface="Segoe UI"/>
              </a:rPr>
              <a:t>In</a:t>
            </a:r>
            <a:r>
              <a:rPr sz="2300" spc="-15" dirty="0">
                <a:latin typeface="Canva Sans" panose="020B0604020202020204" charset="0"/>
                <a:cs typeface="Segoe UI"/>
              </a:rPr>
              <a:t> </a:t>
            </a:r>
            <a:r>
              <a:rPr sz="2300" dirty="0">
                <a:latin typeface="Canva Sans" panose="020B0604020202020204" charset="0"/>
                <a:cs typeface="Segoe UI"/>
              </a:rPr>
              <a:t>a</a:t>
            </a:r>
            <a:r>
              <a:rPr sz="2300" spc="8" dirty="0">
                <a:latin typeface="Canva Sans" panose="020B0604020202020204" charset="0"/>
                <a:cs typeface="Segoe UI"/>
              </a:rPr>
              <a:t> </a:t>
            </a:r>
            <a:r>
              <a:rPr sz="2300" spc="-8" dirty="0">
                <a:latin typeface="Canva Sans" panose="020B0604020202020204" charset="0"/>
                <a:cs typeface="Segoe UI"/>
              </a:rPr>
              <a:t>public</a:t>
            </a:r>
            <a:r>
              <a:rPr sz="2300" spc="8" dirty="0">
                <a:latin typeface="Canva Sans" panose="020B0604020202020204" charset="0"/>
                <a:cs typeface="Segoe UI"/>
              </a:rPr>
              <a:t> </a:t>
            </a:r>
            <a:r>
              <a:rPr sz="2300" dirty="0">
                <a:latin typeface="Canva Sans" panose="020B0604020202020204" charset="0"/>
                <a:cs typeface="Segoe UI"/>
              </a:rPr>
              <a:t>cloud, </a:t>
            </a:r>
            <a:r>
              <a:rPr sz="2300" spc="-8" dirty="0">
                <a:latin typeface="Canva Sans" panose="020B0604020202020204" charset="0"/>
                <a:cs typeface="Segoe UI"/>
              </a:rPr>
              <a:t>you</a:t>
            </a:r>
            <a:r>
              <a:rPr sz="2300" dirty="0">
                <a:latin typeface="Canva Sans" panose="020B0604020202020204" charset="0"/>
                <a:cs typeface="Segoe UI"/>
              </a:rPr>
              <a:t> </a:t>
            </a:r>
            <a:r>
              <a:rPr sz="2300" spc="-15" dirty="0">
                <a:latin typeface="Canva Sans" panose="020B0604020202020204" charset="0"/>
                <a:cs typeface="Segoe UI"/>
              </a:rPr>
              <a:t>share</a:t>
            </a:r>
            <a:r>
              <a:rPr sz="2300" spc="8" dirty="0">
                <a:latin typeface="Canva Sans" panose="020B0604020202020204" charset="0"/>
                <a:cs typeface="Segoe UI"/>
              </a:rPr>
              <a:t> </a:t>
            </a:r>
            <a:r>
              <a:rPr sz="2300" spc="-8" dirty="0">
                <a:latin typeface="Canva Sans" panose="020B0604020202020204" charset="0"/>
                <a:cs typeface="Segoe UI"/>
              </a:rPr>
              <a:t>the</a:t>
            </a:r>
            <a:r>
              <a:rPr sz="2300" spc="8" dirty="0">
                <a:latin typeface="Canva Sans" panose="020B0604020202020204" charset="0"/>
                <a:cs typeface="Segoe UI"/>
              </a:rPr>
              <a:t> </a:t>
            </a:r>
            <a:r>
              <a:rPr sz="2300" spc="-8" dirty="0">
                <a:latin typeface="Canva Sans" panose="020B0604020202020204" charset="0"/>
                <a:cs typeface="Segoe UI"/>
              </a:rPr>
              <a:t>same </a:t>
            </a:r>
            <a:r>
              <a:rPr sz="2300" spc="-15" dirty="0">
                <a:latin typeface="Canva Sans" panose="020B0604020202020204" charset="0"/>
                <a:cs typeface="Segoe UI"/>
              </a:rPr>
              <a:t>hardware,</a:t>
            </a:r>
            <a:r>
              <a:rPr sz="2300" spc="-38" dirty="0">
                <a:latin typeface="Canva Sans" panose="020B0604020202020204" charset="0"/>
                <a:cs typeface="Segoe UI"/>
              </a:rPr>
              <a:t> </a:t>
            </a:r>
            <a:r>
              <a:rPr sz="2300" spc="-8" dirty="0">
                <a:latin typeface="Canva Sans" panose="020B0604020202020204" charset="0"/>
                <a:cs typeface="Segoe UI"/>
              </a:rPr>
              <a:t>storage</a:t>
            </a:r>
            <a:r>
              <a:rPr sz="2300" spc="-15" dirty="0">
                <a:latin typeface="Canva Sans" panose="020B0604020202020204" charset="0"/>
                <a:cs typeface="Segoe UI"/>
              </a:rPr>
              <a:t> </a:t>
            </a:r>
            <a:r>
              <a:rPr sz="2300" spc="-8" dirty="0">
                <a:latin typeface="Canva Sans" panose="020B0604020202020204" charset="0"/>
                <a:cs typeface="Segoe UI"/>
              </a:rPr>
              <a:t>and network</a:t>
            </a:r>
            <a:r>
              <a:rPr sz="2300" spc="-23" dirty="0">
                <a:latin typeface="Canva Sans" panose="020B0604020202020204" charset="0"/>
                <a:cs typeface="Segoe UI"/>
              </a:rPr>
              <a:t> </a:t>
            </a:r>
            <a:r>
              <a:rPr sz="2300" dirty="0">
                <a:latin typeface="Canva Sans" panose="020B0604020202020204" charset="0"/>
                <a:cs typeface="Segoe UI"/>
              </a:rPr>
              <a:t>devices</a:t>
            </a:r>
            <a:r>
              <a:rPr sz="2300" spc="-15" dirty="0">
                <a:latin typeface="Canva Sans" panose="020B0604020202020204" charset="0"/>
                <a:cs typeface="Segoe UI"/>
              </a:rPr>
              <a:t> </a:t>
            </a:r>
            <a:r>
              <a:rPr sz="2300" dirty="0">
                <a:latin typeface="Canva Sans" panose="020B0604020202020204" charset="0"/>
                <a:cs typeface="Segoe UI"/>
              </a:rPr>
              <a:t>with</a:t>
            </a:r>
            <a:r>
              <a:rPr sz="2300" spc="-15" dirty="0">
                <a:latin typeface="Canva Sans" panose="020B0604020202020204" charset="0"/>
                <a:cs typeface="Segoe UI"/>
              </a:rPr>
              <a:t> </a:t>
            </a:r>
            <a:r>
              <a:rPr sz="2300" spc="-8" dirty="0">
                <a:latin typeface="Canva Sans" panose="020B0604020202020204" charset="0"/>
                <a:cs typeface="Segoe UI"/>
              </a:rPr>
              <a:t>other</a:t>
            </a:r>
            <a:r>
              <a:rPr sz="2300" spc="15" dirty="0">
                <a:latin typeface="Canva Sans" panose="020B0604020202020204" charset="0"/>
                <a:cs typeface="Segoe UI"/>
              </a:rPr>
              <a:t> </a:t>
            </a:r>
            <a:r>
              <a:rPr sz="2300" spc="-8" dirty="0">
                <a:latin typeface="Canva Sans" panose="020B0604020202020204" charset="0"/>
                <a:cs typeface="Segoe UI"/>
              </a:rPr>
              <a:t>organisations</a:t>
            </a:r>
            <a:r>
              <a:rPr sz="2300" spc="45" dirty="0">
                <a:latin typeface="Canva Sans" panose="020B0604020202020204" charset="0"/>
                <a:cs typeface="Segoe UI"/>
              </a:rPr>
              <a:t> </a:t>
            </a:r>
            <a:r>
              <a:rPr sz="2300" dirty="0">
                <a:latin typeface="Canva Sans" panose="020B0604020202020204" charset="0"/>
                <a:cs typeface="Segoe UI"/>
              </a:rPr>
              <a:t>or</a:t>
            </a:r>
          </a:p>
          <a:p>
            <a:pPr marL="19050" marR="7620">
              <a:lnSpc>
                <a:spcPts val="2759"/>
              </a:lnSpc>
              <a:spcBef>
                <a:spcPts val="188"/>
              </a:spcBef>
            </a:pPr>
            <a:r>
              <a:rPr sz="2300" dirty="0">
                <a:latin typeface="Canva Sans" panose="020B0604020202020204" charset="0"/>
                <a:cs typeface="Segoe UI"/>
              </a:rPr>
              <a:t>cloud </a:t>
            </a:r>
            <a:r>
              <a:rPr sz="2300" spc="-30" dirty="0">
                <a:latin typeface="Canva Sans" panose="020B0604020202020204" charset="0"/>
                <a:cs typeface="Segoe UI"/>
              </a:rPr>
              <a:t>“tenants,” </a:t>
            </a:r>
            <a:r>
              <a:rPr sz="2300" spc="-8" dirty="0">
                <a:latin typeface="Canva Sans" panose="020B0604020202020204" charset="0"/>
                <a:cs typeface="Segoe UI"/>
              </a:rPr>
              <a:t>and you </a:t>
            </a:r>
            <a:r>
              <a:rPr sz="2300" dirty="0">
                <a:latin typeface="Canva Sans" panose="020B0604020202020204" charset="0"/>
                <a:cs typeface="Segoe UI"/>
              </a:rPr>
              <a:t>access </a:t>
            </a:r>
            <a:r>
              <a:rPr sz="2300" spc="8" dirty="0">
                <a:latin typeface="Canva Sans" panose="020B0604020202020204" charset="0"/>
                <a:cs typeface="Segoe UI"/>
              </a:rPr>
              <a:t>services </a:t>
            </a:r>
            <a:r>
              <a:rPr sz="2300" spc="-8" dirty="0">
                <a:latin typeface="Canva Sans" panose="020B0604020202020204" charset="0"/>
                <a:cs typeface="Segoe UI"/>
              </a:rPr>
              <a:t>and manage your account using </a:t>
            </a:r>
            <a:r>
              <a:rPr sz="2300" dirty="0">
                <a:latin typeface="Canva Sans" panose="020B0604020202020204" charset="0"/>
                <a:cs typeface="Segoe UI"/>
              </a:rPr>
              <a:t>a </a:t>
            </a:r>
            <a:r>
              <a:rPr sz="2300" spc="-8" dirty="0">
                <a:latin typeface="Canva Sans" panose="020B0604020202020204" charset="0"/>
                <a:cs typeface="Segoe UI"/>
              </a:rPr>
              <a:t>web </a:t>
            </a:r>
            <a:r>
              <a:rPr sz="2300" spc="-38" dirty="0">
                <a:latin typeface="Canva Sans" panose="020B0604020202020204" charset="0"/>
                <a:cs typeface="Segoe UI"/>
              </a:rPr>
              <a:t>browser. </a:t>
            </a:r>
            <a:r>
              <a:rPr sz="2300" spc="-8" dirty="0">
                <a:latin typeface="Canva Sans" panose="020B0604020202020204" charset="0"/>
                <a:cs typeface="Segoe UI"/>
              </a:rPr>
              <a:t>Public </a:t>
            </a:r>
            <a:r>
              <a:rPr sz="2300" dirty="0">
                <a:latin typeface="Canva Sans" panose="020B0604020202020204" charset="0"/>
                <a:cs typeface="Segoe UI"/>
              </a:rPr>
              <a:t>cloud </a:t>
            </a:r>
            <a:r>
              <a:rPr sz="2300" spc="8" dirty="0">
                <a:latin typeface="Canva Sans" panose="020B0604020202020204" charset="0"/>
                <a:cs typeface="Segoe UI"/>
              </a:rPr>
              <a:t> </a:t>
            </a:r>
            <a:r>
              <a:rPr sz="2300" spc="-8" dirty="0">
                <a:latin typeface="Canva Sans" panose="020B0604020202020204" charset="0"/>
                <a:cs typeface="Segoe UI"/>
              </a:rPr>
              <a:t>deployments</a:t>
            </a:r>
            <a:r>
              <a:rPr sz="2300" dirty="0">
                <a:latin typeface="Canva Sans" panose="020B0604020202020204" charset="0"/>
                <a:cs typeface="Segoe UI"/>
              </a:rPr>
              <a:t> </a:t>
            </a:r>
            <a:r>
              <a:rPr sz="2300" spc="-15" dirty="0">
                <a:latin typeface="Canva Sans" panose="020B0604020202020204" charset="0"/>
                <a:cs typeface="Segoe UI"/>
              </a:rPr>
              <a:t>are </a:t>
            </a:r>
            <a:r>
              <a:rPr sz="2300" spc="-8" dirty="0">
                <a:latin typeface="Canva Sans" panose="020B0604020202020204" charset="0"/>
                <a:cs typeface="Segoe UI"/>
              </a:rPr>
              <a:t>frequently</a:t>
            </a:r>
            <a:r>
              <a:rPr sz="2300" spc="38" dirty="0">
                <a:latin typeface="Canva Sans" panose="020B0604020202020204" charset="0"/>
                <a:cs typeface="Segoe UI"/>
              </a:rPr>
              <a:t> </a:t>
            </a:r>
            <a:r>
              <a:rPr sz="2300" spc="-8" dirty="0">
                <a:latin typeface="Canva Sans" panose="020B0604020202020204" charset="0"/>
                <a:cs typeface="Segoe UI"/>
              </a:rPr>
              <a:t>used to</a:t>
            </a:r>
            <a:r>
              <a:rPr sz="2300" spc="15" dirty="0">
                <a:latin typeface="Canva Sans" panose="020B0604020202020204" charset="0"/>
                <a:cs typeface="Segoe UI"/>
              </a:rPr>
              <a:t> </a:t>
            </a:r>
            <a:r>
              <a:rPr sz="2300" spc="-15" dirty="0">
                <a:latin typeface="Canva Sans" panose="020B0604020202020204" charset="0"/>
                <a:cs typeface="Segoe UI"/>
              </a:rPr>
              <a:t>provide</a:t>
            </a:r>
            <a:r>
              <a:rPr sz="2300" spc="-23" dirty="0">
                <a:latin typeface="Canva Sans" panose="020B0604020202020204" charset="0"/>
                <a:cs typeface="Segoe UI"/>
              </a:rPr>
              <a:t> </a:t>
            </a:r>
            <a:r>
              <a:rPr sz="2300" spc="-8" dirty="0">
                <a:latin typeface="Canva Sans" panose="020B0604020202020204" charset="0"/>
                <a:cs typeface="Segoe UI"/>
              </a:rPr>
              <a:t>web-based email,</a:t>
            </a:r>
            <a:r>
              <a:rPr sz="2300" spc="-15" dirty="0">
                <a:latin typeface="Canva Sans" panose="020B0604020202020204" charset="0"/>
                <a:cs typeface="Segoe UI"/>
              </a:rPr>
              <a:t> </a:t>
            </a:r>
            <a:r>
              <a:rPr sz="2300" spc="-8" dirty="0">
                <a:latin typeface="Canva Sans" panose="020B0604020202020204" charset="0"/>
                <a:cs typeface="Segoe UI"/>
              </a:rPr>
              <a:t>online</a:t>
            </a:r>
            <a:r>
              <a:rPr sz="2300" spc="15" dirty="0">
                <a:latin typeface="Canva Sans" panose="020B0604020202020204" charset="0"/>
                <a:cs typeface="Segoe UI"/>
              </a:rPr>
              <a:t> </a:t>
            </a:r>
            <a:r>
              <a:rPr sz="2300" spc="-15" dirty="0">
                <a:latin typeface="Canva Sans" panose="020B0604020202020204" charset="0"/>
                <a:cs typeface="Segoe UI"/>
              </a:rPr>
              <a:t>office</a:t>
            </a:r>
            <a:r>
              <a:rPr sz="2300" spc="38" dirty="0">
                <a:latin typeface="Canva Sans" panose="020B0604020202020204" charset="0"/>
                <a:cs typeface="Segoe UI"/>
              </a:rPr>
              <a:t> </a:t>
            </a:r>
            <a:r>
              <a:rPr sz="2300" spc="-8" dirty="0">
                <a:latin typeface="Canva Sans" panose="020B0604020202020204" charset="0"/>
                <a:cs typeface="Segoe UI"/>
              </a:rPr>
              <a:t>applications,</a:t>
            </a:r>
            <a:r>
              <a:rPr sz="2300" spc="15" dirty="0">
                <a:latin typeface="Canva Sans" panose="020B0604020202020204" charset="0"/>
                <a:cs typeface="Segoe UI"/>
              </a:rPr>
              <a:t> </a:t>
            </a:r>
            <a:r>
              <a:rPr sz="2300" spc="-8" dirty="0">
                <a:latin typeface="Canva Sans" panose="020B0604020202020204" charset="0"/>
                <a:cs typeface="Segoe UI"/>
              </a:rPr>
              <a:t>storage</a:t>
            </a:r>
            <a:r>
              <a:rPr sz="2300" spc="-15" dirty="0">
                <a:latin typeface="Canva Sans" panose="020B0604020202020204" charset="0"/>
                <a:cs typeface="Segoe UI"/>
              </a:rPr>
              <a:t> </a:t>
            </a:r>
            <a:r>
              <a:rPr sz="2300" dirty="0">
                <a:latin typeface="Canva Sans" panose="020B0604020202020204" charset="0"/>
                <a:cs typeface="Segoe UI"/>
              </a:rPr>
              <a:t>and</a:t>
            </a:r>
            <a:r>
              <a:rPr sz="2300" spc="-8" dirty="0">
                <a:latin typeface="Canva Sans" panose="020B0604020202020204" charset="0"/>
                <a:cs typeface="Segoe UI"/>
              </a:rPr>
              <a:t> testing </a:t>
            </a:r>
            <a:r>
              <a:rPr sz="2300" spc="-675" dirty="0">
                <a:latin typeface="Canva Sans" panose="020B0604020202020204" charset="0"/>
                <a:cs typeface="Segoe UI"/>
              </a:rPr>
              <a:t> </a:t>
            </a:r>
            <a:r>
              <a:rPr sz="2300" spc="-8" dirty="0">
                <a:latin typeface="Canva Sans" panose="020B0604020202020204" charset="0"/>
                <a:cs typeface="Segoe UI"/>
              </a:rPr>
              <a:t>and</a:t>
            </a:r>
            <a:r>
              <a:rPr sz="2300" spc="-23" dirty="0">
                <a:latin typeface="Canva Sans" panose="020B0604020202020204" charset="0"/>
                <a:cs typeface="Segoe UI"/>
              </a:rPr>
              <a:t> </a:t>
            </a:r>
            <a:r>
              <a:rPr sz="2300" spc="-8" dirty="0">
                <a:latin typeface="Canva Sans" panose="020B0604020202020204" charset="0"/>
                <a:cs typeface="Segoe UI"/>
              </a:rPr>
              <a:t>development</a:t>
            </a:r>
            <a:r>
              <a:rPr sz="2300" spc="-15" dirty="0">
                <a:latin typeface="Canva Sans" panose="020B0604020202020204" charset="0"/>
                <a:cs typeface="Segoe UI"/>
              </a:rPr>
              <a:t> </a:t>
            </a:r>
            <a:r>
              <a:rPr sz="2300" spc="-8" dirty="0">
                <a:latin typeface="Canva Sans" panose="020B0604020202020204" charset="0"/>
                <a:cs typeface="Segoe UI"/>
              </a:rPr>
              <a:t>environments.</a:t>
            </a:r>
            <a:endParaRPr sz="2300" dirty="0">
              <a:latin typeface="Canva Sans" panose="020B0604020202020204" charset="0"/>
              <a:cs typeface="Segoe UI"/>
            </a:endParaRPr>
          </a:p>
          <a:p>
            <a:pPr marL="19050">
              <a:spcBef>
                <a:spcPts val="1155"/>
              </a:spcBef>
            </a:pPr>
            <a:r>
              <a:rPr sz="2300" spc="-8" dirty="0">
                <a:latin typeface="Canva Sans" panose="020B0604020202020204" charset="0"/>
                <a:cs typeface="Segoe UI"/>
              </a:rPr>
              <a:t>Advantages</a:t>
            </a:r>
            <a:r>
              <a:rPr sz="2300" spc="-68" dirty="0">
                <a:latin typeface="Canva Sans" panose="020B0604020202020204" charset="0"/>
                <a:cs typeface="Segoe UI"/>
              </a:rPr>
              <a:t> </a:t>
            </a:r>
            <a:r>
              <a:rPr sz="2300" spc="-30" dirty="0">
                <a:latin typeface="Canva Sans" panose="020B0604020202020204" charset="0"/>
                <a:cs typeface="Segoe UI"/>
              </a:rPr>
              <a:t>of</a:t>
            </a:r>
            <a:r>
              <a:rPr sz="2300" spc="-15" dirty="0">
                <a:latin typeface="Canva Sans" panose="020B0604020202020204" charset="0"/>
                <a:cs typeface="Segoe UI"/>
              </a:rPr>
              <a:t> </a:t>
            </a:r>
            <a:r>
              <a:rPr sz="2300" spc="-8" dirty="0">
                <a:latin typeface="Canva Sans" panose="020B0604020202020204" charset="0"/>
                <a:cs typeface="Segoe UI"/>
              </a:rPr>
              <a:t>public</a:t>
            </a:r>
            <a:r>
              <a:rPr sz="2300" dirty="0">
                <a:latin typeface="Canva Sans" panose="020B0604020202020204" charset="0"/>
                <a:cs typeface="Segoe UI"/>
              </a:rPr>
              <a:t> clouds:</a:t>
            </a:r>
          </a:p>
          <a:p>
            <a:pPr marL="361950" indent="-343853">
              <a:spcBef>
                <a:spcPts val="1193"/>
              </a:spcBef>
              <a:buFont typeface="Arial MT"/>
              <a:buChar char="•"/>
              <a:tabLst>
                <a:tab pos="361950" algn="l"/>
                <a:tab pos="362903" algn="l"/>
              </a:tabLst>
            </a:pPr>
            <a:r>
              <a:rPr sz="2300" b="1" spc="-8" dirty="0">
                <a:latin typeface="Canva Sans" panose="020B0604020202020204" charset="0"/>
                <a:cs typeface="Segoe UI"/>
              </a:rPr>
              <a:t>Lower </a:t>
            </a:r>
            <a:r>
              <a:rPr sz="2300" b="1" dirty="0">
                <a:latin typeface="Canva Sans" panose="020B0604020202020204" charset="0"/>
                <a:cs typeface="Segoe UI"/>
              </a:rPr>
              <a:t>costs</a:t>
            </a:r>
            <a:r>
              <a:rPr sz="2300" dirty="0">
                <a:latin typeface="Canva Sans" panose="020B0604020202020204" charset="0"/>
                <a:cs typeface="Segoe UI"/>
              </a:rPr>
              <a:t>—no</a:t>
            </a:r>
            <a:r>
              <a:rPr sz="2300" spc="-8" dirty="0">
                <a:latin typeface="Canva Sans" panose="020B0604020202020204" charset="0"/>
                <a:cs typeface="Segoe UI"/>
              </a:rPr>
              <a:t> need</a:t>
            </a:r>
            <a:r>
              <a:rPr sz="2300" spc="-15" dirty="0">
                <a:latin typeface="Canva Sans" panose="020B0604020202020204" charset="0"/>
                <a:cs typeface="Segoe UI"/>
              </a:rPr>
              <a:t> to</a:t>
            </a:r>
            <a:r>
              <a:rPr sz="2300" spc="15" dirty="0">
                <a:latin typeface="Canva Sans" panose="020B0604020202020204" charset="0"/>
                <a:cs typeface="Segoe UI"/>
              </a:rPr>
              <a:t> </a:t>
            </a:r>
            <a:r>
              <a:rPr sz="2300" spc="-8" dirty="0">
                <a:latin typeface="Canva Sans" panose="020B0604020202020204" charset="0"/>
                <a:cs typeface="Segoe UI"/>
              </a:rPr>
              <a:t>purchase</a:t>
            </a:r>
            <a:r>
              <a:rPr sz="2300" spc="8" dirty="0">
                <a:latin typeface="Canva Sans" panose="020B0604020202020204" charset="0"/>
                <a:cs typeface="Segoe UI"/>
              </a:rPr>
              <a:t> </a:t>
            </a:r>
            <a:r>
              <a:rPr sz="2300" spc="-15" dirty="0">
                <a:latin typeface="Canva Sans" panose="020B0604020202020204" charset="0"/>
                <a:cs typeface="Segoe UI"/>
              </a:rPr>
              <a:t>hardware</a:t>
            </a:r>
            <a:r>
              <a:rPr sz="2300" spc="-38" dirty="0">
                <a:latin typeface="Canva Sans" panose="020B0604020202020204" charset="0"/>
                <a:cs typeface="Segoe UI"/>
              </a:rPr>
              <a:t> </a:t>
            </a:r>
            <a:r>
              <a:rPr sz="2300" dirty="0">
                <a:latin typeface="Canva Sans" panose="020B0604020202020204" charset="0"/>
                <a:cs typeface="Segoe UI"/>
              </a:rPr>
              <a:t>or</a:t>
            </a:r>
            <a:r>
              <a:rPr sz="2300" spc="-8" dirty="0">
                <a:latin typeface="Canva Sans" panose="020B0604020202020204" charset="0"/>
                <a:cs typeface="Segoe UI"/>
              </a:rPr>
              <a:t> software</a:t>
            </a:r>
            <a:r>
              <a:rPr sz="2300" spc="8" dirty="0">
                <a:latin typeface="Canva Sans" panose="020B0604020202020204" charset="0"/>
                <a:cs typeface="Segoe UI"/>
              </a:rPr>
              <a:t> </a:t>
            </a:r>
            <a:r>
              <a:rPr sz="2300" dirty="0">
                <a:latin typeface="Canva Sans" panose="020B0604020202020204" charset="0"/>
                <a:cs typeface="Segoe UI"/>
              </a:rPr>
              <a:t>and</a:t>
            </a:r>
            <a:r>
              <a:rPr sz="2300" spc="-8" dirty="0">
                <a:latin typeface="Canva Sans" panose="020B0604020202020204" charset="0"/>
                <a:cs typeface="Segoe UI"/>
              </a:rPr>
              <a:t> you </a:t>
            </a:r>
            <a:r>
              <a:rPr sz="2300" spc="-15" dirty="0">
                <a:latin typeface="Canva Sans" panose="020B0604020202020204" charset="0"/>
                <a:cs typeface="Segoe UI"/>
              </a:rPr>
              <a:t>pay</a:t>
            </a:r>
            <a:r>
              <a:rPr sz="2300" spc="8" dirty="0">
                <a:latin typeface="Canva Sans" panose="020B0604020202020204" charset="0"/>
                <a:cs typeface="Segoe UI"/>
              </a:rPr>
              <a:t> </a:t>
            </a:r>
            <a:r>
              <a:rPr sz="2300" spc="-8" dirty="0">
                <a:latin typeface="Canva Sans" panose="020B0604020202020204" charset="0"/>
                <a:cs typeface="Segoe UI"/>
              </a:rPr>
              <a:t>only</a:t>
            </a:r>
            <a:r>
              <a:rPr sz="2300" spc="8" dirty="0">
                <a:latin typeface="Canva Sans" panose="020B0604020202020204" charset="0"/>
                <a:cs typeface="Segoe UI"/>
              </a:rPr>
              <a:t> </a:t>
            </a:r>
            <a:r>
              <a:rPr sz="2300" spc="-8" dirty="0">
                <a:latin typeface="Canva Sans" panose="020B0604020202020204" charset="0"/>
                <a:cs typeface="Segoe UI"/>
              </a:rPr>
              <a:t>for</a:t>
            </a:r>
            <a:r>
              <a:rPr sz="2300" spc="23" dirty="0">
                <a:latin typeface="Canva Sans" panose="020B0604020202020204" charset="0"/>
                <a:cs typeface="Segoe UI"/>
              </a:rPr>
              <a:t> </a:t>
            </a:r>
            <a:r>
              <a:rPr sz="2300" spc="-8" dirty="0">
                <a:latin typeface="Canva Sans" panose="020B0604020202020204" charset="0"/>
                <a:cs typeface="Segoe UI"/>
              </a:rPr>
              <a:t>the</a:t>
            </a:r>
            <a:r>
              <a:rPr sz="2300" spc="-15" dirty="0">
                <a:latin typeface="Canva Sans" panose="020B0604020202020204" charset="0"/>
                <a:cs typeface="Segoe UI"/>
              </a:rPr>
              <a:t> </a:t>
            </a:r>
            <a:r>
              <a:rPr sz="2300" spc="8" dirty="0">
                <a:latin typeface="Canva Sans" panose="020B0604020202020204" charset="0"/>
                <a:cs typeface="Segoe UI"/>
              </a:rPr>
              <a:t>service</a:t>
            </a:r>
            <a:r>
              <a:rPr sz="2300" spc="-23" dirty="0">
                <a:latin typeface="Canva Sans" panose="020B0604020202020204" charset="0"/>
                <a:cs typeface="Segoe UI"/>
              </a:rPr>
              <a:t> </a:t>
            </a:r>
            <a:r>
              <a:rPr sz="2300" spc="-8" dirty="0">
                <a:latin typeface="Canva Sans" panose="020B0604020202020204" charset="0"/>
                <a:cs typeface="Segoe UI"/>
              </a:rPr>
              <a:t>you</a:t>
            </a:r>
            <a:r>
              <a:rPr sz="2300" spc="23" dirty="0">
                <a:latin typeface="Canva Sans" panose="020B0604020202020204" charset="0"/>
                <a:cs typeface="Segoe UI"/>
              </a:rPr>
              <a:t> </a:t>
            </a:r>
            <a:r>
              <a:rPr sz="2300" spc="-8" dirty="0">
                <a:latin typeface="Canva Sans" panose="020B0604020202020204" charset="0"/>
                <a:cs typeface="Segoe UI"/>
              </a:rPr>
              <a:t>use.</a:t>
            </a:r>
            <a:endParaRPr sz="2300" dirty="0">
              <a:latin typeface="Canva Sans" panose="020B0604020202020204" charset="0"/>
              <a:cs typeface="Segoe UI"/>
            </a:endParaRPr>
          </a:p>
          <a:p>
            <a:pPr marL="361950" indent="-343853">
              <a:spcBef>
                <a:spcPts val="1185"/>
              </a:spcBef>
              <a:buFont typeface="Arial MT"/>
              <a:buChar char="•"/>
              <a:tabLst>
                <a:tab pos="361950" algn="l"/>
                <a:tab pos="362903" algn="l"/>
              </a:tabLst>
            </a:pPr>
            <a:r>
              <a:rPr sz="2300" b="1" dirty="0">
                <a:latin typeface="Canva Sans" panose="020B0604020202020204" charset="0"/>
                <a:cs typeface="Segoe UI"/>
              </a:rPr>
              <a:t>No</a:t>
            </a:r>
            <a:r>
              <a:rPr sz="2300" b="1" spc="-23" dirty="0">
                <a:latin typeface="Canva Sans" panose="020B0604020202020204" charset="0"/>
                <a:cs typeface="Segoe UI"/>
              </a:rPr>
              <a:t> </a:t>
            </a:r>
            <a:r>
              <a:rPr sz="2300" b="1" spc="-8" dirty="0">
                <a:latin typeface="Canva Sans" panose="020B0604020202020204" charset="0"/>
                <a:cs typeface="Segoe UI"/>
              </a:rPr>
              <a:t>maintenance</a:t>
            </a:r>
            <a:r>
              <a:rPr sz="2300" spc="-8" dirty="0">
                <a:latin typeface="Canva Sans" panose="020B0604020202020204" charset="0"/>
                <a:cs typeface="Segoe UI"/>
              </a:rPr>
              <a:t>—your</a:t>
            </a:r>
            <a:r>
              <a:rPr sz="2300" spc="8" dirty="0">
                <a:latin typeface="Canva Sans" panose="020B0604020202020204" charset="0"/>
                <a:cs typeface="Segoe UI"/>
              </a:rPr>
              <a:t> service</a:t>
            </a:r>
            <a:r>
              <a:rPr sz="2300" spc="-15" dirty="0">
                <a:latin typeface="Canva Sans" panose="020B0604020202020204" charset="0"/>
                <a:cs typeface="Segoe UI"/>
              </a:rPr>
              <a:t> </a:t>
            </a:r>
            <a:r>
              <a:rPr sz="2300" spc="-8" dirty="0">
                <a:latin typeface="Canva Sans" panose="020B0604020202020204" charset="0"/>
                <a:cs typeface="Segoe UI"/>
              </a:rPr>
              <a:t>provider</a:t>
            </a:r>
            <a:r>
              <a:rPr sz="2300" spc="8" dirty="0">
                <a:latin typeface="Canva Sans" panose="020B0604020202020204" charset="0"/>
                <a:cs typeface="Segoe UI"/>
              </a:rPr>
              <a:t> </a:t>
            </a:r>
            <a:r>
              <a:rPr sz="2300" spc="-8" dirty="0">
                <a:latin typeface="Canva Sans" panose="020B0604020202020204" charset="0"/>
                <a:cs typeface="Segoe UI"/>
              </a:rPr>
              <a:t>provides</a:t>
            </a:r>
            <a:r>
              <a:rPr sz="2300" dirty="0">
                <a:latin typeface="Canva Sans" panose="020B0604020202020204" charset="0"/>
                <a:cs typeface="Segoe UI"/>
              </a:rPr>
              <a:t> </a:t>
            </a:r>
            <a:r>
              <a:rPr sz="2300" spc="-8" dirty="0">
                <a:latin typeface="Canva Sans" panose="020B0604020202020204" charset="0"/>
                <a:cs typeface="Segoe UI"/>
              </a:rPr>
              <a:t>the</a:t>
            </a:r>
            <a:r>
              <a:rPr sz="2300" spc="8" dirty="0">
                <a:latin typeface="Canva Sans" panose="020B0604020202020204" charset="0"/>
                <a:cs typeface="Segoe UI"/>
              </a:rPr>
              <a:t> </a:t>
            </a:r>
            <a:r>
              <a:rPr sz="2300" spc="-8" dirty="0">
                <a:latin typeface="Canva Sans" panose="020B0604020202020204" charset="0"/>
                <a:cs typeface="Segoe UI"/>
              </a:rPr>
              <a:t>maintenance.</a:t>
            </a:r>
            <a:endParaRPr sz="2300" dirty="0">
              <a:latin typeface="Canva Sans" panose="020B0604020202020204" charset="0"/>
              <a:cs typeface="Segoe UI"/>
            </a:endParaRPr>
          </a:p>
          <a:p>
            <a:pPr marL="361950" indent="-343853">
              <a:spcBef>
                <a:spcPts val="1208"/>
              </a:spcBef>
              <a:buFont typeface="Arial MT"/>
              <a:buChar char="•"/>
              <a:tabLst>
                <a:tab pos="361950" algn="l"/>
                <a:tab pos="362903" algn="l"/>
              </a:tabLst>
            </a:pPr>
            <a:r>
              <a:rPr sz="2300" b="1" spc="-8" dirty="0">
                <a:latin typeface="Canva Sans" panose="020B0604020202020204" charset="0"/>
                <a:cs typeface="Segoe UI"/>
              </a:rPr>
              <a:t>Near-unlimited</a:t>
            </a:r>
            <a:r>
              <a:rPr sz="2300" b="1" spc="23" dirty="0">
                <a:latin typeface="Canva Sans" panose="020B0604020202020204" charset="0"/>
                <a:cs typeface="Segoe UI"/>
              </a:rPr>
              <a:t> </a:t>
            </a:r>
            <a:r>
              <a:rPr sz="2300" b="1" spc="-8" dirty="0">
                <a:latin typeface="Canva Sans" panose="020B0604020202020204" charset="0"/>
                <a:cs typeface="Segoe UI"/>
              </a:rPr>
              <a:t>scalability</a:t>
            </a:r>
            <a:r>
              <a:rPr sz="2300" spc="-8" dirty="0">
                <a:latin typeface="Canva Sans" panose="020B0604020202020204" charset="0"/>
                <a:cs typeface="Segoe UI"/>
              </a:rPr>
              <a:t>—on-demand</a:t>
            </a:r>
            <a:r>
              <a:rPr sz="2300" spc="15" dirty="0">
                <a:latin typeface="Canva Sans" panose="020B0604020202020204" charset="0"/>
                <a:cs typeface="Segoe UI"/>
              </a:rPr>
              <a:t> </a:t>
            </a:r>
            <a:r>
              <a:rPr sz="2300" spc="-15" dirty="0">
                <a:latin typeface="Canva Sans" panose="020B0604020202020204" charset="0"/>
                <a:cs typeface="Segoe UI"/>
              </a:rPr>
              <a:t>resources</a:t>
            </a:r>
            <a:r>
              <a:rPr sz="2300" spc="15" dirty="0">
                <a:latin typeface="Canva Sans" panose="020B0604020202020204" charset="0"/>
                <a:cs typeface="Segoe UI"/>
              </a:rPr>
              <a:t> </a:t>
            </a:r>
            <a:r>
              <a:rPr sz="2300" spc="-15" dirty="0">
                <a:latin typeface="Canva Sans" panose="020B0604020202020204" charset="0"/>
                <a:cs typeface="Segoe UI"/>
              </a:rPr>
              <a:t>are</a:t>
            </a:r>
            <a:r>
              <a:rPr sz="2300" spc="-8" dirty="0">
                <a:latin typeface="Canva Sans" panose="020B0604020202020204" charset="0"/>
                <a:cs typeface="Segoe UI"/>
              </a:rPr>
              <a:t> </a:t>
            </a:r>
            <a:r>
              <a:rPr sz="2300" spc="-15" dirty="0">
                <a:latin typeface="Canva Sans" panose="020B0604020202020204" charset="0"/>
                <a:cs typeface="Segoe UI"/>
              </a:rPr>
              <a:t>available</a:t>
            </a:r>
            <a:r>
              <a:rPr sz="2300" spc="8" dirty="0">
                <a:latin typeface="Canva Sans" panose="020B0604020202020204" charset="0"/>
                <a:cs typeface="Segoe UI"/>
              </a:rPr>
              <a:t> </a:t>
            </a:r>
            <a:r>
              <a:rPr sz="2300" spc="-8" dirty="0">
                <a:latin typeface="Canva Sans" panose="020B0604020202020204" charset="0"/>
                <a:cs typeface="Segoe UI"/>
              </a:rPr>
              <a:t>to</a:t>
            </a:r>
            <a:r>
              <a:rPr sz="2300" spc="15" dirty="0">
                <a:latin typeface="Canva Sans" panose="020B0604020202020204" charset="0"/>
                <a:cs typeface="Segoe UI"/>
              </a:rPr>
              <a:t> </a:t>
            </a:r>
            <a:r>
              <a:rPr sz="2300" spc="-8" dirty="0">
                <a:latin typeface="Canva Sans" panose="020B0604020202020204" charset="0"/>
                <a:cs typeface="Segoe UI"/>
              </a:rPr>
              <a:t>meet your</a:t>
            </a:r>
            <a:r>
              <a:rPr sz="2300" dirty="0">
                <a:latin typeface="Canva Sans" panose="020B0604020202020204" charset="0"/>
                <a:cs typeface="Segoe UI"/>
              </a:rPr>
              <a:t> </a:t>
            </a:r>
            <a:r>
              <a:rPr sz="2300" spc="-8" dirty="0">
                <a:latin typeface="Canva Sans" panose="020B0604020202020204" charset="0"/>
                <a:cs typeface="Segoe UI"/>
              </a:rPr>
              <a:t>business</a:t>
            </a:r>
            <a:r>
              <a:rPr sz="2300" spc="38" dirty="0">
                <a:latin typeface="Canva Sans" panose="020B0604020202020204" charset="0"/>
                <a:cs typeface="Segoe UI"/>
              </a:rPr>
              <a:t> </a:t>
            </a:r>
            <a:r>
              <a:rPr sz="2300" dirty="0">
                <a:latin typeface="Canva Sans" panose="020B0604020202020204" charset="0"/>
                <a:cs typeface="Segoe UI"/>
              </a:rPr>
              <a:t>needs.</a:t>
            </a:r>
          </a:p>
          <a:p>
            <a:pPr marL="361950" indent="-343853">
              <a:spcBef>
                <a:spcPts val="1193"/>
              </a:spcBef>
              <a:buFont typeface="Arial MT"/>
              <a:buChar char="•"/>
              <a:tabLst>
                <a:tab pos="361950" algn="l"/>
                <a:tab pos="362903" algn="l"/>
              </a:tabLst>
            </a:pPr>
            <a:r>
              <a:rPr sz="2300" b="1" spc="-8" dirty="0">
                <a:latin typeface="Canva Sans" panose="020B0604020202020204" charset="0"/>
                <a:cs typeface="Segoe UI"/>
              </a:rPr>
              <a:t>High</a:t>
            </a:r>
            <a:r>
              <a:rPr sz="2300" b="1" dirty="0">
                <a:latin typeface="Canva Sans" panose="020B0604020202020204" charset="0"/>
                <a:cs typeface="Segoe UI"/>
              </a:rPr>
              <a:t> </a:t>
            </a:r>
            <a:r>
              <a:rPr sz="2300" b="1" spc="-8" dirty="0">
                <a:latin typeface="Canva Sans" panose="020B0604020202020204" charset="0"/>
                <a:cs typeface="Segoe UI"/>
              </a:rPr>
              <a:t>reliability</a:t>
            </a:r>
            <a:r>
              <a:rPr sz="2300" spc="-8" dirty="0">
                <a:latin typeface="Canva Sans" panose="020B0604020202020204" charset="0"/>
                <a:cs typeface="Segoe UI"/>
              </a:rPr>
              <a:t>—a</a:t>
            </a:r>
            <a:r>
              <a:rPr sz="2300" spc="38" dirty="0">
                <a:latin typeface="Canva Sans" panose="020B0604020202020204" charset="0"/>
                <a:cs typeface="Segoe UI"/>
              </a:rPr>
              <a:t> </a:t>
            </a:r>
            <a:r>
              <a:rPr sz="2300" spc="-15" dirty="0">
                <a:latin typeface="Canva Sans" panose="020B0604020202020204" charset="0"/>
                <a:cs typeface="Segoe UI"/>
              </a:rPr>
              <a:t>vast</a:t>
            </a:r>
            <a:r>
              <a:rPr sz="2300" spc="15" dirty="0">
                <a:latin typeface="Canva Sans" panose="020B0604020202020204" charset="0"/>
                <a:cs typeface="Segoe UI"/>
              </a:rPr>
              <a:t> </a:t>
            </a:r>
            <a:r>
              <a:rPr sz="2300" spc="-8" dirty="0">
                <a:latin typeface="Canva Sans" panose="020B0604020202020204" charset="0"/>
                <a:cs typeface="Segoe UI"/>
              </a:rPr>
              <a:t>network</a:t>
            </a:r>
            <a:r>
              <a:rPr sz="2300" dirty="0">
                <a:latin typeface="Canva Sans" panose="020B0604020202020204" charset="0"/>
                <a:cs typeface="Segoe UI"/>
              </a:rPr>
              <a:t> </a:t>
            </a:r>
            <a:r>
              <a:rPr sz="2300" spc="-30" dirty="0">
                <a:latin typeface="Canva Sans" panose="020B0604020202020204" charset="0"/>
                <a:cs typeface="Segoe UI"/>
              </a:rPr>
              <a:t>of</a:t>
            </a:r>
            <a:r>
              <a:rPr sz="2300" spc="15" dirty="0">
                <a:latin typeface="Canva Sans" panose="020B0604020202020204" charset="0"/>
                <a:cs typeface="Segoe UI"/>
              </a:rPr>
              <a:t> </a:t>
            </a:r>
            <a:r>
              <a:rPr sz="2300" spc="8" dirty="0">
                <a:latin typeface="Canva Sans" panose="020B0604020202020204" charset="0"/>
                <a:cs typeface="Segoe UI"/>
              </a:rPr>
              <a:t>servers</a:t>
            </a:r>
            <a:r>
              <a:rPr sz="2300" dirty="0">
                <a:latin typeface="Canva Sans" panose="020B0604020202020204" charset="0"/>
                <a:cs typeface="Segoe UI"/>
              </a:rPr>
              <a:t> </a:t>
            </a:r>
            <a:r>
              <a:rPr sz="2300" spc="-15" dirty="0">
                <a:latin typeface="Canva Sans" panose="020B0604020202020204" charset="0"/>
                <a:cs typeface="Segoe UI"/>
              </a:rPr>
              <a:t>ensures</a:t>
            </a:r>
            <a:r>
              <a:rPr sz="2300" spc="15" dirty="0">
                <a:latin typeface="Canva Sans" panose="020B0604020202020204" charset="0"/>
                <a:cs typeface="Segoe UI"/>
              </a:rPr>
              <a:t> </a:t>
            </a:r>
            <a:r>
              <a:rPr sz="2300" spc="-8" dirty="0">
                <a:latin typeface="Canva Sans" panose="020B0604020202020204" charset="0"/>
                <a:cs typeface="Segoe UI"/>
              </a:rPr>
              <a:t>against</a:t>
            </a:r>
            <a:r>
              <a:rPr sz="2300" spc="8" dirty="0">
                <a:latin typeface="Canva Sans" panose="020B0604020202020204" charset="0"/>
                <a:cs typeface="Segoe UI"/>
              </a:rPr>
              <a:t> </a:t>
            </a:r>
            <a:r>
              <a:rPr sz="2300" spc="-15" dirty="0">
                <a:latin typeface="Canva Sans" panose="020B0604020202020204" charset="0"/>
                <a:cs typeface="Segoe UI"/>
              </a:rPr>
              <a:t>failure.</a:t>
            </a:r>
            <a:endParaRPr sz="2300" dirty="0">
              <a:latin typeface="Canva Sans" panose="020B0604020202020204" charset="0"/>
              <a:cs typeface="Segoe UI"/>
            </a:endParaRPr>
          </a:p>
        </p:txBody>
      </p:sp>
    </p:spTree>
    <p:extLst>
      <p:ext uri="{BB962C8B-B14F-4D97-AF65-F5344CB8AC3E}">
        <p14:creationId xmlns:p14="http://schemas.microsoft.com/office/powerpoint/2010/main" val="15298284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6">
            <a:extLst>
              <a:ext uri="{FF2B5EF4-FFF2-40B4-BE49-F238E27FC236}">
                <a16:creationId xmlns:a16="http://schemas.microsoft.com/office/drawing/2014/main" id="{2A88915B-BF52-11E8-F0BD-70DB8EF1F84E}"/>
              </a:ext>
            </a:extLst>
          </p:cNvPr>
          <p:cNvSpPr/>
          <p:nvPr/>
        </p:nvSpPr>
        <p:spPr>
          <a:xfrm>
            <a:off x="1050396" y="1664260"/>
            <a:ext cx="15854411" cy="0"/>
          </a:xfrm>
          <a:prstGeom prst="line">
            <a:avLst/>
          </a:prstGeom>
          <a:ln w="19050" cap="flat">
            <a:solidFill>
              <a:srgbClr val="949494"/>
            </a:solidFill>
            <a:prstDash val="solid"/>
            <a:headEnd type="none" w="sm" len="sm"/>
            <a:tailEnd type="none" w="sm" len="sm"/>
          </a:ln>
        </p:spPr>
      </p:sp>
      <p:sp>
        <p:nvSpPr>
          <p:cNvPr id="5" name="TextBox 5">
            <a:extLst>
              <a:ext uri="{FF2B5EF4-FFF2-40B4-BE49-F238E27FC236}">
                <a16:creationId xmlns:a16="http://schemas.microsoft.com/office/drawing/2014/main" id="{E2E2D38C-47AD-FE5B-F32B-9EFCF7D29B49}"/>
              </a:ext>
            </a:extLst>
          </p:cNvPr>
          <p:cNvSpPr txBox="1"/>
          <p:nvPr/>
        </p:nvSpPr>
        <p:spPr>
          <a:xfrm>
            <a:off x="1026939" y="886956"/>
            <a:ext cx="15877833" cy="679673"/>
          </a:xfrm>
          <a:prstGeom prst="rect">
            <a:avLst/>
          </a:prstGeom>
        </p:spPr>
        <p:txBody>
          <a:bodyPr lIns="0" tIns="0" rIns="0" bIns="0" rtlCol="0" anchor="t">
            <a:spAutoFit/>
          </a:bodyPr>
          <a:lstStyle/>
          <a:p>
            <a:pPr>
              <a:lnSpc>
                <a:spcPts val="5265"/>
              </a:lnSpc>
            </a:pPr>
            <a:r>
              <a:rPr lang="en-US" sz="4500" dirty="0">
                <a:solidFill>
                  <a:srgbClr val="000000"/>
                </a:solidFill>
                <a:latin typeface="Open Sans SemiBold" panose="020B0706030804020204" pitchFamily="34" charset="0"/>
                <a:ea typeface="Open Sans SemiBold" panose="020B0706030804020204" pitchFamily="34" charset="0"/>
                <a:cs typeface="Open Sans SemiBold" panose="020B0706030804020204" pitchFamily="34" charset="0"/>
              </a:rPr>
              <a:t>Private Cloud Computing</a:t>
            </a:r>
            <a:endParaRPr lang="en-US" sz="2600" dirty="0">
              <a:solidFill>
                <a:srgbClr val="000000"/>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6" name="Freeform 2">
            <a:extLst>
              <a:ext uri="{FF2B5EF4-FFF2-40B4-BE49-F238E27FC236}">
                <a16:creationId xmlns:a16="http://schemas.microsoft.com/office/drawing/2014/main" id="{20B54D0A-D594-9B84-566B-8C2FFFAF945F}"/>
              </a:ext>
            </a:extLst>
          </p:cNvPr>
          <p:cNvSpPr/>
          <p:nvPr/>
        </p:nvSpPr>
        <p:spPr>
          <a:xfrm>
            <a:off x="13716000" y="-2709811"/>
            <a:ext cx="5261959" cy="5419621"/>
          </a:xfrm>
          <a:custGeom>
            <a:avLst/>
            <a:gdLst/>
            <a:ahLst/>
            <a:cxnLst/>
            <a:rect l="l" t="t" r="r" b="b"/>
            <a:pathLst>
              <a:path w="5261959" h="5419621">
                <a:moveTo>
                  <a:pt x="0" y="0"/>
                </a:moveTo>
                <a:lnTo>
                  <a:pt x="5261960" y="0"/>
                </a:lnTo>
                <a:lnTo>
                  <a:pt x="5261960" y="5419622"/>
                </a:lnTo>
                <a:lnTo>
                  <a:pt x="0" y="541962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 name="object 6">
            <a:extLst>
              <a:ext uri="{FF2B5EF4-FFF2-40B4-BE49-F238E27FC236}">
                <a16:creationId xmlns:a16="http://schemas.microsoft.com/office/drawing/2014/main" id="{7A69FF3E-DC0C-C3EE-7C74-08F4E7201BD8}"/>
              </a:ext>
            </a:extLst>
          </p:cNvPr>
          <p:cNvSpPr txBox="1"/>
          <p:nvPr/>
        </p:nvSpPr>
        <p:spPr>
          <a:xfrm>
            <a:off x="1026938" y="2681235"/>
            <a:ext cx="16194261" cy="5102038"/>
          </a:xfrm>
          <a:prstGeom prst="rect">
            <a:avLst/>
          </a:prstGeom>
        </p:spPr>
        <p:txBody>
          <a:bodyPr vert="horz" wrap="square" lIns="0" tIns="59055" rIns="0" bIns="0" rtlCol="0">
            <a:spAutoFit/>
          </a:bodyPr>
          <a:lstStyle/>
          <a:p>
            <a:pPr marL="19050" marR="280988">
              <a:lnSpc>
                <a:spcPct val="90000"/>
              </a:lnSpc>
              <a:spcBef>
                <a:spcPts val="465"/>
              </a:spcBef>
            </a:pPr>
            <a:r>
              <a:rPr lang="en-US" sz="2300" dirty="0">
                <a:latin typeface="Canva Sans" panose="020B0604020202020204" charset="0"/>
                <a:cs typeface="Calibri"/>
              </a:rPr>
              <a:t>A private cloud consists of cloud computing resources used exclusively by one business or organization.</a:t>
            </a:r>
          </a:p>
          <a:p>
            <a:pPr marL="19050" marR="280988">
              <a:lnSpc>
                <a:spcPct val="90000"/>
              </a:lnSpc>
              <a:spcBef>
                <a:spcPts val="465"/>
              </a:spcBef>
            </a:pPr>
            <a:r>
              <a:rPr lang="en-US" sz="2300" dirty="0">
                <a:latin typeface="Canva Sans" panose="020B0604020202020204" charset="0"/>
                <a:cs typeface="Calibri"/>
              </a:rPr>
              <a:t>The private cloud can be physically located at your organization's on-site datacenter or it can be hosted</a:t>
            </a:r>
          </a:p>
          <a:p>
            <a:pPr marL="19050" marR="280988">
              <a:lnSpc>
                <a:spcPct val="90000"/>
              </a:lnSpc>
              <a:spcBef>
                <a:spcPts val="465"/>
              </a:spcBef>
            </a:pPr>
            <a:r>
              <a:rPr lang="en-US" sz="2300" dirty="0">
                <a:latin typeface="Canva Sans" panose="020B0604020202020204" charset="0"/>
                <a:cs typeface="Calibri"/>
              </a:rPr>
              <a:t>by a third-party service provider. But in a private cloud, the services and infrastructure are always</a:t>
            </a:r>
          </a:p>
          <a:p>
            <a:pPr marL="19050" marR="280988">
              <a:lnSpc>
                <a:spcPct val="90000"/>
              </a:lnSpc>
              <a:spcBef>
                <a:spcPts val="465"/>
              </a:spcBef>
            </a:pPr>
            <a:r>
              <a:rPr lang="en-US" sz="2300" dirty="0">
                <a:latin typeface="Canva Sans" panose="020B0604020202020204" charset="0"/>
                <a:cs typeface="Calibri"/>
              </a:rPr>
              <a:t>maintained on a private network and the hardware and software are dedicated solely to your  organization.</a:t>
            </a:r>
          </a:p>
          <a:p>
            <a:pPr marL="19050" marR="280988">
              <a:lnSpc>
                <a:spcPct val="90000"/>
              </a:lnSpc>
              <a:spcBef>
                <a:spcPts val="465"/>
              </a:spcBef>
            </a:pPr>
            <a:r>
              <a:rPr lang="en-US" sz="2300" dirty="0">
                <a:latin typeface="Canva Sans" panose="020B0604020202020204" charset="0"/>
                <a:cs typeface="Calibri"/>
              </a:rPr>
              <a:t>In this way, a private cloud can make it easier for an organization to customize its resources to meet</a:t>
            </a:r>
          </a:p>
          <a:p>
            <a:pPr marL="19050" marR="280988">
              <a:lnSpc>
                <a:spcPct val="90000"/>
              </a:lnSpc>
              <a:spcBef>
                <a:spcPts val="465"/>
              </a:spcBef>
            </a:pPr>
            <a:r>
              <a:rPr lang="en-US" sz="2300" dirty="0">
                <a:latin typeface="Canva Sans" panose="020B0604020202020204" charset="0"/>
                <a:cs typeface="Calibri"/>
              </a:rPr>
              <a:t>specific IT requirements. Private clouds are often used by government agencies, financial institutions, any</a:t>
            </a:r>
          </a:p>
          <a:p>
            <a:pPr marL="19050" marR="280988">
              <a:lnSpc>
                <a:spcPct val="90000"/>
              </a:lnSpc>
              <a:spcBef>
                <a:spcPts val="465"/>
              </a:spcBef>
            </a:pPr>
            <a:r>
              <a:rPr lang="en-US" sz="2300" dirty="0">
                <a:latin typeface="Canva Sans" panose="020B0604020202020204" charset="0"/>
                <a:cs typeface="Calibri"/>
              </a:rPr>
              <a:t>other mid- to large-size organizations with business-critical operations seeking enhanced control over</a:t>
            </a:r>
          </a:p>
          <a:p>
            <a:pPr marL="19050" marR="280988">
              <a:lnSpc>
                <a:spcPct val="90000"/>
              </a:lnSpc>
              <a:spcBef>
                <a:spcPts val="465"/>
              </a:spcBef>
            </a:pPr>
            <a:r>
              <a:rPr lang="en-US" sz="2300" dirty="0">
                <a:latin typeface="Canva Sans" panose="020B0604020202020204" charset="0"/>
                <a:cs typeface="Calibri"/>
              </a:rPr>
              <a:t>their environment.</a:t>
            </a:r>
          </a:p>
          <a:p>
            <a:pPr marL="19050" marR="280988">
              <a:lnSpc>
                <a:spcPct val="90000"/>
              </a:lnSpc>
              <a:spcBef>
                <a:spcPts val="465"/>
              </a:spcBef>
            </a:pPr>
            <a:endParaRPr lang="en-US" sz="2300" dirty="0">
              <a:latin typeface="Canva Sans" panose="020B0604020202020204" charset="0"/>
              <a:cs typeface="Calibri"/>
            </a:endParaRPr>
          </a:p>
          <a:p>
            <a:pPr marL="12700">
              <a:lnSpc>
                <a:spcPct val="100000"/>
              </a:lnSpc>
              <a:spcBef>
                <a:spcPts val="575"/>
              </a:spcBef>
            </a:pPr>
            <a:r>
              <a:rPr lang="en-US" sz="2400" spc="-10" dirty="0">
                <a:latin typeface="Canva Sans" panose="020B0604020202020204" charset="0"/>
                <a:cs typeface="Segoe UI"/>
              </a:rPr>
              <a:t>Advantages </a:t>
            </a:r>
            <a:r>
              <a:rPr lang="en-US" sz="2400" spc="-20" dirty="0">
                <a:latin typeface="Canva Sans" panose="020B0604020202020204" charset="0"/>
                <a:cs typeface="Segoe UI"/>
              </a:rPr>
              <a:t>of </a:t>
            </a:r>
            <a:r>
              <a:rPr lang="en-US" sz="2400" dirty="0">
                <a:latin typeface="Canva Sans" panose="020B0604020202020204" charset="0"/>
                <a:cs typeface="Segoe UI"/>
              </a:rPr>
              <a:t>a</a:t>
            </a:r>
            <a:r>
              <a:rPr lang="en-US" sz="2400" spc="-10" dirty="0">
                <a:latin typeface="Canva Sans" panose="020B0604020202020204" charset="0"/>
                <a:cs typeface="Segoe UI"/>
              </a:rPr>
              <a:t> private</a:t>
            </a:r>
            <a:r>
              <a:rPr lang="en-US" sz="2400" spc="-5" dirty="0">
                <a:latin typeface="Canva Sans" panose="020B0604020202020204" charset="0"/>
                <a:cs typeface="Segoe UI"/>
              </a:rPr>
              <a:t> cloud:</a:t>
            </a:r>
            <a:endParaRPr lang="en-US" sz="2400" dirty="0">
              <a:latin typeface="Canva Sans" panose="020B0604020202020204" charset="0"/>
              <a:cs typeface="Segoe UI"/>
            </a:endParaRPr>
          </a:p>
          <a:p>
            <a:pPr marL="241300" marR="331470" indent="-229235">
              <a:lnSpc>
                <a:spcPct val="80000"/>
              </a:lnSpc>
              <a:spcBef>
                <a:spcPts val="994"/>
              </a:spcBef>
              <a:buFont typeface="Arial MT"/>
              <a:buChar char="•"/>
              <a:tabLst>
                <a:tab pos="241300" algn="l"/>
                <a:tab pos="241935" algn="l"/>
              </a:tabLst>
            </a:pPr>
            <a:r>
              <a:rPr lang="en-US" sz="2400" b="1" spc="-5" dirty="0">
                <a:latin typeface="Canva Sans" panose="020B0604020202020204" charset="0"/>
                <a:cs typeface="Segoe UI"/>
              </a:rPr>
              <a:t>More flexibility</a:t>
            </a:r>
            <a:r>
              <a:rPr lang="en-US" sz="2400" spc="-5" dirty="0">
                <a:latin typeface="Canva Sans" panose="020B0604020202020204" charset="0"/>
                <a:cs typeface="Segoe UI"/>
              </a:rPr>
              <a:t>—your</a:t>
            </a:r>
            <a:r>
              <a:rPr lang="en-US" sz="2400" spc="-25" dirty="0">
                <a:latin typeface="Canva Sans" panose="020B0604020202020204" charset="0"/>
                <a:cs typeface="Segoe UI"/>
              </a:rPr>
              <a:t> </a:t>
            </a:r>
            <a:r>
              <a:rPr lang="en-US" sz="2400" spc="-5" dirty="0">
                <a:latin typeface="Canva Sans" panose="020B0604020202020204" charset="0"/>
                <a:cs typeface="Segoe UI"/>
              </a:rPr>
              <a:t>organization can</a:t>
            </a:r>
            <a:r>
              <a:rPr lang="en-US" sz="2400" spc="5" dirty="0">
                <a:latin typeface="Canva Sans" panose="020B0604020202020204" charset="0"/>
                <a:cs typeface="Segoe UI"/>
              </a:rPr>
              <a:t> </a:t>
            </a:r>
            <a:r>
              <a:rPr lang="en-US" sz="2400" spc="-5" dirty="0">
                <a:latin typeface="Canva Sans" panose="020B0604020202020204" charset="0"/>
                <a:cs typeface="Segoe UI"/>
              </a:rPr>
              <a:t>customize</a:t>
            </a:r>
            <a:r>
              <a:rPr lang="en-US" sz="2400" spc="-10" dirty="0">
                <a:latin typeface="Canva Sans" panose="020B0604020202020204" charset="0"/>
                <a:cs typeface="Segoe UI"/>
              </a:rPr>
              <a:t> </a:t>
            </a:r>
            <a:r>
              <a:rPr lang="en-US" sz="2400" spc="-5" dirty="0">
                <a:latin typeface="Canva Sans" panose="020B0604020202020204" charset="0"/>
                <a:cs typeface="Segoe UI"/>
              </a:rPr>
              <a:t>its cloud</a:t>
            </a:r>
            <a:r>
              <a:rPr lang="en-US" sz="2400" spc="10" dirty="0">
                <a:latin typeface="Canva Sans" panose="020B0604020202020204" charset="0"/>
                <a:cs typeface="Segoe UI"/>
              </a:rPr>
              <a:t> </a:t>
            </a:r>
            <a:r>
              <a:rPr lang="en-US" sz="2400" spc="-5" dirty="0">
                <a:latin typeface="Canva Sans" panose="020B0604020202020204" charset="0"/>
                <a:cs typeface="Segoe UI"/>
              </a:rPr>
              <a:t>environment</a:t>
            </a:r>
            <a:r>
              <a:rPr lang="en-US" sz="2400" spc="-20" dirty="0">
                <a:latin typeface="Canva Sans" panose="020B0604020202020204" charset="0"/>
                <a:cs typeface="Segoe UI"/>
              </a:rPr>
              <a:t> </a:t>
            </a:r>
            <a:r>
              <a:rPr lang="en-US" sz="2400" spc="-10" dirty="0">
                <a:latin typeface="Canva Sans" panose="020B0604020202020204" charset="0"/>
                <a:cs typeface="Segoe UI"/>
              </a:rPr>
              <a:t>to</a:t>
            </a:r>
            <a:r>
              <a:rPr lang="en-US" sz="2400" spc="-5" dirty="0">
                <a:latin typeface="Canva Sans" panose="020B0604020202020204" charset="0"/>
                <a:cs typeface="Segoe UI"/>
              </a:rPr>
              <a:t> </a:t>
            </a:r>
            <a:r>
              <a:rPr lang="en-US" sz="2400" spc="-10" dirty="0">
                <a:latin typeface="Canva Sans" panose="020B0604020202020204" charset="0"/>
                <a:cs typeface="Segoe UI"/>
              </a:rPr>
              <a:t>meet</a:t>
            </a:r>
            <a:r>
              <a:rPr lang="en-US" sz="2400" spc="10" dirty="0">
                <a:latin typeface="Canva Sans" panose="020B0604020202020204" charset="0"/>
                <a:cs typeface="Segoe UI"/>
              </a:rPr>
              <a:t> </a:t>
            </a:r>
            <a:r>
              <a:rPr lang="en-US" sz="2400" spc="-5" dirty="0">
                <a:latin typeface="Canva Sans" panose="020B0604020202020204" charset="0"/>
                <a:cs typeface="Segoe UI"/>
              </a:rPr>
              <a:t>specific</a:t>
            </a:r>
            <a:r>
              <a:rPr lang="en-US" sz="2400" spc="20" dirty="0">
                <a:latin typeface="Canva Sans" panose="020B0604020202020204" charset="0"/>
                <a:cs typeface="Segoe UI"/>
              </a:rPr>
              <a:t> </a:t>
            </a:r>
            <a:r>
              <a:rPr lang="en-US" sz="2400" dirty="0">
                <a:latin typeface="Canva Sans" panose="020B0604020202020204" charset="0"/>
                <a:cs typeface="Segoe UI"/>
              </a:rPr>
              <a:t>business </a:t>
            </a:r>
            <a:r>
              <a:rPr lang="en-US" sz="2400" spc="-480" dirty="0">
                <a:latin typeface="Canva Sans" panose="020B0604020202020204" charset="0"/>
                <a:cs typeface="Segoe UI"/>
              </a:rPr>
              <a:t> </a:t>
            </a:r>
            <a:r>
              <a:rPr lang="en-US" sz="2400" spc="-5" dirty="0">
                <a:latin typeface="Canva Sans" panose="020B0604020202020204" charset="0"/>
                <a:cs typeface="Segoe UI"/>
              </a:rPr>
              <a:t>needs.</a:t>
            </a:r>
            <a:endParaRPr lang="en-US" sz="2400" dirty="0">
              <a:latin typeface="Canva Sans" panose="020B0604020202020204" charset="0"/>
              <a:cs typeface="Segoe UI"/>
            </a:endParaRPr>
          </a:p>
          <a:p>
            <a:pPr marL="241300" marR="718185" indent="-229235">
              <a:lnSpc>
                <a:spcPts val="1730"/>
              </a:lnSpc>
              <a:spcBef>
                <a:spcPts val="980"/>
              </a:spcBef>
              <a:buFont typeface="Arial MT"/>
              <a:buChar char="•"/>
              <a:tabLst>
                <a:tab pos="241300" algn="l"/>
                <a:tab pos="241935" algn="l"/>
              </a:tabLst>
            </a:pPr>
            <a:r>
              <a:rPr lang="en-US" sz="2400" b="1" spc="-5" dirty="0">
                <a:latin typeface="Canva Sans" panose="020B0604020202020204" charset="0"/>
                <a:cs typeface="Segoe UI"/>
              </a:rPr>
              <a:t>More </a:t>
            </a:r>
            <a:r>
              <a:rPr lang="en-US" sz="2400" b="1" spc="-10" dirty="0">
                <a:latin typeface="Canva Sans" panose="020B0604020202020204" charset="0"/>
                <a:cs typeface="Segoe UI"/>
              </a:rPr>
              <a:t>control</a:t>
            </a:r>
            <a:r>
              <a:rPr lang="en-US" sz="2400" spc="-10" dirty="0">
                <a:latin typeface="Canva Sans" panose="020B0604020202020204" charset="0"/>
                <a:cs typeface="Segoe UI"/>
              </a:rPr>
              <a:t>—resources</a:t>
            </a:r>
            <a:r>
              <a:rPr lang="en-US" sz="2400" spc="-20" dirty="0">
                <a:latin typeface="Canva Sans" panose="020B0604020202020204" charset="0"/>
                <a:cs typeface="Segoe UI"/>
              </a:rPr>
              <a:t> </a:t>
            </a:r>
            <a:r>
              <a:rPr lang="en-US" sz="2400" spc="-15" dirty="0">
                <a:latin typeface="Canva Sans" panose="020B0604020202020204" charset="0"/>
                <a:cs typeface="Segoe UI"/>
              </a:rPr>
              <a:t>are</a:t>
            </a:r>
            <a:r>
              <a:rPr lang="en-US" sz="2400" spc="-5" dirty="0">
                <a:latin typeface="Canva Sans" panose="020B0604020202020204" charset="0"/>
                <a:cs typeface="Segoe UI"/>
              </a:rPr>
              <a:t> </a:t>
            </a:r>
            <a:r>
              <a:rPr lang="en-US" sz="2400" dirty="0">
                <a:latin typeface="Canva Sans" panose="020B0604020202020204" charset="0"/>
                <a:cs typeface="Segoe UI"/>
              </a:rPr>
              <a:t>not</a:t>
            </a:r>
            <a:r>
              <a:rPr lang="en-US" sz="2400" spc="-20" dirty="0">
                <a:latin typeface="Canva Sans" panose="020B0604020202020204" charset="0"/>
                <a:cs typeface="Segoe UI"/>
              </a:rPr>
              <a:t> </a:t>
            </a:r>
            <a:r>
              <a:rPr lang="en-US" sz="2400" spc="-10" dirty="0">
                <a:latin typeface="Canva Sans" panose="020B0604020202020204" charset="0"/>
                <a:cs typeface="Segoe UI"/>
              </a:rPr>
              <a:t>shared</a:t>
            </a:r>
            <a:r>
              <a:rPr lang="en-US" sz="2400" spc="10" dirty="0">
                <a:latin typeface="Canva Sans" panose="020B0604020202020204" charset="0"/>
                <a:cs typeface="Segoe UI"/>
              </a:rPr>
              <a:t> </a:t>
            </a:r>
            <a:r>
              <a:rPr lang="en-US" sz="2400" spc="-10" dirty="0">
                <a:latin typeface="Canva Sans" panose="020B0604020202020204" charset="0"/>
                <a:cs typeface="Segoe UI"/>
              </a:rPr>
              <a:t>with </a:t>
            </a:r>
            <a:r>
              <a:rPr lang="en-US" sz="2400" dirty="0">
                <a:latin typeface="Canva Sans" panose="020B0604020202020204" charset="0"/>
                <a:cs typeface="Segoe UI"/>
              </a:rPr>
              <a:t>others,</a:t>
            </a:r>
            <a:r>
              <a:rPr lang="en-US" sz="2400" spc="-15" dirty="0">
                <a:latin typeface="Canva Sans" panose="020B0604020202020204" charset="0"/>
                <a:cs typeface="Segoe UI"/>
              </a:rPr>
              <a:t> </a:t>
            </a:r>
            <a:r>
              <a:rPr lang="en-US" sz="2400" spc="-5" dirty="0">
                <a:latin typeface="Canva Sans" panose="020B0604020202020204" charset="0"/>
                <a:cs typeface="Segoe UI"/>
              </a:rPr>
              <a:t>so higher</a:t>
            </a:r>
            <a:r>
              <a:rPr lang="en-US" sz="2400" spc="-10" dirty="0">
                <a:latin typeface="Canva Sans" panose="020B0604020202020204" charset="0"/>
                <a:cs typeface="Segoe UI"/>
              </a:rPr>
              <a:t> levels</a:t>
            </a:r>
            <a:r>
              <a:rPr lang="en-US" sz="2400" spc="15" dirty="0">
                <a:latin typeface="Canva Sans" panose="020B0604020202020204" charset="0"/>
                <a:cs typeface="Segoe UI"/>
              </a:rPr>
              <a:t> </a:t>
            </a:r>
            <a:r>
              <a:rPr lang="en-US" sz="2400" spc="-20" dirty="0">
                <a:latin typeface="Canva Sans" panose="020B0604020202020204" charset="0"/>
                <a:cs typeface="Segoe UI"/>
              </a:rPr>
              <a:t>of</a:t>
            </a:r>
            <a:r>
              <a:rPr lang="en-US" sz="2400" spc="-10" dirty="0">
                <a:latin typeface="Canva Sans" panose="020B0604020202020204" charset="0"/>
                <a:cs typeface="Segoe UI"/>
              </a:rPr>
              <a:t> </a:t>
            </a:r>
            <a:r>
              <a:rPr lang="en-US" sz="2400" spc="-5" dirty="0">
                <a:latin typeface="Canva Sans" panose="020B0604020202020204" charset="0"/>
                <a:cs typeface="Segoe UI"/>
              </a:rPr>
              <a:t>control</a:t>
            </a:r>
            <a:r>
              <a:rPr lang="en-US" sz="2400" spc="-15" dirty="0">
                <a:latin typeface="Canva Sans" panose="020B0604020202020204" charset="0"/>
                <a:cs typeface="Segoe UI"/>
              </a:rPr>
              <a:t> </a:t>
            </a:r>
            <a:r>
              <a:rPr lang="en-US" sz="2400" dirty="0">
                <a:latin typeface="Canva Sans" panose="020B0604020202020204" charset="0"/>
                <a:cs typeface="Segoe UI"/>
              </a:rPr>
              <a:t>and </a:t>
            </a:r>
            <a:r>
              <a:rPr lang="en-US" sz="2400" spc="-10" dirty="0">
                <a:latin typeface="Canva Sans" panose="020B0604020202020204" charset="0"/>
                <a:cs typeface="Segoe UI"/>
              </a:rPr>
              <a:t>privacy</a:t>
            </a:r>
            <a:r>
              <a:rPr lang="en-US" sz="2400" spc="15" dirty="0">
                <a:latin typeface="Canva Sans" panose="020B0604020202020204" charset="0"/>
                <a:cs typeface="Segoe UI"/>
              </a:rPr>
              <a:t> </a:t>
            </a:r>
            <a:r>
              <a:rPr lang="en-US" sz="2400" spc="-15" dirty="0">
                <a:latin typeface="Canva Sans" panose="020B0604020202020204" charset="0"/>
                <a:cs typeface="Segoe UI"/>
              </a:rPr>
              <a:t>are </a:t>
            </a:r>
            <a:r>
              <a:rPr lang="en-US" sz="2400" spc="-480" dirty="0">
                <a:latin typeface="Canva Sans" panose="020B0604020202020204" charset="0"/>
                <a:cs typeface="Segoe UI"/>
              </a:rPr>
              <a:t> </a:t>
            </a:r>
            <a:r>
              <a:rPr lang="en-US" sz="2400" spc="-5" dirty="0">
                <a:latin typeface="Canva Sans" panose="020B0604020202020204" charset="0"/>
                <a:cs typeface="Segoe UI"/>
              </a:rPr>
              <a:t>possible.</a:t>
            </a:r>
            <a:endParaRPr lang="en-US" sz="2400" dirty="0">
              <a:latin typeface="Canva Sans" panose="020B0604020202020204" charset="0"/>
              <a:cs typeface="Segoe UI"/>
            </a:endParaRPr>
          </a:p>
          <a:p>
            <a:pPr marL="241300" indent="-229235">
              <a:lnSpc>
                <a:spcPct val="100000"/>
              </a:lnSpc>
              <a:spcBef>
                <a:spcPts val="590"/>
              </a:spcBef>
              <a:buFont typeface="Arial MT"/>
              <a:buChar char="•"/>
              <a:tabLst>
                <a:tab pos="241300" algn="l"/>
                <a:tab pos="241935" algn="l"/>
              </a:tabLst>
            </a:pPr>
            <a:r>
              <a:rPr lang="en-US" sz="2400" b="1" spc="-5" dirty="0">
                <a:latin typeface="Canva Sans" panose="020B0604020202020204" charset="0"/>
                <a:cs typeface="Segoe UI"/>
              </a:rPr>
              <a:t>More</a:t>
            </a:r>
            <a:r>
              <a:rPr lang="en-US" sz="2400" b="1" spc="-10" dirty="0">
                <a:latin typeface="Canva Sans" panose="020B0604020202020204" charset="0"/>
                <a:cs typeface="Segoe UI"/>
              </a:rPr>
              <a:t> </a:t>
            </a:r>
            <a:r>
              <a:rPr lang="en-US" sz="2400" b="1" spc="-5" dirty="0">
                <a:latin typeface="Canva Sans" panose="020B0604020202020204" charset="0"/>
                <a:cs typeface="Segoe UI"/>
              </a:rPr>
              <a:t>scalability</a:t>
            </a:r>
            <a:r>
              <a:rPr lang="en-US" sz="2400" spc="-5" dirty="0">
                <a:latin typeface="Canva Sans" panose="020B0604020202020204" charset="0"/>
                <a:cs typeface="Segoe UI"/>
              </a:rPr>
              <a:t>—private</a:t>
            </a:r>
            <a:r>
              <a:rPr lang="en-US" sz="2400" spc="-30" dirty="0">
                <a:latin typeface="Canva Sans" panose="020B0604020202020204" charset="0"/>
                <a:cs typeface="Segoe UI"/>
              </a:rPr>
              <a:t> </a:t>
            </a:r>
            <a:r>
              <a:rPr lang="en-US" sz="2400" spc="-5" dirty="0">
                <a:latin typeface="Canva Sans" panose="020B0604020202020204" charset="0"/>
                <a:cs typeface="Segoe UI"/>
              </a:rPr>
              <a:t>clouds</a:t>
            </a:r>
            <a:r>
              <a:rPr lang="en-US" sz="2400" spc="5" dirty="0">
                <a:latin typeface="Canva Sans" panose="020B0604020202020204" charset="0"/>
                <a:cs typeface="Segoe UI"/>
              </a:rPr>
              <a:t> </a:t>
            </a:r>
            <a:r>
              <a:rPr lang="en-US" sz="2400" spc="-10" dirty="0">
                <a:latin typeface="Canva Sans" panose="020B0604020202020204" charset="0"/>
                <a:cs typeface="Segoe UI"/>
              </a:rPr>
              <a:t>often</a:t>
            </a:r>
            <a:r>
              <a:rPr lang="en-US" sz="2400" spc="-20" dirty="0">
                <a:latin typeface="Canva Sans" panose="020B0604020202020204" charset="0"/>
                <a:cs typeface="Segoe UI"/>
              </a:rPr>
              <a:t> </a:t>
            </a:r>
            <a:r>
              <a:rPr lang="en-US" sz="2400" spc="-10" dirty="0">
                <a:latin typeface="Canva Sans" panose="020B0604020202020204" charset="0"/>
                <a:cs typeface="Segoe UI"/>
              </a:rPr>
              <a:t>offer</a:t>
            </a:r>
            <a:r>
              <a:rPr lang="en-US" sz="2400" spc="-5" dirty="0">
                <a:latin typeface="Canva Sans" panose="020B0604020202020204" charset="0"/>
                <a:cs typeface="Segoe UI"/>
              </a:rPr>
              <a:t> </a:t>
            </a:r>
            <a:r>
              <a:rPr lang="en-US" sz="2400" spc="-10" dirty="0">
                <a:latin typeface="Canva Sans" panose="020B0604020202020204" charset="0"/>
                <a:cs typeface="Segoe UI"/>
              </a:rPr>
              <a:t>more</a:t>
            </a:r>
            <a:r>
              <a:rPr lang="en-US" sz="2400" spc="-15" dirty="0">
                <a:latin typeface="Canva Sans" panose="020B0604020202020204" charset="0"/>
                <a:cs typeface="Segoe UI"/>
              </a:rPr>
              <a:t> </a:t>
            </a:r>
            <a:r>
              <a:rPr lang="en-US" sz="2400" spc="-10" dirty="0">
                <a:latin typeface="Canva Sans" panose="020B0604020202020204" charset="0"/>
                <a:cs typeface="Segoe UI"/>
              </a:rPr>
              <a:t>scalability</a:t>
            </a:r>
            <a:r>
              <a:rPr lang="en-US" sz="2400" spc="40" dirty="0">
                <a:latin typeface="Canva Sans" panose="020B0604020202020204" charset="0"/>
                <a:cs typeface="Segoe UI"/>
              </a:rPr>
              <a:t> </a:t>
            </a:r>
            <a:r>
              <a:rPr lang="en-US" sz="2400" spc="-10" dirty="0">
                <a:latin typeface="Canva Sans" panose="020B0604020202020204" charset="0"/>
                <a:cs typeface="Segoe UI"/>
              </a:rPr>
              <a:t>compared</a:t>
            </a:r>
            <a:r>
              <a:rPr lang="en-US" sz="2400" spc="10" dirty="0">
                <a:latin typeface="Canva Sans" panose="020B0604020202020204" charset="0"/>
                <a:cs typeface="Segoe UI"/>
              </a:rPr>
              <a:t> </a:t>
            </a:r>
            <a:r>
              <a:rPr lang="en-US" sz="2400" spc="-10" dirty="0">
                <a:latin typeface="Canva Sans" panose="020B0604020202020204" charset="0"/>
                <a:cs typeface="Segoe UI"/>
              </a:rPr>
              <a:t>to </a:t>
            </a:r>
            <a:r>
              <a:rPr lang="en-US" sz="2400" spc="-5" dirty="0">
                <a:latin typeface="Canva Sans" panose="020B0604020202020204" charset="0"/>
                <a:cs typeface="Segoe UI"/>
              </a:rPr>
              <a:t>on-premises infrastructure.</a:t>
            </a:r>
            <a:endParaRPr lang="en-US" sz="2400" dirty="0">
              <a:latin typeface="Canva Sans" panose="020B0604020202020204" charset="0"/>
              <a:cs typeface="Segoe UI"/>
            </a:endParaRPr>
          </a:p>
        </p:txBody>
      </p:sp>
    </p:spTree>
    <p:extLst>
      <p:ext uri="{BB962C8B-B14F-4D97-AF65-F5344CB8AC3E}">
        <p14:creationId xmlns:p14="http://schemas.microsoft.com/office/powerpoint/2010/main" val="796292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6">
            <a:extLst>
              <a:ext uri="{FF2B5EF4-FFF2-40B4-BE49-F238E27FC236}">
                <a16:creationId xmlns:a16="http://schemas.microsoft.com/office/drawing/2014/main" id="{2A88915B-BF52-11E8-F0BD-70DB8EF1F84E}"/>
              </a:ext>
            </a:extLst>
          </p:cNvPr>
          <p:cNvSpPr/>
          <p:nvPr/>
        </p:nvSpPr>
        <p:spPr>
          <a:xfrm>
            <a:off x="1050396" y="1664260"/>
            <a:ext cx="15854411" cy="0"/>
          </a:xfrm>
          <a:prstGeom prst="line">
            <a:avLst/>
          </a:prstGeom>
          <a:ln w="19050" cap="flat">
            <a:solidFill>
              <a:srgbClr val="949494"/>
            </a:solidFill>
            <a:prstDash val="solid"/>
            <a:headEnd type="none" w="sm" len="sm"/>
            <a:tailEnd type="none" w="sm" len="sm"/>
          </a:ln>
        </p:spPr>
      </p:sp>
      <p:sp>
        <p:nvSpPr>
          <p:cNvPr id="5" name="TextBox 5">
            <a:extLst>
              <a:ext uri="{FF2B5EF4-FFF2-40B4-BE49-F238E27FC236}">
                <a16:creationId xmlns:a16="http://schemas.microsoft.com/office/drawing/2014/main" id="{E2E2D38C-47AD-FE5B-F32B-9EFCF7D29B49}"/>
              </a:ext>
            </a:extLst>
          </p:cNvPr>
          <p:cNvSpPr txBox="1"/>
          <p:nvPr/>
        </p:nvSpPr>
        <p:spPr>
          <a:xfrm>
            <a:off x="1026939" y="886956"/>
            <a:ext cx="15877833" cy="679673"/>
          </a:xfrm>
          <a:prstGeom prst="rect">
            <a:avLst/>
          </a:prstGeom>
        </p:spPr>
        <p:txBody>
          <a:bodyPr lIns="0" tIns="0" rIns="0" bIns="0" rtlCol="0" anchor="t">
            <a:spAutoFit/>
          </a:bodyPr>
          <a:lstStyle/>
          <a:p>
            <a:pPr>
              <a:lnSpc>
                <a:spcPts val="5265"/>
              </a:lnSpc>
            </a:pPr>
            <a:r>
              <a:rPr lang="en-US" sz="4500" dirty="0">
                <a:solidFill>
                  <a:srgbClr val="000000"/>
                </a:solidFill>
                <a:latin typeface="Open Sans SemiBold" panose="020B0706030804020204" pitchFamily="34" charset="0"/>
                <a:ea typeface="Open Sans SemiBold" panose="020B0706030804020204" pitchFamily="34" charset="0"/>
                <a:cs typeface="Open Sans SemiBold" panose="020B0706030804020204" pitchFamily="34" charset="0"/>
              </a:rPr>
              <a:t>Hybrid Cloud Computing</a:t>
            </a:r>
            <a:endParaRPr lang="en-US" sz="2600" dirty="0">
              <a:solidFill>
                <a:srgbClr val="000000"/>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6" name="Freeform 2">
            <a:extLst>
              <a:ext uri="{FF2B5EF4-FFF2-40B4-BE49-F238E27FC236}">
                <a16:creationId xmlns:a16="http://schemas.microsoft.com/office/drawing/2014/main" id="{20B54D0A-D594-9B84-566B-8C2FFFAF945F}"/>
              </a:ext>
            </a:extLst>
          </p:cNvPr>
          <p:cNvSpPr/>
          <p:nvPr/>
        </p:nvSpPr>
        <p:spPr>
          <a:xfrm>
            <a:off x="13716000" y="-2709811"/>
            <a:ext cx="5261959" cy="5419621"/>
          </a:xfrm>
          <a:custGeom>
            <a:avLst/>
            <a:gdLst/>
            <a:ahLst/>
            <a:cxnLst/>
            <a:rect l="l" t="t" r="r" b="b"/>
            <a:pathLst>
              <a:path w="5261959" h="5419621">
                <a:moveTo>
                  <a:pt x="0" y="0"/>
                </a:moveTo>
                <a:lnTo>
                  <a:pt x="5261960" y="0"/>
                </a:lnTo>
                <a:lnTo>
                  <a:pt x="5261960" y="5419622"/>
                </a:lnTo>
                <a:lnTo>
                  <a:pt x="0" y="541962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 name="object 6">
            <a:extLst>
              <a:ext uri="{FF2B5EF4-FFF2-40B4-BE49-F238E27FC236}">
                <a16:creationId xmlns:a16="http://schemas.microsoft.com/office/drawing/2014/main" id="{7A69FF3E-DC0C-C3EE-7C74-08F4E7201BD8}"/>
              </a:ext>
            </a:extLst>
          </p:cNvPr>
          <p:cNvSpPr txBox="1"/>
          <p:nvPr/>
        </p:nvSpPr>
        <p:spPr>
          <a:xfrm>
            <a:off x="1026938" y="2681235"/>
            <a:ext cx="16194261" cy="6689139"/>
          </a:xfrm>
          <a:prstGeom prst="rect">
            <a:avLst/>
          </a:prstGeom>
        </p:spPr>
        <p:txBody>
          <a:bodyPr vert="horz" wrap="square" lIns="0" tIns="59055" rIns="0" bIns="0" rtlCol="0">
            <a:spAutoFit/>
          </a:bodyPr>
          <a:lstStyle/>
          <a:p>
            <a:pPr marL="19050" marR="280988">
              <a:lnSpc>
                <a:spcPct val="90000"/>
              </a:lnSpc>
              <a:spcBef>
                <a:spcPts val="465"/>
              </a:spcBef>
            </a:pPr>
            <a:r>
              <a:rPr lang="en-US" sz="2300" dirty="0">
                <a:latin typeface="Canva Sans" panose="020B0604020202020204" charset="0"/>
                <a:cs typeface="Calibri"/>
              </a:rPr>
              <a:t>A hybrid cloud is a type of cloud computing that combines on-premises infrastructure—or a private cloud—  with a public cloud. Hybrid clouds allow data and apps to move between the two environments.</a:t>
            </a:r>
          </a:p>
          <a:p>
            <a:pPr marL="19050" marR="280988">
              <a:lnSpc>
                <a:spcPct val="90000"/>
              </a:lnSpc>
              <a:spcBef>
                <a:spcPts val="465"/>
              </a:spcBef>
            </a:pPr>
            <a:r>
              <a:rPr lang="en-US" sz="2300" dirty="0">
                <a:latin typeface="Canva Sans" panose="020B0604020202020204" charset="0"/>
                <a:cs typeface="Calibri"/>
              </a:rPr>
              <a:t>Many organizations choose a hybrid cloud approach due to business imperatives such as meeting regulatory  and data sovereignty requirements, taking full advantage of on-premises technology investment or addressing  low latency issues.</a:t>
            </a:r>
          </a:p>
          <a:p>
            <a:pPr marL="19050" marR="280988">
              <a:lnSpc>
                <a:spcPct val="90000"/>
              </a:lnSpc>
              <a:spcBef>
                <a:spcPts val="465"/>
              </a:spcBef>
            </a:pPr>
            <a:r>
              <a:rPr lang="en-US" sz="2300" dirty="0">
                <a:latin typeface="Canva Sans" panose="020B0604020202020204" charset="0"/>
                <a:cs typeface="Calibri"/>
              </a:rPr>
              <a:t>The hybrid cloud is evolving to include edge workloads as well. Edge computing brings the computing power of  the cloud to IoT devices—closer to where the data resides. By moving workloads to the edge, devices spend  less time communicating with the cloud, reducing latency and they are even able to operate reliably in  extended offline periods.</a:t>
            </a:r>
          </a:p>
          <a:p>
            <a:pPr marL="19050" marR="280988">
              <a:lnSpc>
                <a:spcPct val="90000"/>
              </a:lnSpc>
              <a:spcBef>
                <a:spcPts val="465"/>
              </a:spcBef>
            </a:pPr>
            <a:endParaRPr lang="en-US" sz="2300" dirty="0">
              <a:latin typeface="Canva Sans" panose="020B0604020202020204" charset="0"/>
              <a:cs typeface="Calibri"/>
            </a:endParaRPr>
          </a:p>
          <a:p>
            <a:pPr marL="19050" marR="280988">
              <a:lnSpc>
                <a:spcPct val="90000"/>
              </a:lnSpc>
              <a:spcBef>
                <a:spcPts val="465"/>
              </a:spcBef>
            </a:pPr>
            <a:r>
              <a:rPr lang="en-US" sz="2300" dirty="0">
                <a:latin typeface="Canva Sans" panose="020B0604020202020204" charset="0"/>
                <a:cs typeface="Calibri"/>
              </a:rPr>
              <a:t>Advantages of the hybrid cloud:</a:t>
            </a:r>
          </a:p>
          <a:p>
            <a:pPr marL="361950" marR="280988" indent="-342900">
              <a:lnSpc>
                <a:spcPct val="90000"/>
              </a:lnSpc>
              <a:spcBef>
                <a:spcPts val="465"/>
              </a:spcBef>
              <a:buFont typeface="Arial" panose="020B0604020202020204" pitchFamily="34" charset="0"/>
              <a:buChar char="•"/>
            </a:pPr>
            <a:r>
              <a:rPr lang="en-US" sz="2300" b="1" dirty="0">
                <a:latin typeface="Canva Sans" panose="020B0604020202020204" charset="0"/>
                <a:cs typeface="Calibri"/>
              </a:rPr>
              <a:t>Control</a:t>
            </a:r>
            <a:r>
              <a:rPr lang="en-US" sz="2300" dirty="0">
                <a:latin typeface="Canva Sans" panose="020B0604020202020204" charset="0"/>
                <a:cs typeface="Calibri"/>
              </a:rPr>
              <a:t>—your organization can maintain a private infrastructure for sensitive assets or workloads that require  low latency.</a:t>
            </a:r>
          </a:p>
          <a:p>
            <a:pPr marL="361950" marR="280988" indent="-342900">
              <a:lnSpc>
                <a:spcPct val="90000"/>
              </a:lnSpc>
              <a:spcBef>
                <a:spcPts val="465"/>
              </a:spcBef>
              <a:buFont typeface="Arial" panose="020B0604020202020204" pitchFamily="34" charset="0"/>
              <a:buChar char="•"/>
            </a:pPr>
            <a:r>
              <a:rPr lang="en-US" sz="2300" b="1" dirty="0">
                <a:latin typeface="Canva Sans" panose="020B0604020202020204" charset="0"/>
                <a:cs typeface="Calibri"/>
              </a:rPr>
              <a:t>Flexibility</a:t>
            </a:r>
            <a:r>
              <a:rPr lang="en-US" sz="2300" dirty="0">
                <a:latin typeface="Canva Sans" panose="020B0604020202020204" charset="0"/>
                <a:cs typeface="Calibri"/>
              </a:rPr>
              <a:t>—you can take advantage of additional resources in the public cloud when you need them.</a:t>
            </a:r>
          </a:p>
          <a:p>
            <a:pPr marL="361950" marR="280988" indent="-342900">
              <a:lnSpc>
                <a:spcPct val="90000"/>
              </a:lnSpc>
              <a:spcBef>
                <a:spcPts val="465"/>
              </a:spcBef>
              <a:buFont typeface="Arial" panose="020B0604020202020204" pitchFamily="34" charset="0"/>
              <a:buChar char="•"/>
            </a:pPr>
            <a:r>
              <a:rPr lang="en-US" sz="2300" b="1" dirty="0">
                <a:latin typeface="Canva Sans" panose="020B0604020202020204" charset="0"/>
                <a:cs typeface="Calibri"/>
              </a:rPr>
              <a:t>Cost-effectiveness</a:t>
            </a:r>
            <a:r>
              <a:rPr lang="en-US" sz="2300" dirty="0">
                <a:latin typeface="Canva Sans" panose="020B0604020202020204" charset="0"/>
                <a:cs typeface="Calibri"/>
              </a:rPr>
              <a:t>—with the ability to scale to the public cloud, you pay for extra computing power only when  needed.</a:t>
            </a:r>
          </a:p>
          <a:p>
            <a:pPr marL="361950" marR="280988" indent="-342900">
              <a:lnSpc>
                <a:spcPct val="90000"/>
              </a:lnSpc>
              <a:spcBef>
                <a:spcPts val="465"/>
              </a:spcBef>
              <a:buFont typeface="Arial" panose="020B0604020202020204" pitchFamily="34" charset="0"/>
              <a:buChar char="•"/>
            </a:pPr>
            <a:r>
              <a:rPr lang="en-US" sz="2300" b="1" dirty="0">
                <a:latin typeface="Canva Sans" panose="020B0604020202020204" charset="0"/>
                <a:cs typeface="Calibri"/>
              </a:rPr>
              <a:t>Ease</a:t>
            </a:r>
            <a:r>
              <a:rPr lang="en-US" sz="2300" dirty="0">
                <a:latin typeface="Canva Sans" panose="020B0604020202020204" charset="0"/>
                <a:cs typeface="Calibri"/>
              </a:rPr>
              <a:t>—transitioning to the cloud does not have to be overwhelming because you can migrate gradually—  phasing in workloads over time.</a:t>
            </a:r>
          </a:p>
          <a:p>
            <a:pPr marL="19050" marR="280988">
              <a:lnSpc>
                <a:spcPct val="90000"/>
              </a:lnSpc>
              <a:spcBef>
                <a:spcPts val="465"/>
              </a:spcBef>
            </a:pPr>
            <a:endParaRPr lang="en-US" sz="2300" dirty="0">
              <a:latin typeface="Canva Sans" panose="020B0604020202020204" charset="0"/>
              <a:cs typeface="Calibri"/>
            </a:endParaRPr>
          </a:p>
        </p:txBody>
      </p:sp>
    </p:spTree>
    <p:extLst>
      <p:ext uri="{BB962C8B-B14F-4D97-AF65-F5344CB8AC3E}">
        <p14:creationId xmlns:p14="http://schemas.microsoft.com/office/powerpoint/2010/main" val="40065239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5">
            <a:extLst>
              <a:ext uri="{FF2B5EF4-FFF2-40B4-BE49-F238E27FC236}">
                <a16:creationId xmlns:a16="http://schemas.microsoft.com/office/drawing/2014/main" id="{9B17BE69-93F8-DB5D-B9D3-EFA960571010}"/>
              </a:ext>
            </a:extLst>
          </p:cNvPr>
          <p:cNvSpPr txBox="1"/>
          <p:nvPr/>
        </p:nvSpPr>
        <p:spPr>
          <a:xfrm>
            <a:off x="1295400" y="6180529"/>
            <a:ext cx="10767892" cy="2603277"/>
          </a:xfrm>
          <a:prstGeom prst="rect">
            <a:avLst/>
          </a:prstGeom>
        </p:spPr>
        <p:txBody>
          <a:bodyPr lIns="0" tIns="0" rIns="0" bIns="0" rtlCol="0" anchor="t">
            <a:spAutoFit/>
          </a:bodyPr>
          <a:lstStyle/>
          <a:p>
            <a:pPr>
              <a:lnSpc>
                <a:spcPts val="6726"/>
              </a:lnSpc>
            </a:pPr>
            <a:r>
              <a:rPr lang="en-US" sz="11647" dirty="0">
                <a:solidFill>
                  <a:srgbClr val="0078D7"/>
                </a:solidFill>
                <a:latin typeface="Open Sauce SemiBold"/>
              </a:rPr>
              <a:t>Cloud</a:t>
            </a:r>
          </a:p>
          <a:p>
            <a:pPr>
              <a:lnSpc>
                <a:spcPts val="13627"/>
              </a:lnSpc>
            </a:pPr>
            <a:r>
              <a:rPr lang="en-US" sz="11647" dirty="0">
                <a:solidFill>
                  <a:srgbClr val="000000"/>
                </a:solidFill>
                <a:latin typeface="Open Sauce SemiBold"/>
              </a:rPr>
              <a:t>Solutions</a:t>
            </a:r>
          </a:p>
        </p:txBody>
      </p:sp>
      <p:sp>
        <p:nvSpPr>
          <p:cNvPr id="16" name="AutoShape 8">
            <a:extLst>
              <a:ext uri="{FF2B5EF4-FFF2-40B4-BE49-F238E27FC236}">
                <a16:creationId xmlns:a16="http://schemas.microsoft.com/office/drawing/2014/main" id="{6EAE1579-4A32-1C86-7D9E-E705A449F0E4}"/>
              </a:ext>
            </a:extLst>
          </p:cNvPr>
          <p:cNvSpPr/>
          <p:nvPr/>
        </p:nvSpPr>
        <p:spPr>
          <a:xfrm>
            <a:off x="1028700" y="5391895"/>
            <a:ext cx="0" cy="3104405"/>
          </a:xfrm>
          <a:prstGeom prst="line">
            <a:avLst/>
          </a:prstGeom>
          <a:ln w="152400" cap="flat">
            <a:solidFill>
              <a:srgbClr val="0078D7"/>
            </a:solidFill>
            <a:prstDash val="solid"/>
            <a:headEnd type="none" w="sm" len="sm"/>
            <a:tailEnd type="none" w="sm" len="sm"/>
          </a:ln>
        </p:spPr>
        <p:txBody>
          <a:bodyPr/>
          <a:lstStyle/>
          <a:p>
            <a:endParaRPr lang="en-IN" dirty="0"/>
          </a:p>
        </p:txBody>
      </p:sp>
    </p:spTree>
    <p:extLst>
      <p:ext uri="{BB962C8B-B14F-4D97-AF65-F5344CB8AC3E}">
        <p14:creationId xmlns:p14="http://schemas.microsoft.com/office/powerpoint/2010/main" val="7801377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2"/>
          <p:cNvSpPr txBox="1"/>
          <p:nvPr/>
        </p:nvSpPr>
        <p:spPr>
          <a:xfrm>
            <a:off x="1252818" y="2552700"/>
            <a:ext cx="8263784" cy="1205458"/>
          </a:xfrm>
          <a:prstGeom prst="rect">
            <a:avLst/>
          </a:prstGeom>
        </p:spPr>
        <p:txBody>
          <a:bodyPr lIns="0" tIns="0" rIns="0" bIns="0" rtlCol="0" anchor="t">
            <a:spAutoFit/>
          </a:bodyPr>
          <a:lstStyle/>
          <a:p>
            <a:pPr>
              <a:lnSpc>
                <a:spcPts val="9360"/>
              </a:lnSpc>
            </a:pPr>
            <a:r>
              <a:rPr lang="en-US" sz="8000" dirty="0">
                <a:solidFill>
                  <a:srgbClr val="000000"/>
                </a:solidFill>
                <a:latin typeface="Open Sauce SemiBold"/>
              </a:rPr>
              <a:t>AWS</a:t>
            </a:r>
          </a:p>
        </p:txBody>
      </p:sp>
      <p:sp>
        <p:nvSpPr>
          <p:cNvPr id="13" name="TextBox 13"/>
          <p:cNvSpPr txBox="1"/>
          <p:nvPr/>
        </p:nvSpPr>
        <p:spPr>
          <a:xfrm>
            <a:off x="1252818" y="5234700"/>
            <a:ext cx="8957982" cy="4487575"/>
          </a:xfrm>
          <a:prstGeom prst="rect">
            <a:avLst/>
          </a:prstGeom>
        </p:spPr>
        <p:txBody>
          <a:bodyPr wrap="square" lIns="0" tIns="0" rIns="0" bIns="0" rtlCol="0" anchor="t">
            <a:spAutoFit/>
          </a:bodyPr>
          <a:lstStyle/>
          <a:p>
            <a:pPr marL="342900" indent="-342900" algn="just">
              <a:lnSpc>
                <a:spcPts val="3219"/>
              </a:lnSpc>
              <a:buFont typeface="Arial" panose="020B0604020202020204" pitchFamily="34" charset="0"/>
              <a:buChar char="•"/>
            </a:pPr>
            <a:r>
              <a:rPr lang="en-US" sz="2299" dirty="0">
                <a:solidFill>
                  <a:srgbClr val="000000"/>
                </a:solidFill>
                <a:latin typeface="Canva Sans"/>
              </a:rPr>
              <a:t>Amazon Web Services (AWS), launched in 2006, is the market leader in cloud computing, offering a comprehensive and widely adopted cloud platform. </a:t>
            </a:r>
          </a:p>
          <a:p>
            <a:pPr marL="342900" indent="-342900" algn="just">
              <a:lnSpc>
                <a:spcPts val="3219"/>
              </a:lnSpc>
              <a:buFont typeface="Arial" panose="020B0604020202020204" pitchFamily="34" charset="0"/>
              <a:buChar char="•"/>
            </a:pPr>
            <a:r>
              <a:rPr lang="en-US" sz="2299" dirty="0">
                <a:solidFill>
                  <a:srgbClr val="000000"/>
                </a:solidFill>
                <a:latin typeface="Canva Sans"/>
              </a:rPr>
              <a:t>AWS provides an extensive range of services, including EC2 for compute, S3 for storage, RDS for databases, and Lambda for serverless computing, among many others. </a:t>
            </a:r>
          </a:p>
          <a:p>
            <a:pPr marL="342900" indent="-342900" algn="just">
              <a:lnSpc>
                <a:spcPts val="3219"/>
              </a:lnSpc>
              <a:buFont typeface="Arial" panose="020B0604020202020204" pitchFamily="34" charset="0"/>
              <a:buChar char="•"/>
            </a:pPr>
            <a:r>
              <a:rPr lang="en-US" sz="2299" dirty="0">
                <a:solidFill>
                  <a:srgbClr val="000000"/>
                </a:solidFill>
                <a:latin typeface="Canva Sans"/>
              </a:rPr>
              <a:t>Its strengths lie in its extensive service offerings, robust security, and global reach, with numerous data centers around the world. AWS is particularly well-regarded for its strong enterprise support, making it a top choice for businesses of all sizes.</a:t>
            </a:r>
          </a:p>
        </p:txBody>
      </p:sp>
      <p:sp>
        <p:nvSpPr>
          <p:cNvPr id="14" name="TextBox 14"/>
          <p:cNvSpPr txBox="1"/>
          <p:nvPr/>
        </p:nvSpPr>
        <p:spPr>
          <a:xfrm>
            <a:off x="1276630" y="1927417"/>
            <a:ext cx="4572322" cy="424603"/>
          </a:xfrm>
          <a:prstGeom prst="rect">
            <a:avLst/>
          </a:prstGeom>
        </p:spPr>
        <p:txBody>
          <a:bodyPr lIns="0" tIns="0" rIns="0" bIns="0" rtlCol="0" anchor="t">
            <a:spAutoFit/>
          </a:bodyPr>
          <a:lstStyle/>
          <a:p>
            <a:pPr>
              <a:lnSpc>
                <a:spcPts val="3732"/>
              </a:lnSpc>
            </a:pPr>
            <a:r>
              <a:rPr lang="en-US" sz="2764" spc="331" dirty="0">
                <a:solidFill>
                  <a:srgbClr val="0052CC"/>
                </a:solidFill>
                <a:latin typeface="Montserrat Classic"/>
              </a:rPr>
              <a:t>CLOUD SOLUTIONS</a:t>
            </a:r>
          </a:p>
        </p:txBody>
      </p:sp>
      <p:pic>
        <p:nvPicPr>
          <p:cNvPr id="16" name="Picture 15">
            <a:extLst>
              <a:ext uri="{FF2B5EF4-FFF2-40B4-BE49-F238E27FC236}">
                <a16:creationId xmlns:a16="http://schemas.microsoft.com/office/drawing/2014/main" id="{AA9A424E-08FC-ED8E-A969-E31F932395B2}"/>
              </a:ext>
            </a:extLst>
          </p:cNvPr>
          <p:cNvPicPr>
            <a:picLocks noChangeAspect="1"/>
          </p:cNvPicPr>
          <p:nvPr/>
        </p:nvPicPr>
        <p:blipFill>
          <a:blip r:embed="rId3"/>
          <a:stretch>
            <a:fillRect/>
          </a:stretch>
        </p:blipFill>
        <p:spPr>
          <a:xfrm>
            <a:off x="11658600" y="3758158"/>
            <a:ext cx="5833381" cy="219238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2"/>
          <p:cNvSpPr txBox="1"/>
          <p:nvPr/>
        </p:nvSpPr>
        <p:spPr>
          <a:xfrm>
            <a:off x="1252818" y="2552700"/>
            <a:ext cx="8263784" cy="1205458"/>
          </a:xfrm>
          <a:prstGeom prst="rect">
            <a:avLst/>
          </a:prstGeom>
        </p:spPr>
        <p:txBody>
          <a:bodyPr lIns="0" tIns="0" rIns="0" bIns="0" rtlCol="0" anchor="t">
            <a:spAutoFit/>
          </a:bodyPr>
          <a:lstStyle/>
          <a:p>
            <a:pPr>
              <a:lnSpc>
                <a:spcPts val="9360"/>
              </a:lnSpc>
            </a:pPr>
            <a:r>
              <a:rPr lang="en-US" sz="8000" dirty="0">
                <a:solidFill>
                  <a:srgbClr val="000000"/>
                </a:solidFill>
                <a:latin typeface="Open Sauce SemiBold"/>
              </a:rPr>
              <a:t>AZURE</a:t>
            </a:r>
          </a:p>
        </p:txBody>
      </p:sp>
      <p:sp>
        <p:nvSpPr>
          <p:cNvPr id="14" name="TextBox 14"/>
          <p:cNvSpPr txBox="1"/>
          <p:nvPr/>
        </p:nvSpPr>
        <p:spPr>
          <a:xfrm>
            <a:off x="1276630" y="1927417"/>
            <a:ext cx="4572322" cy="424603"/>
          </a:xfrm>
          <a:prstGeom prst="rect">
            <a:avLst/>
          </a:prstGeom>
        </p:spPr>
        <p:txBody>
          <a:bodyPr lIns="0" tIns="0" rIns="0" bIns="0" rtlCol="0" anchor="t">
            <a:spAutoFit/>
          </a:bodyPr>
          <a:lstStyle/>
          <a:p>
            <a:pPr>
              <a:lnSpc>
                <a:spcPts val="3732"/>
              </a:lnSpc>
            </a:pPr>
            <a:r>
              <a:rPr lang="en-US" sz="2764" spc="331" dirty="0">
                <a:solidFill>
                  <a:srgbClr val="0052CC"/>
                </a:solidFill>
                <a:latin typeface="Montserrat Classic"/>
              </a:rPr>
              <a:t>CLOUD SOLUTIONS</a:t>
            </a:r>
          </a:p>
        </p:txBody>
      </p:sp>
      <p:pic>
        <p:nvPicPr>
          <p:cNvPr id="15" name="Picture 14">
            <a:extLst>
              <a:ext uri="{FF2B5EF4-FFF2-40B4-BE49-F238E27FC236}">
                <a16:creationId xmlns:a16="http://schemas.microsoft.com/office/drawing/2014/main" id="{B1B3ACC1-D1AD-1498-EAF5-F32FE8A30B48}"/>
              </a:ext>
            </a:extLst>
          </p:cNvPr>
          <p:cNvPicPr>
            <a:picLocks noChangeAspect="1"/>
          </p:cNvPicPr>
          <p:nvPr/>
        </p:nvPicPr>
        <p:blipFill>
          <a:blip r:embed="rId2"/>
          <a:stretch>
            <a:fillRect/>
          </a:stretch>
        </p:blipFill>
        <p:spPr>
          <a:xfrm>
            <a:off x="11658600" y="4138511"/>
            <a:ext cx="5716556" cy="1650209"/>
          </a:xfrm>
          <a:prstGeom prst="rect">
            <a:avLst/>
          </a:prstGeom>
        </p:spPr>
      </p:pic>
      <p:sp>
        <p:nvSpPr>
          <p:cNvPr id="2" name="TextBox 13">
            <a:extLst>
              <a:ext uri="{FF2B5EF4-FFF2-40B4-BE49-F238E27FC236}">
                <a16:creationId xmlns:a16="http://schemas.microsoft.com/office/drawing/2014/main" id="{2A9EA86A-3836-D91E-4E49-118744E9C130}"/>
              </a:ext>
            </a:extLst>
          </p:cNvPr>
          <p:cNvSpPr txBox="1"/>
          <p:nvPr/>
        </p:nvSpPr>
        <p:spPr>
          <a:xfrm>
            <a:off x="1252818" y="5234700"/>
            <a:ext cx="8957982" cy="4487575"/>
          </a:xfrm>
          <a:prstGeom prst="rect">
            <a:avLst/>
          </a:prstGeom>
        </p:spPr>
        <p:txBody>
          <a:bodyPr wrap="square" lIns="0" tIns="0" rIns="0" bIns="0" rtlCol="0" anchor="t">
            <a:spAutoFit/>
          </a:bodyPr>
          <a:lstStyle/>
          <a:p>
            <a:pPr marL="342900" indent="-342900" algn="just">
              <a:lnSpc>
                <a:spcPts val="3219"/>
              </a:lnSpc>
              <a:buFont typeface="Arial" panose="020B0604020202020204" pitchFamily="34" charset="0"/>
              <a:buChar char="•"/>
            </a:pPr>
            <a:r>
              <a:rPr lang="en-US" sz="2299" dirty="0">
                <a:solidFill>
                  <a:srgbClr val="000000"/>
                </a:solidFill>
                <a:latin typeface="Canva Sans"/>
              </a:rPr>
              <a:t>Introduced in 2010, Microsoft Azure is a close competitor to AWS and is known for its seamless integration with Microsoft products. </a:t>
            </a:r>
          </a:p>
          <a:p>
            <a:pPr marL="342900" indent="-342900" algn="just">
              <a:lnSpc>
                <a:spcPts val="3219"/>
              </a:lnSpc>
              <a:buFont typeface="Arial" panose="020B0604020202020204" pitchFamily="34" charset="0"/>
              <a:buChar char="•"/>
            </a:pPr>
            <a:r>
              <a:rPr lang="en-US" sz="2299" dirty="0">
                <a:solidFill>
                  <a:srgbClr val="000000"/>
                </a:solidFill>
                <a:latin typeface="Canva Sans"/>
              </a:rPr>
              <a:t>Key services offered by Azure include Virtual Machines for compute, Azure Blob Storage for storage, Azure SQL Database for databases, and Azure Functions for serverless computing. </a:t>
            </a:r>
          </a:p>
          <a:p>
            <a:pPr marL="342900" indent="-342900" algn="just">
              <a:lnSpc>
                <a:spcPts val="3219"/>
              </a:lnSpc>
              <a:buFont typeface="Arial" panose="020B0604020202020204" pitchFamily="34" charset="0"/>
              <a:buChar char="•"/>
            </a:pPr>
            <a:r>
              <a:rPr lang="en-US" sz="2299" dirty="0">
                <a:solidFill>
                  <a:srgbClr val="000000"/>
                </a:solidFill>
                <a:latin typeface="Canva Sans"/>
              </a:rPr>
              <a:t>Azure's strengths include its ability to integrate seamlessly with Windows Server, Active Directory, and other Microsoft products, as well as its hybrid cloud capabilities and strong presence in the enterprise market. </a:t>
            </a:r>
          </a:p>
        </p:txBody>
      </p:sp>
    </p:spTree>
    <p:extLst>
      <p:ext uri="{BB962C8B-B14F-4D97-AF65-F5344CB8AC3E}">
        <p14:creationId xmlns:p14="http://schemas.microsoft.com/office/powerpoint/2010/main" val="15541394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2"/>
          <p:cNvSpPr txBox="1"/>
          <p:nvPr/>
        </p:nvSpPr>
        <p:spPr>
          <a:xfrm>
            <a:off x="1252818" y="2552700"/>
            <a:ext cx="8263784" cy="1205458"/>
          </a:xfrm>
          <a:prstGeom prst="rect">
            <a:avLst/>
          </a:prstGeom>
        </p:spPr>
        <p:txBody>
          <a:bodyPr lIns="0" tIns="0" rIns="0" bIns="0" rtlCol="0" anchor="t">
            <a:spAutoFit/>
          </a:bodyPr>
          <a:lstStyle/>
          <a:p>
            <a:pPr>
              <a:lnSpc>
                <a:spcPts val="9360"/>
              </a:lnSpc>
            </a:pPr>
            <a:r>
              <a:rPr lang="en-US" sz="8000" dirty="0">
                <a:solidFill>
                  <a:srgbClr val="000000"/>
                </a:solidFill>
                <a:latin typeface="Open Sauce SemiBold"/>
              </a:rPr>
              <a:t>GCP</a:t>
            </a:r>
          </a:p>
        </p:txBody>
      </p:sp>
      <p:sp>
        <p:nvSpPr>
          <p:cNvPr id="14" name="TextBox 14"/>
          <p:cNvSpPr txBox="1"/>
          <p:nvPr/>
        </p:nvSpPr>
        <p:spPr>
          <a:xfrm>
            <a:off x="1276630" y="1927417"/>
            <a:ext cx="4572322" cy="424603"/>
          </a:xfrm>
          <a:prstGeom prst="rect">
            <a:avLst/>
          </a:prstGeom>
        </p:spPr>
        <p:txBody>
          <a:bodyPr lIns="0" tIns="0" rIns="0" bIns="0" rtlCol="0" anchor="t">
            <a:spAutoFit/>
          </a:bodyPr>
          <a:lstStyle/>
          <a:p>
            <a:pPr>
              <a:lnSpc>
                <a:spcPts val="3732"/>
              </a:lnSpc>
            </a:pPr>
            <a:r>
              <a:rPr lang="en-US" sz="2764" spc="331" dirty="0">
                <a:solidFill>
                  <a:srgbClr val="0052CC"/>
                </a:solidFill>
                <a:latin typeface="Montserrat Classic"/>
              </a:rPr>
              <a:t>CLOUD SOLUTIONS</a:t>
            </a:r>
          </a:p>
        </p:txBody>
      </p:sp>
      <p:pic>
        <p:nvPicPr>
          <p:cNvPr id="19" name="Picture 18">
            <a:extLst>
              <a:ext uri="{FF2B5EF4-FFF2-40B4-BE49-F238E27FC236}">
                <a16:creationId xmlns:a16="http://schemas.microsoft.com/office/drawing/2014/main" id="{F71A3556-1B3B-6101-F8C1-309905E964EF}"/>
              </a:ext>
            </a:extLst>
          </p:cNvPr>
          <p:cNvPicPr>
            <a:picLocks noChangeAspect="1"/>
          </p:cNvPicPr>
          <p:nvPr/>
        </p:nvPicPr>
        <p:blipFill>
          <a:blip r:embed="rId2"/>
          <a:stretch>
            <a:fillRect/>
          </a:stretch>
        </p:blipFill>
        <p:spPr>
          <a:xfrm>
            <a:off x="11811000" y="3974699"/>
            <a:ext cx="5982640" cy="1977834"/>
          </a:xfrm>
          <a:prstGeom prst="rect">
            <a:avLst/>
          </a:prstGeom>
        </p:spPr>
      </p:pic>
      <p:sp>
        <p:nvSpPr>
          <p:cNvPr id="2" name="TextBox 13">
            <a:extLst>
              <a:ext uri="{FF2B5EF4-FFF2-40B4-BE49-F238E27FC236}">
                <a16:creationId xmlns:a16="http://schemas.microsoft.com/office/drawing/2014/main" id="{6BE89EF5-9811-672E-C3D7-9E37DCE0DFE9}"/>
              </a:ext>
            </a:extLst>
          </p:cNvPr>
          <p:cNvSpPr txBox="1"/>
          <p:nvPr/>
        </p:nvSpPr>
        <p:spPr>
          <a:xfrm>
            <a:off x="1252818" y="5234700"/>
            <a:ext cx="8957982" cy="4077206"/>
          </a:xfrm>
          <a:prstGeom prst="rect">
            <a:avLst/>
          </a:prstGeom>
        </p:spPr>
        <p:txBody>
          <a:bodyPr wrap="square" lIns="0" tIns="0" rIns="0" bIns="0" rtlCol="0" anchor="t">
            <a:spAutoFit/>
          </a:bodyPr>
          <a:lstStyle/>
          <a:p>
            <a:pPr marL="342900" indent="-342900" algn="just">
              <a:lnSpc>
                <a:spcPts val="3219"/>
              </a:lnSpc>
              <a:buFont typeface="Arial" panose="020B0604020202020204" pitchFamily="34" charset="0"/>
              <a:buChar char="•"/>
            </a:pPr>
            <a:r>
              <a:rPr lang="en-US" sz="2299" dirty="0">
                <a:solidFill>
                  <a:srgbClr val="000000"/>
                </a:solidFill>
                <a:latin typeface="Canva Sans"/>
              </a:rPr>
              <a:t>Google Cloud Platform (GCP), launched in 2008, is renowned for its data analytics and machine learning capabilities. </a:t>
            </a:r>
          </a:p>
          <a:p>
            <a:pPr marL="342900" indent="-342900" algn="just">
              <a:lnSpc>
                <a:spcPts val="3219"/>
              </a:lnSpc>
              <a:buFont typeface="Arial" panose="020B0604020202020204" pitchFamily="34" charset="0"/>
              <a:buChar char="•"/>
            </a:pPr>
            <a:r>
              <a:rPr lang="en-US" sz="2299" dirty="0">
                <a:solidFill>
                  <a:srgbClr val="000000"/>
                </a:solidFill>
                <a:latin typeface="Canva Sans"/>
              </a:rPr>
              <a:t>GCP offers key services such as Compute Engine for compute, Cloud Storage for storage, </a:t>
            </a:r>
            <a:r>
              <a:rPr lang="en-US" sz="2299" dirty="0" err="1">
                <a:solidFill>
                  <a:srgbClr val="000000"/>
                </a:solidFill>
                <a:latin typeface="Canva Sans"/>
              </a:rPr>
              <a:t>BigQuery</a:t>
            </a:r>
            <a:r>
              <a:rPr lang="en-US" sz="2299" dirty="0">
                <a:solidFill>
                  <a:srgbClr val="000000"/>
                </a:solidFill>
                <a:latin typeface="Canva Sans"/>
              </a:rPr>
              <a:t> for big data, and Cloud Functions for serverless computing. </a:t>
            </a:r>
          </a:p>
          <a:p>
            <a:pPr marL="342900" indent="-342900" algn="just">
              <a:lnSpc>
                <a:spcPts val="3219"/>
              </a:lnSpc>
              <a:buFont typeface="Arial" panose="020B0604020202020204" pitchFamily="34" charset="0"/>
              <a:buChar char="•"/>
            </a:pPr>
            <a:r>
              <a:rPr lang="en-US" sz="2299" dirty="0">
                <a:solidFill>
                  <a:srgbClr val="000000"/>
                </a:solidFill>
                <a:latin typeface="Canva Sans"/>
              </a:rPr>
              <a:t>GCP stands out due to its superior data analytics and machine learning tools, cost-effective pricing, and strong emphasis on open-source technologies and containerization. These strengths make GCP a preferred choice for businesses focusing on data-driven applications and innovation.</a:t>
            </a:r>
          </a:p>
        </p:txBody>
      </p:sp>
    </p:spTree>
    <p:extLst>
      <p:ext uri="{BB962C8B-B14F-4D97-AF65-F5344CB8AC3E}">
        <p14:creationId xmlns:p14="http://schemas.microsoft.com/office/powerpoint/2010/main" val="39622906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2"/>
          <p:cNvSpPr txBox="1"/>
          <p:nvPr/>
        </p:nvSpPr>
        <p:spPr>
          <a:xfrm>
            <a:off x="1252818" y="2552700"/>
            <a:ext cx="8263784" cy="1205458"/>
          </a:xfrm>
          <a:prstGeom prst="rect">
            <a:avLst/>
          </a:prstGeom>
        </p:spPr>
        <p:txBody>
          <a:bodyPr lIns="0" tIns="0" rIns="0" bIns="0" rtlCol="0" anchor="t">
            <a:spAutoFit/>
          </a:bodyPr>
          <a:lstStyle/>
          <a:p>
            <a:pPr>
              <a:lnSpc>
                <a:spcPts val="9360"/>
              </a:lnSpc>
            </a:pPr>
            <a:r>
              <a:rPr lang="en-US" sz="8000" dirty="0">
                <a:solidFill>
                  <a:srgbClr val="000000"/>
                </a:solidFill>
                <a:latin typeface="Open Sauce SemiBold"/>
              </a:rPr>
              <a:t>IBM Cloud</a:t>
            </a:r>
          </a:p>
        </p:txBody>
      </p:sp>
      <p:sp>
        <p:nvSpPr>
          <p:cNvPr id="13" name="TextBox 13"/>
          <p:cNvSpPr txBox="1"/>
          <p:nvPr/>
        </p:nvSpPr>
        <p:spPr>
          <a:xfrm>
            <a:off x="1252818" y="5234700"/>
            <a:ext cx="8957982" cy="4487575"/>
          </a:xfrm>
          <a:prstGeom prst="rect">
            <a:avLst/>
          </a:prstGeom>
        </p:spPr>
        <p:txBody>
          <a:bodyPr wrap="square" lIns="0" tIns="0" rIns="0" bIns="0" rtlCol="0" anchor="t">
            <a:spAutoFit/>
          </a:bodyPr>
          <a:lstStyle/>
          <a:p>
            <a:pPr marL="342900" indent="-342900" algn="just">
              <a:lnSpc>
                <a:spcPts val="3219"/>
              </a:lnSpc>
              <a:buFont typeface="Arial" panose="020B0604020202020204" pitchFamily="34" charset="0"/>
              <a:buChar char="•"/>
            </a:pPr>
            <a:r>
              <a:rPr lang="en-US" sz="2299" dirty="0">
                <a:solidFill>
                  <a:srgbClr val="000000"/>
                </a:solidFill>
                <a:latin typeface="Canva Sans"/>
              </a:rPr>
              <a:t>IBM Cloud provides both platform as a service (PaaS) and infrastructure as a service (IaaS), catering to enterprise solutions. </a:t>
            </a:r>
          </a:p>
          <a:p>
            <a:pPr marL="342900" indent="-342900" algn="just">
              <a:lnSpc>
                <a:spcPts val="3219"/>
              </a:lnSpc>
              <a:buFont typeface="Arial" panose="020B0604020202020204" pitchFamily="34" charset="0"/>
              <a:buChar char="•"/>
            </a:pPr>
            <a:r>
              <a:rPr lang="en-US" sz="2299" dirty="0">
                <a:solidFill>
                  <a:srgbClr val="000000"/>
                </a:solidFill>
                <a:latin typeface="Canva Sans"/>
              </a:rPr>
              <a:t>Key services include IBM Cloud Functions for serverless computing, IBM Cloud Object Storage, and IBM Db2 on Cloud for databases. </a:t>
            </a:r>
          </a:p>
          <a:p>
            <a:pPr marL="342900" indent="-342900" algn="just">
              <a:lnSpc>
                <a:spcPts val="3219"/>
              </a:lnSpc>
              <a:buFont typeface="Arial" panose="020B0604020202020204" pitchFamily="34" charset="0"/>
              <a:buChar char="•"/>
            </a:pPr>
            <a:r>
              <a:rPr lang="en-US" sz="2299" dirty="0">
                <a:solidFill>
                  <a:srgbClr val="000000"/>
                </a:solidFill>
                <a:latin typeface="Canva Sans"/>
              </a:rPr>
              <a:t>IBM Cloud's strengths are its advanced AI and machine learning capabilities, particularly through Watson, its robust hybrid cloud offerings, and its enterprise-friendly solutions. IBM Cloud is well-suited for organizations looking for powerful AI tools and hybrid cloud environments.</a:t>
            </a:r>
          </a:p>
        </p:txBody>
      </p:sp>
      <p:sp>
        <p:nvSpPr>
          <p:cNvPr id="14" name="TextBox 14"/>
          <p:cNvSpPr txBox="1"/>
          <p:nvPr/>
        </p:nvSpPr>
        <p:spPr>
          <a:xfrm>
            <a:off x="1276630" y="1927417"/>
            <a:ext cx="4572322" cy="424603"/>
          </a:xfrm>
          <a:prstGeom prst="rect">
            <a:avLst/>
          </a:prstGeom>
        </p:spPr>
        <p:txBody>
          <a:bodyPr lIns="0" tIns="0" rIns="0" bIns="0" rtlCol="0" anchor="t">
            <a:spAutoFit/>
          </a:bodyPr>
          <a:lstStyle/>
          <a:p>
            <a:pPr>
              <a:lnSpc>
                <a:spcPts val="3732"/>
              </a:lnSpc>
            </a:pPr>
            <a:r>
              <a:rPr lang="en-US" sz="2764" spc="331" dirty="0">
                <a:solidFill>
                  <a:srgbClr val="0052CC"/>
                </a:solidFill>
                <a:latin typeface="Montserrat Classic"/>
              </a:rPr>
              <a:t>CLOUD SOLUTIONS</a:t>
            </a:r>
          </a:p>
        </p:txBody>
      </p:sp>
      <p:pic>
        <p:nvPicPr>
          <p:cNvPr id="4" name="Picture 3">
            <a:extLst>
              <a:ext uri="{FF2B5EF4-FFF2-40B4-BE49-F238E27FC236}">
                <a16:creationId xmlns:a16="http://schemas.microsoft.com/office/drawing/2014/main" id="{A95E8797-BE63-6EB2-207E-1320388880E8}"/>
              </a:ext>
            </a:extLst>
          </p:cNvPr>
          <p:cNvPicPr>
            <a:picLocks noChangeAspect="1"/>
          </p:cNvPicPr>
          <p:nvPr/>
        </p:nvPicPr>
        <p:blipFill>
          <a:blip r:embed="rId3"/>
          <a:stretch>
            <a:fillRect/>
          </a:stretch>
        </p:blipFill>
        <p:spPr>
          <a:xfrm>
            <a:off x="11125200" y="4356683"/>
            <a:ext cx="6781800" cy="1573633"/>
          </a:xfrm>
          <a:prstGeom prst="rect">
            <a:avLst/>
          </a:prstGeom>
        </p:spPr>
      </p:pic>
    </p:spTree>
    <p:extLst>
      <p:ext uri="{BB962C8B-B14F-4D97-AF65-F5344CB8AC3E}">
        <p14:creationId xmlns:p14="http://schemas.microsoft.com/office/powerpoint/2010/main" val="25574632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2"/>
          <p:cNvSpPr txBox="1"/>
          <p:nvPr/>
        </p:nvSpPr>
        <p:spPr>
          <a:xfrm>
            <a:off x="1252818" y="2552700"/>
            <a:ext cx="8263784" cy="2410916"/>
          </a:xfrm>
          <a:prstGeom prst="rect">
            <a:avLst/>
          </a:prstGeom>
        </p:spPr>
        <p:txBody>
          <a:bodyPr lIns="0" tIns="0" rIns="0" bIns="0" rtlCol="0" anchor="t">
            <a:spAutoFit/>
          </a:bodyPr>
          <a:lstStyle/>
          <a:p>
            <a:pPr>
              <a:lnSpc>
                <a:spcPts val="9360"/>
              </a:lnSpc>
            </a:pPr>
            <a:r>
              <a:rPr lang="en-US" sz="8000" dirty="0">
                <a:solidFill>
                  <a:srgbClr val="000000"/>
                </a:solidFill>
                <a:latin typeface="Open Sauce SemiBold"/>
              </a:rPr>
              <a:t>Other Cloud Providers</a:t>
            </a:r>
          </a:p>
        </p:txBody>
      </p:sp>
      <p:sp>
        <p:nvSpPr>
          <p:cNvPr id="13" name="TextBox 13"/>
          <p:cNvSpPr txBox="1"/>
          <p:nvPr/>
        </p:nvSpPr>
        <p:spPr>
          <a:xfrm>
            <a:off x="1252818" y="5234700"/>
            <a:ext cx="8957982" cy="3666901"/>
          </a:xfrm>
          <a:prstGeom prst="rect">
            <a:avLst/>
          </a:prstGeom>
        </p:spPr>
        <p:txBody>
          <a:bodyPr wrap="square" lIns="0" tIns="0" rIns="0" bIns="0" rtlCol="0" anchor="t">
            <a:spAutoFit/>
          </a:bodyPr>
          <a:lstStyle/>
          <a:p>
            <a:pPr marL="342900" indent="-342900" algn="just">
              <a:lnSpc>
                <a:spcPts val="3219"/>
              </a:lnSpc>
              <a:buFont typeface="Arial" panose="020B0604020202020204" pitchFamily="34" charset="0"/>
              <a:buChar char="•"/>
            </a:pPr>
            <a:r>
              <a:rPr lang="en-US" sz="2300" b="1" dirty="0">
                <a:solidFill>
                  <a:srgbClr val="000000"/>
                </a:solidFill>
                <a:latin typeface="Canva Sans" panose="020B0604020202020204" charset="0"/>
              </a:rPr>
              <a:t>Digital Ocean:</a:t>
            </a:r>
            <a:r>
              <a:rPr lang="en-US" sz="2300" dirty="0">
                <a:solidFill>
                  <a:srgbClr val="000000"/>
                </a:solidFill>
                <a:latin typeface="Canva Sans" panose="020B0604020202020204" charset="0"/>
              </a:rPr>
              <a:t> Popular among developers for simplicity and cost-effectiveness, focusing on small to medium-sized businesses.</a:t>
            </a:r>
          </a:p>
          <a:p>
            <a:pPr marL="342900" indent="-342900" algn="just">
              <a:lnSpc>
                <a:spcPts val="3219"/>
              </a:lnSpc>
              <a:buFont typeface="Arial" panose="020B0604020202020204" pitchFamily="34" charset="0"/>
              <a:buChar char="•"/>
            </a:pPr>
            <a:r>
              <a:rPr lang="en-US" sz="2300" b="1" dirty="0">
                <a:solidFill>
                  <a:srgbClr val="000000"/>
                </a:solidFill>
                <a:latin typeface="Canva Sans" panose="020B0604020202020204" charset="0"/>
              </a:rPr>
              <a:t>Oracle Cloud: </a:t>
            </a:r>
            <a:r>
              <a:rPr lang="en-US" sz="2300" dirty="0">
                <a:solidFill>
                  <a:srgbClr val="000000"/>
                </a:solidFill>
                <a:latin typeface="Canva Sans" panose="020B0604020202020204" charset="0"/>
              </a:rPr>
              <a:t>Oracle Cloud focuses on enterprise solutions, particularly databases. </a:t>
            </a:r>
            <a:r>
              <a:rPr lang="fr-FR" sz="2300" dirty="0">
                <a:solidFill>
                  <a:srgbClr val="000000"/>
                </a:solidFill>
                <a:latin typeface="Canva Sans" panose="020B0604020202020204" charset="0"/>
              </a:rPr>
              <a:t>Key Services: Oracle Cloud Infrastructure (OCI), Oracle </a:t>
            </a:r>
            <a:r>
              <a:rPr lang="fr-FR" sz="2300" dirty="0" err="1">
                <a:solidFill>
                  <a:srgbClr val="000000"/>
                </a:solidFill>
                <a:latin typeface="Canva Sans" panose="020B0604020202020204" charset="0"/>
              </a:rPr>
              <a:t>Autonomous</a:t>
            </a:r>
            <a:r>
              <a:rPr lang="fr-FR" sz="2300" dirty="0">
                <a:solidFill>
                  <a:srgbClr val="000000"/>
                </a:solidFill>
                <a:latin typeface="Canva Sans" panose="020B0604020202020204" charset="0"/>
              </a:rPr>
              <a:t> </a:t>
            </a:r>
            <a:r>
              <a:rPr lang="fr-FR" sz="2300" dirty="0" err="1">
                <a:solidFill>
                  <a:srgbClr val="000000"/>
                </a:solidFill>
                <a:latin typeface="Canva Sans" panose="020B0604020202020204" charset="0"/>
              </a:rPr>
              <a:t>Database</a:t>
            </a:r>
            <a:r>
              <a:rPr lang="fr-FR" sz="2300" dirty="0">
                <a:solidFill>
                  <a:srgbClr val="000000"/>
                </a:solidFill>
                <a:latin typeface="Canva Sans" panose="020B0604020202020204" charset="0"/>
              </a:rPr>
              <a:t>, Oracle Cloud Applications.</a:t>
            </a:r>
            <a:r>
              <a:rPr lang="en-US" sz="2300" dirty="0">
                <a:solidFill>
                  <a:srgbClr val="000000"/>
                </a:solidFill>
                <a:latin typeface="Canva Sans" panose="020B0604020202020204" charset="0"/>
              </a:rPr>
              <a:t> Powerful database services, strong security features, enterprise resource planning (ERP) capabilities.</a:t>
            </a:r>
          </a:p>
        </p:txBody>
      </p:sp>
      <p:sp>
        <p:nvSpPr>
          <p:cNvPr id="14" name="TextBox 14"/>
          <p:cNvSpPr txBox="1"/>
          <p:nvPr/>
        </p:nvSpPr>
        <p:spPr>
          <a:xfrm>
            <a:off x="1276630" y="1927417"/>
            <a:ext cx="4572322" cy="424603"/>
          </a:xfrm>
          <a:prstGeom prst="rect">
            <a:avLst/>
          </a:prstGeom>
        </p:spPr>
        <p:txBody>
          <a:bodyPr lIns="0" tIns="0" rIns="0" bIns="0" rtlCol="0" anchor="t">
            <a:spAutoFit/>
          </a:bodyPr>
          <a:lstStyle/>
          <a:p>
            <a:pPr>
              <a:lnSpc>
                <a:spcPts val="3732"/>
              </a:lnSpc>
            </a:pPr>
            <a:r>
              <a:rPr lang="en-US" sz="2764" spc="331" dirty="0">
                <a:solidFill>
                  <a:srgbClr val="0052CC"/>
                </a:solidFill>
                <a:latin typeface="Montserrat Classic"/>
              </a:rPr>
              <a:t>CLOUD SOLUTIONS</a:t>
            </a:r>
          </a:p>
        </p:txBody>
      </p:sp>
      <p:pic>
        <p:nvPicPr>
          <p:cNvPr id="6151" name="Picture 7">
            <a:extLst>
              <a:ext uri="{FF2B5EF4-FFF2-40B4-BE49-F238E27FC236}">
                <a16:creationId xmlns:a16="http://schemas.microsoft.com/office/drawing/2014/main" id="{B04B9F7B-B6F6-946E-8DFD-D34B920980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34800" y="6896100"/>
            <a:ext cx="6018696" cy="102806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85974C14-A603-57B9-4289-FE7CF90BBE8C}"/>
              </a:ext>
            </a:extLst>
          </p:cNvPr>
          <p:cNvPicPr>
            <a:picLocks noChangeAspect="1"/>
          </p:cNvPicPr>
          <p:nvPr/>
        </p:nvPicPr>
        <p:blipFill>
          <a:blip r:embed="rId4"/>
          <a:stretch>
            <a:fillRect/>
          </a:stretch>
        </p:blipFill>
        <p:spPr>
          <a:xfrm>
            <a:off x="12115800" y="3009900"/>
            <a:ext cx="5256696" cy="1796038"/>
          </a:xfrm>
          <a:prstGeom prst="rect">
            <a:avLst/>
          </a:prstGeom>
        </p:spPr>
      </p:pic>
    </p:spTree>
    <p:extLst>
      <p:ext uri="{BB962C8B-B14F-4D97-AF65-F5344CB8AC3E}">
        <p14:creationId xmlns:p14="http://schemas.microsoft.com/office/powerpoint/2010/main" val="1061779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6">
            <a:extLst>
              <a:ext uri="{FF2B5EF4-FFF2-40B4-BE49-F238E27FC236}">
                <a16:creationId xmlns:a16="http://schemas.microsoft.com/office/drawing/2014/main" id="{B154C501-1390-DD0F-E51C-86583D279ED0}"/>
              </a:ext>
            </a:extLst>
          </p:cNvPr>
          <p:cNvSpPr/>
          <p:nvPr/>
        </p:nvSpPr>
        <p:spPr>
          <a:xfrm>
            <a:off x="1050396" y="1664260"/>
            <a:ext cx="15854411" cy="0"/>
          </a:xfrm>
          <a:prstGeom prst="line">
            <a:avLst/>
          </a:prstGeom>
          <a:ln w="19050" cap="flat">
            <a:solidFill>
              <a:srgbClr val="949494"/>
            </a:solidFill>
            <a:prstDash val="solid"/>
            <a:headEnd type="none" w="sm" len="sm"/>
            <a:tailEnd type="none" w="sm" len="sm"/>
          </a:ln>
        </p:spPr>
      </p:sp>
      <p:sp>
        <p:nvSpPr>
          <p:cNvPr id="12" name="TextBox 5">
            <a:extLst>
              <a:ext uri="{FF2B5EF4-FFF2-40B4-BE49-F238E27FC236}">
                <a16:creationId xmlns:a16="http://schemas.microsoft.com/office/drawing/2014/main" id="{96241C8C-3908-0D68-68D5-A6D025DA7502}"/>
              </a:ext>
            </a:extLst>
          </p:cNvPr>
          <p:cNvSpPr txBox="1"/>
          <p:nvPr/>
        </p:nvSpPr>
        <p:spPr>
          <a:xfrm>
            <a:off x="1026939" y="886956"/>
            <a:ext cx="15877833" cy="679673"/>
          </a:xfrm>
          <a:prstGeom prst="rect">
            <a:avLst/>
          </a:prstGeom>
        </p:spPr>
        <p:txBody>
          <a:bodyPr lIns="0" tIns="0" rIns="0" bIns="0" rtlCol="0" anchor="t">
            <a:spAutoFit/>
          </a:bodyPr>
          <a:lstStyle/>
          <a:p>
            <a:pPr>
              <a:lnSpc>
                <a:spcPts val="5265"/>
              </a:lnSpc>
            </a:pPr>
            <a:r>
              <a:rPr lang="en-US" sz="4500" dirty="0">
                <a:solidFill>
                  <a:srgbClr val="000000"/>
                </a:solidFill>
                <a:latin typeface="Open Sans SemiBold" panose="020B0706030804020204" pitchFamily="34" charset="0"/>
                <a:ea typeface="Open Sans SemiBold" panose="020B0706030804020204" pitchFamily="34" charset="0"/>
                <a:cs typeface="Open Sans SemiBold" panose="020B0706030804020204" pitchFamily="34" charset="0"/>
              </a:rPr>
              <a:t>What is Virtualization?</a:t>
            </a:r>
          </a:p>
        </p:txBody>
      </p:sp>
      <p:sp>
        <p:nvSpPr>
          <p:cNvPr id="13" name="Freeform 2">
            <a:extLst>
              <a:ext uri="{FF2B5EF4-FFF2-40B4-BE49-F238E27FC236}">
                <a16:creationId xmlns:a16="http://schemas.microsoft.com/office/drawing/2014/main" id="{0DF17216-F796-3BC7-5C8F-84B1207340C6}"/>
              </a:ext>
            </a:extLst>
          </p:cNvPr>
          <p:cNvSpPr/>
          <p:nvPr/>
        </p:nvSpPr>
        <p:spPr>
          <a:xfrm>
            <a:off x="13716000" y="-2709811"/>
            <a:ext cx="5261959" cy="5419621"/>
          </a:xfrm>
          <a:custGeom>
            <a:avLst/>
            <a:gdLst/>
            <a:ahLst/>
            <a:cxnLst/>
            <a:rect l="l" t="t" r="r" b="b"/>
            <a:pathLst>
              <a:path w="5261959" h="5419621">
                <a:moveTo>
                  <a:pt x="0" y="0"/>
                </a:moveTo>
                <a:lnTo>
                  <a:pt x="5261960" y="0"/>
                </a:lnTo>
                <a:lnTo>
                  <a:pt x="5261960" y="5419622"/>
                </a:lnTo>
                <a:lnTo>
                  <a:pt x="0" y="541962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 name="object 6">
            <a:extLst>
              <a:ext uri="{FF2B5EF4-FFF2-40B4-BE49-F238E27FC236}">
                <a16:creationId xmlns:a16="http://schemas.microsoft.com/office/drawing/2014/main" id="{F0B516FD-3212-B92F-B496-D3B798BCF2B1}"/>
              </a:ext>
            </a:extLst>
          </p:cNvPr>
          <p:cNvSpPr txBox="1"/>
          <p:nvPr/>
        </p:nvSpPr>
        <p:spPr>
          <a:xfrm>
            <a:off x="1026938" y="2552700"/>
            <a:ext cx="16194261" cy="3752950"/>
          </a:xfrm>
          <a:prstGeom prst="rect">
            <a:avLst/>
          </a:prstGeom>
        </p:spPr>
        <p:txBody>
          <a:bodyPr vert="horz" wrap="square" lIns="0" tIns="59055" rIns="0" bIns="0" rtlCol="0">
            <a:spAutoFit/>
          </a:bodyPr>
          <a:lstStyle/>
          <a:p>
            <a:r>
              <a:rPr lang="en-US" sz="2400" dirty="0">
                <a:latin typeface="Canva Sans" panose="020B0604020202020204" charset="0"/>
              </a:rPr>
              <a:t>Virtualization is technology that you can use to create virtual representations of servers, storage, networks, and other physical machines. Virtualization is a foundational technology for cloud computing that allows multiple virtual instances of a resource to operate on a single physical hardware system.</a:t>
            </a:r>
          </a:p>
          <a:p>
            <a:endParaRPr lang="en-US" sz="2400" dirty="0">
              <a:latin typeface="Canva Sans" panose="020B0604020202020204" charset="0"/>
            </a:endParaRPr>
          </a:p>
          <a:p>
            <a:r>
              <a:rPr lang="en-US" sz="2400" b="1" dirty="0">
                <a:latin typeface="Canva Sans" panose="020B0604020202020204" charset="0"/>
              </a:rPr>
              <a:t>Concept:</a:t>
            </a:r>
            <a:r>
              <a:rPr lang="en-US" sz="2400" dirty="0">
                <a:latin typeface="Canva Sans" panose="020B0604020202020204" charset="0"/>
              </a:rPr>
              <a:t> Virtualization is a process that allows a computer to share its hardware resources with multiple digitally separated environments. Each virtualized environment runs within its allocated resources, such as memory, processing power, and storage. With virtualization, organizations can switch between different operating systems on the same server without rebooting. </a:t>
            </a:r>
          </a:p>
          <a:p>
            <a:endParaRPr lang="en-US" sz="2400" dirty="0">
              <a:latin typeface="Canva Sans" panose="020B0604020202020204" charset="0"/>
            </a:endParaRPr>
          </a:p>
          <a:p>
            <a:endParaRPr lang="en-US" sz="2400" dirty="0">
              <a:latin typeface="Canva Sans" panose="020B0604020202020204" charset="0"/>
            </a:endParaRPr>
          </a:p>
        </p:txBody>
      </p:sp>
    </p:spTree>
    <p:extLst>
      <p:ext uri="{BB962C8B-B14F-4D97-AF65-F5344CB8AC3E}">
        <p14:creationId xmlns:p14="http://schemas.microsoft.com/office/powerpoint/2010/main" val="693651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5">
            <a:extLst>
              <a:ext uri="{FF2B5EF4-FFF2-40B4-BE49-F238E27FC236}">
                <a16:creationId xmlns:a16="http://schemas.microsoft.com/office/drawing/2014/main" id="{9B17BE69-93F8-DB5D-B9D3-EFA960571010}"/>
              </a:ext>
            </a:extLst>
          </p:cNvPr>
          <p:cNvSpPr txBox="1"/>
          <p:nvPr/>
        </p:nvSpPr>
        <p:spPr>
          <a:xfrm>
            <a:off x="1295400" y="6180529"/>
            <a:ext cx="10767892" cy="2603277"/>
          </a:xfrm>
          <a:prstGeom prst="rect">
            <a:avLst/>
          </a:prstGeom>
        </p:spPr>
        <p:txBody>
          <a:bodyPr lIns="0" tIns="0" rIns="0" bIns="0" rtlCol="0" anchor="t">
            <a:spAutoFit/>
          </a:bodyPr>
          <a:lstStyle/>
          <a:p>
            <a:pPr>
              <a:lnSpc>
                <a:spcPts val="6726"/>
              </a:lnSpc>
            </a:pPr>
            <a:r>
              <a:rPr lang="en-US" sz="11647" dirty="0">
                <a:solidFill>
                  <a:srgbClr val="0078D7"/>
                </a:solidFill>
                <a:latin typeface="Open Sauce SemiBold"/>
              </a:rPr>
              <a:t>Happy</a:t>
            </a:r>
          </a:p>
          <a:p>
            <a:pPr>
              <a:lnSpc>
                <a:spcPts val="13627"/>
              </a:lnSpc>
            </a:pPr>
            <a:r>
              <a:rPr lang="en-US" sz="11647" dirty="0">
                <a:solidFill>
                  <a:srgbClr val="000000"/>
                </a:solidFill>
                <a:latin typeface="Open Sauce SemiBold"/>
              </a:rPr>
              <a:t>Learning</a:t>
            </a:r>
          </a:p>
        </p:txBody>
      </p:sp>
      <p:sp>
        <p:nvSpPr>
          <p:cNvPr id="16" name="AutoShape 8">
            <a:extLst>
              <a:ext uri="{FF2B5EF4-FFF2-40B4-BE49-F238E27FC236}">
                <a16:creationId xmlns:a16="http://schemas.microsoft.com/office/drawing/2014/main" id="{6EAE1579-4A32-1C86-7D9E-E705A449F0E4}"/>
              </a:ext>
            </a:extLst>
          </p:cNvPr>
          <p:cNvSpPr/>
          <p:nvPr/>
        </p:nvSpPr>
        <p:spPr>
          <a:xfrm>
            <a:off x="1028700" y="5391895"/>
            <a:ext cx="0" cy="3104405"/>
          </a:xfrm>
          <a:prstGeom prst="line">
            <a:avLst/>
          </a:prstGeom>
          <a:ln w="152400" cap="flat">
            <a:solidFill>
              <a:srgbClr val="0078D7"/>
            </a:solidFill>
            <a:prstDash val="solid"/>
            <a:headEnd type="none" w="sm" len="sm"/>
            <a:tailEnd type="none" w="sm" len="sm"/>
          </a:ln>
        </p:spPr>
        <p:txBody>
          <a:bodyPr/>
          <a:lstStyle/>
          <a:p>
            <a:endParaRPr lang="en-IN" dirty="0"/>
          </a:p>
        </p:txBody>
      </p:sp>
    </p:spTree>
    <p:extLst>
      <p:ext uri="{BB962C8B-B14F-4D97-AF65-F5344CB8AC3E}">
        <p14:creationId xmlns:p14="http://schemas.microsoft.com/office/powerpoint/2010/main" val="4052198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6">
            <a:extLst>
              <a:ext uri="{FF2B5EF4-FFF2-40B4-BE49-F238E27FC236}">
                <a16:creationId xmlns:a16="http://schemas.microsoft.com/office/drawing/2014/main" id="{B154C501-1390-DD0F-E51C-86583D279ED0}"/>
              </a:ext>
            </a:extLst>
          </p:cNvPr>
          <p:cNvSpPr/>
          <p:nvPr/>
        </p:nvSpPr>
        <p:spPr>
          <a:xfrm>
            <a:off x="1050396" y="1664260"/>
            <a:ext cx="15854411" cy="0"/>
          </a:xfrm>
          <a:prstGeom prst="line">
            <a:avLst/>
          </a:prstGeom>
          <a:ln w="19050" cap="flat">
            <a:solidFill>
              <a:srgbClr val="949494"/>
            </a:solidFill>
            <a:prstDash val="solid"/>
            <a:headEnd type="none" w="sm" len="sm"/>
            <a:tailEnd type="none" w="sm" len="sm"/>
          </a:ln>
        </p:spPr>
      </p:sp>
      <p:sp>
        <p:nvSpPr>
          <p:cNvPr id="12" name="TextBox 5">
            <a:extLst>
              <a:ext uri="{FF2B5EF4-FFF2-40B4-BE49-F238E27FC236}">
                <a16:creationId xmlns:a16="http://schemas.microsoft.com/office/drawing/2014/main" id="{96241C8C-3908-0D68-68D5-A6D025DA7502}"/>
              </a:ext>
            </a:extLst>
          </p:cNvPr>
          <p:cNvSpPr txBox="1"/>
          <p:nvPr/>
        </p:nvSpPr>
        <p:spPr>
          <a:xfrm>
            <a:off x="1026939" y="886956"/>
            <a:ext cx="15877833" cy="679673"/>
          </a:xfrm>
          <a:prstGeom prst="rect">
            <a:avLst/>
          </a:prstGeom>
        </p:spPr>
        <p:txBody>
          <a:bodyPr lIns="0" tIns="0" rIns="0" bIns="0" rtlCol="0" anchor="t">
            <a:spAutoFit/>
          </a:bodyPr>
          <a:lstStyle/>
          <a:p>
            <a:pPr>
              <a:lnSpc>
                <a:spcPts val="5265"/>
              </a:lnSpc>
            </a:pPr>
            <a:r>
              <a:rPr lang="en-US" sz="4500" dirty="0">
                <a:solidFill>
                  <a:srgbClr val="000000"/>
                </a:solidFill>
                <a:latin typeface="Open Sans SemiBold" panose="020B0706030804020204" pitchFamily="34" charset="0"/>
                <a:ea typeface="Open Sans SemiBold" panose="020B0706030804020204" pitchFamily="34" charset="0"/>
                <a:cs typeface="Open Sans SemiBold" panose="020B0706030804020204" pitchFamily="34" charset="0"/>
              </a:rPr>
              <a:t>Virtualization: Key Concepts</a:t>
            </a:r>
          </a:p>
        </p:txBody>
      </p:sp>
      <p:sp>
        <p:nvSpPr>
          <p:cNvPr id="13" name="Freeform 2">
            <a:extLst>
              <a:ext uri="{FF2B5EF4-FFF2-40B4-BE49-F238E27FC236}">
                <a16:creationId xmlns:a16="http://schemas.microsoft.com/office/drawing/2014/main" id="{0DF17216-F796-3BC7-5C8F-84B1207340C6}"/>
              </a:ext>
            </a:extLst>
          </p:cNvPr>
          <p:cNvSpPr/>
          <p:nvPr/>
        </p:nvSpPr>
        <p:spPr>
          <a:xfrm>
            <a:off x="13716000" y="-2709811"/>
            <a:ext cx="5261959" cy="5419621"/>
          </a:xfrm>
          <a:custGeom>
            <a:avLst/>
            <a:gdLst/>
            <a:ahLst/>
            <a:cxnLst/>
            <a:rect l="l" t="t" r="r" b="b"/>
            <a:pathLst>
              <a:path w="5261959" h="5419621">
                <a:moveTo>
                  <a:pt x="0" y="0"/>
                </a:moveTo>
                <a:lnTo>
                  <a:pt x="5261960" y="0"/>
                </a:lnTo>
                <a:lnTo>
                  <a:pt x="5261960" y="5419622"/>
                </a:lnTo>
                <a:lnTo>
                  <a:pt x="0" y="541962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 name="object 6">
            <a:extLst>
              <a:ext uri="{FF2B5EF4-FFF2-40B4-BE49-F238E27FC236}">
                <a16:creationId xmlns:a16="http://schemas.microsoft.com/office/drawing/2014/main" id="{F0B516FD-3212-B92F-B496-D3B798BCF2B1}"/>
              </a:ext>
            </a:extLst>
          </p:cNvPr>
          <p:cNvSpPr txBox="1"/>
          <p:nvPr/>
        </p:nvSpPr>
        <p:spPr>
          <a:xfrm>
            <a:off x="1026938" y="2552700"/>
            <a:ext cx="16194261" cy="6707605"/>
          </a:xfrm>
          <a:prstGeom prst="rect">
            <a:avLst/>
          </a:prstGeom>
        </p:spPr>
        <p:txBody>
          <a:bodyPr vert="horz" wrap="square" lIns="0" tIns="59055" rIns="0" bIns="0" rtlCol="0">
            <a:spAutoFit/>
          </a:bodyPr>
          <a:lstStyle/>
          <a:p>
            <a:pPr algn="just"/>
            <a:r>
              <a:rPr lang="en-US" sz="2400" b="1" dirty="0">
                <a:latin typeface="Canva Sans" panose="020B0604020202020204" charset="0"/>
              </a:rPr>
              <a:t>1. Virtual machine:</a:t>
            </a:r>
            <a:r>
              <a:rPr lang="en-US" sz="2400" dirty="0">
                <a:latin typeface="Canva Sans" panose="020B0604020202020204" charset="0"/>
              </a:rPr>
              <a:t> A virtual machine is a software-defined computer that runs on a physical computer with a separate operating system and computing resources. The physical computer is called the host machine and virtual machines are guest machines. Multiple virtual machines can run on a single physical machine. Virtual machines are abstracted from the computer hardware by a hypervisor.</a:t>
            </a:r>
          </a:p>
          <a:p>
            <a:pPr algn="just"/>
            <a:endParaRPr lang="en-US" sz="2400" dirty="0">
              <a:latin typeface="Canva Sans" panose="020B0604020202020204" charset="0"/>
            </a:endParaRPr>
          </a:p>
          <a:p>
            <a:pPr algn="just"/>
            <a:r>
              <a:rPr lang="en-US" sz="2400" b="1" dirty="0">
                <a:latin typeface="Canva Sans" panose="020B0604020202020204" charset="0"/>
              </a:rPr>
              <a:t>2. Hypervisor:</a:t>
            </a:r>
            <a:r>
              <a:rPr lang="en-US" sz="2400" dirty="0">
                <a:latin typeface="Canva Sans" panose="020B0604020202020204" charset="0"/>
              </a:rPr>
              <a:t> The hypervisor is a software component that manages multiple virtual machines in a computer. It ensures that each virtual machine gets the allocated resources and does not interfere with the operation of other virtual machines. There are two types of hypervisors.</a:t>
            </a:r>
          </a:p>
          <a:p>
            <a:pPr algn="just"/>
            <a:endParaRPr lang="en-US" sz="2400" dirty="0">
              <a:latin typeface="Canva Sans" panose="020B0604020202020204" charset="0"/>
            </a:endParaRPr>
          </a:p>
          <a:p>
            <a:pPr algn="just"/>
            <a:r>
              <a:rPr lang="en-US" sz="2400" b="1" dirty="0">
                <a:latin typeface="Canva Sans" panose="020B0604020202020204" charset="0"/>
              </a:rPr>
              <a:t>	a.</a:t>
            </a:r>
            <a:r>
              <a:rPr lang="en-US" sz="2400" dirty="0">
                <a:latin typeface="Canva Sans" panose="020B0604020202020204" charset="0"/>
              </a:rPr>
              <a:t> </a:t>
            </a:r>
            <a:r>
              <a:rPr lang="en-US" sz="2400" b="1" dirty="0">
                <a:latin typeface="Canva Sans" panose="020B0604020202020204" charset="0"/>
              </a:rPr>
              <a:t>Type 1 hypervisor:</a:t>
            </a:r>
            <a:r>
              <a:rPr lang="en-US" sz="2400" dirty="0">
                <a:latin typeface="Canva Sans" panose="020B0604020202020204" charset="0"/>
              </a:rPr>
              <a:t> A type 1 hypervisor, or bare-metal hypervisor, is a hypervisor program installed 	directly on the computer’s hardware instead of the operating system. Therefore, type 1 hypervisors 	have better performance and are commonly used by enterprise applications. VM uses the type 1 	hypervisor to host multiple virtual machines on the Linux operating system. </a:t>
            </a:r>
            <a:r>
              <a:rPr lang="nn-NO" sz="2400" dirty="0">
                <a:latin typeface="Canva Sans" panose="020B0604020202020204" charset="0"/>
              </a:rPr>
              <a:t>(e.g., VMware ESXi, 	Microsoft Hyper-V)</a:t>
            </a:r>
            <a:endParaRPr lang="en-US" sz="2400" dirty="0">
              <a:latin typeface="Canva Sans" panose="020B0604020202020204" charset="0"/>
            </a:endParaRPr>
          </a:p>
          <a:p>
            <a:pPr algn="just"/>
            <a:endParaRPr lang="en-US" sz="2400" dirty="0">
              <a:latin typeface="Canva Sans" panose="020B0604020202020204" charset="0"/>
            </a:endParaRPr>
          </a:p>
          <a:p>
            <a:pPr algn="just"/>
            <a:r>
              <a:rPr lang="en-US" sz="2400" b="1" dirty="0">
                <a:latin typeface="Canva Sans" panose="020B0604020202020204" charset="0"/>
              </a:rPr>
              <a:t>	b. Type 2 hypervisor: </a:t>
            </a:r>
            <a:r>
              <a:rPr lang="en-US" sz="2400" dirty="0">
                <a:latin typeface="Canva Sans" panose="020B0604020202020204" charset="0"/>
              </a:rPr>
              <a:t>Also known as a hosted hypervisor, the type 2 hypervisor is installed on an 	operating system. Type 2 hypervisors are suitable for end-user computing. Runs on top of an existing 	operating system (e.g., VMware Workstation, Oracle VirtualBox).</a:t>
            </a:r>
          </a:p>
        </p:txBody>
      </p:sp>
    </p:spTree>
    <p:extLst>
      <p:ext uri="{BB962C8B-B14F-4D97-AF65-F5344CB8AC3E}">
        <p14:creationId xmlns:p14="http://schemas.microsoft.com/office/powerpoint/2010/main" val="2357515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3066351" y="3467100"/>
            <a:ext cx="12155298" cy="3775457"/>
          </a:xfrm>
          <a:prstGeom prst="rect">
            <a:avLst/>
          </a:prstGeom>
        </p:spPr>
        <p:txBody>
          <a:bodyPr wrap="square" lIns="0" tIns="0" rIns="0" bIns="0" rtlCol="0" anchor="t">
            <a:spAutoFit/>
          </a:bodyPr>
          <a:lstStyle/>
          <a:p>
            <a:pPr algn="ctr">
              <a:lnSpc>
                <a:spcPts val="4984"/>
              </a:lnSpc>
            </a:pPr>
            <a:r>
              <a:rPr lang="en-US" sz="3560" dirty="0">
                <a:solidFill>
                  <a:srgbClr val="000000"/>
                </a:solidFill>
                <a:latin typeface="Montserrat Classic"/>
              </a:rPr>
              <a:t>Cloud computing is a model for delivering computing services, including servers, storage, databases, networking, software, analytics, and intelligence, via the Internet. This model enables faster innovation, flexible resource utilization, and cost efficiencies by leveraging the vast resources of cloud providers.</a:t>
            </a:r>
          </a:p>
        </p:txBody>
      </p:sp>
      <p:sp>
        <p:nvSpPr>
          <p:cNvPr id="11" name="AutoShape 6">
            <a:extLst>
              <a:ext uri="{FF2B5EF4-FFF2-40B4-BE49-F238E27FC236}">
                <a16:creationId xmlns:a16="http://schemas.microsoft.com/office/drawing/2014/main" id="{B154C501-1390-DD0F-E51C-86583D279ED0}"/>
              </a:ext>
            </a:extLst>
          </p:cNvPr>
          <p:cNvSpPr/>
          <p:nvPr/>
        </p:nvSpPr>
        <p:spPr>
          <a:xfrm>
            <a:off x="1050396" y="1664260"/>
            <a:ext cx="15854411" cy="0"/>
          </a:xfrm>
          <a:prstGeom prst="line">
            <a:avLst/>
          </a:prstGeom>
          <a:ln w="19050" cap="flat">
            <a:solidFill>
              <a:srgbClr val="949494"/>
            </a:solidFill>
            <a:prstDash val="solid"/>
            <a:headEnd type="none" w="sm" len="sm"/>
            <a:tailEnd type="none" w="sm" len="sm"/>
          </a:ln>
        </p:spPr>
      </p:sp>
      <p:sp>
        <p:nvSpPr>
          <p:cNvPr id="12" name="TextBox 5">
            <a:extLst>
              <a:ext uri="{FF2B5EF4-FFF2-40B4-BE49-F238E27FC236}">
                <a16:creationId xmlns:a16="http://schemas.microsoft.com/office/drawing/2014/main" id="{96241C8C-3908-0D68-68D5-A6D025DA7502}"/>
              </a:ext>
            </a:extLst>
          </p:cNvPr>
          <p:cNvSpPr txBox="1"/>
          <p:nvPr/>
        </p:nvSpPr>
        <p:spPr>
          <a:xfrm>
            <a:off x="1026939" y="886956"/>
            <a:ext cx="15877833" cy="679673"/>
          </a:xfrm>
          <a:prstGeom prst="rect">
            <a:avLst/>
          </a:prstGeom>
        </p:spPr>
        <p:txBody>
          <a:bodyPr lIns="0" tIns="0" rIns="0" bIns="0" rtlCol="0" anchor="t">
            <a:spAutoFit/>
          </a:bodyPr>
          <a:lstStyle/>
          <a:p>
            <a:pPr>
              <a:lnSpc>
                <a:spcPts val="5265"/>
              </a:lnSpc>
            </a:pPr>
            <a:r>
              <a:rPr lang="en-US" sz="4500" dirty="0">
                <a:solidFill>
                  <a:srgbClr val="000000"/>
                </a:solidFill>
                <a:latin typeface="Open Sans SemiBold" panose="020B0706030804020204" pitchFamily="34" charset="0"/>
                <a:ea typeface="Open Sans SemiBold" panose="020B0706030804020204" pitchFamily="34" charset="0"/>
                <a:cs typeface="Open Sans SemiBold" panose="020B0706030804020204" pitchFamily="34" charset="0"/>
              </a:rPr>
              <a:t>What is Cloud Computing?</a:t>
            </a:r>
            <a:endParaRPr lang="en-US" sz="2600" dirty="0">
              <a:solidFill>
                <a:srgbClr val="000000"/>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2" name="TextBox 1">
            <a:extLst>
              <a:ext uri="{FF2B5EF4-FFF2-40B4-BE49-F238E27FC236}">
                <a16:creationId xmlns:a16="http://schemas.microsoft.com/office/drawing/2014/main" id="{08EBD0B5-B8AC-1477-EEB7-DB1EA45E4697}"/>
              </a:ext>
            </a:extLst>
          </p:cNvPr>
          <p:cNvSpPr txBox="1"/>
          <p:nvPr/>
        </p:nvSpPr>
        <p:spPr>
          <a:xfrm>
            <a:off x="1295400" y="2247900"/>
            <a:ext cx="1513556" cy="3416320"/>
          </a:xfrm>
          <a:prstGeom prst="rect">
            <a:avLst/>
          </a:prstGeom>
          <a:noFill/>
        </p:spPr>
        <p:txBody>
          <a:bodyPr wrap="none" rtlCol="0">
            <a:spAutoFit/>
          </a:bodyPr>
          <a:lstStyle/>
          <a:p>
            <a:r>
              <a:rPr lang="en-IN" sz="21600" dirty="0">
                <a:solidFill>
                  <a:srgbClr val="0078D7"/>
                </a:solidFill>
                <a:latin typeface="Britannic Bold" panose="020B0903060703020204" pitchFamily="34" charset="0"/>
              </a:rPr>
              <a:t>“</a:t>
            </a:r>
          </a:p>
        </p:txBody>
      </p:sp>
      <p:sp>
        <p:nvSpPr>
          <p:cNvPr id="4" name="TextBox 3">
            <a:extLst>
              <a:ext uri="{FF2B5EF4-FFF2-40B4-BE49-F238E27FC236}">
                <a16:creationId xmlns:a16="http://schemas.microsoft.com/office/drawing/2014/main" id="{964F5890-0926-6756-8A78-A26000945C1A}"/>
              </a:ext>
            </a:extLst>
          </p:cNvPr>
          <p:cNvSpPr txBox="1"/>
          <p:nvPr/>
        </p:nvSpPr>
        <p:spPr>
          <a:xfrm rot="10800000">
            <a:off x="15011400" y="5148262"/>
            <a:ext cx="1513556" cy="3416320"/>
          </a:xfrm>
          <a:prstGeom prst="rect">
            <a:avLst/>
          </a:prstGeom>
          <a:noFill/>
        </p:spPr>
        <p:txBody>
          <a:bodyPr wrap="none" rtlCol="0">
            <a:spAutoFit/>
          </a:bodyPr>
          <a:lstStyle/>
          <a:p>
            <a:r>
              <a:rPr lang="en-IN" sz="21600" dirty="0">
                <a:solidFill>
                  <a:srgbClr val="0078D7"/>
                </a:solidFill>
                <a:latin typeface="Britannic Bold" panose="020B0903060703020204" pitchFamily="34" charset="0"/>
              </a:rPr>
              <a:t>“</a:t>
            </a:r>
          </a:p>
        </p:txBody>
      </p:sp>
    </p:spTree>
    <p:extLst>
      <p:ext uri="{BB962C8B-B14F-4D97-AF65-F5344CB8AC3E}">
        <p14:creationId xmlns:p14="http://schemas.microsoft.com/office/powerpoint/2010/main" val="4038867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6">
            <a:extLst>
              <a:ext uri="{FF2B5EF4-FFF2-40B4-BE49-F238E27FC236}">
                <a16:creationId xmlns:a16="http://schemas.microsoft.com/office/drawing/2014/main" id="{B154C501-1390-DD0F-E51C-86583D279ED0}"/>
              </a:ext>
            </a:extLst>
          </p:cNvPr>
          <p:cNvSpPr/>
          <p:nvPr/>
        </p:nvSpPr>
        <p:spPr>
          <a:xfrm>
            <a:off x="1050396" y="1664260"/>
            <a:ext cx="15854411" cy="0"/>
          </a:xfrm>
          <a:prstGeom prst="line">
            <a:avLst/>
          </a:prstGeom>
          <a:ln w="19050" cap="flat">
            <a:solidFill>
              <a:srgbClr val="949494"/>
            </a:solidFill>
            <a:prstDash val="solid"/>
            <a:headEnd type="none" w="sm" len="sm"/>
            <a:tailEnd type="none" w="sm" len="sm"/>
          </a:ln>
        </p:spPr>
      </p:sp>
      <p:sp>
        <p:nvSpPr>
          <p:cNvPr id="12" name="TextBox 5">
            <a:extLst>
              <a:ext uri="{FF2B5EF4-FFF2-40B4-BE49-F238E27FC236}">
                <a16:creationId xmlns:a16="http://schemas.microsoft.com/office/drawing/2014/main" id="{96241C8C-3908-0D68-68D5-A6D025DA7502}"/>
              </a:ext>
            </a:extLst>
          </p:cNvPr>
          <p:cNvSpPr txBox="1"/>
          <p:nvPr/>
        </p:nvSpPr>
        <p:spPr>
          <a:xfrm>
            <a:off x="1026939" y="886956"/>
            <a:ext cx="15877833" cy="1877437"/>
          </a:xfrm>
          <a:prstGeom prst="rect">
            <a:avLst/>
          </a:prstGeom>
        </p:spPr>
        <p:txBody>
          <a:bodyPr lIns="0" tIns="0" rIns="0" bIns="0" rtlCol="0" anchor="t">
            <a:spAutoFit/>
          </a:bodyPr>
          <a:lstStyle/>
          <a:p>
            <a:pPr algn="l"/>
            <a:r>
              <a:rPr lang="en-US" sz="4500" b="1" i="0" dirty="0">
                <a:solidFill>
                  <a:srgbClr val="000000"/>
                </a:solidFill>
                <a:effectLst/>
                <a:highlight>
                  <a:srgbClr val="FFFFFF"/>
                </a:highlight>
                <a:latin typeface="Open Sans SemiBold" panose="020B0706030804020204" pitchFamily="34" charset="0"/>
                <a:ea typeface="Open Sans SemiBold" panose="020B0706030804020204" pitchFamily="34" charset="0"/>
                <a:cs typeface="Open Sans SemiBold" panose="020B0706030804020204" pitchFamily="34" charset="0"/>
              </a:rPr>
              <a:t>Top benefits of Cloud </a:t>
            </a:r>
            <a:r>
              <a:rPr lang="en-US" sz="4500" b="1" dirty="0">
                <a:solidFill>
                  <a:srgbClr val="000000"/>
                </a:solidFill>
                <a:highlight>
                  <a:srgbClr val="FFFFFF"/>
                </a:highlight>
                <a:latin typeface="Open Sans SemiBold" panose="020B0706030804020204" pitchFamily="34" charset="0"/>
                <a:ea typeface="Open Sans SemiBold" panose="020B0706030804020204" pitchFamily="34" charset="0"/>
                <a:cs typeface="Open Sans SemiBold" panose="020B0706030804020204" pitchFamily="34" charset="0"/>
              </a:rPr>
              <a:t>C</a:t>
            </a:r>
            <a:r>
              <a:rPr lang="en-US" sz="4500" b="1" i="0" dirty="0">
                <a:solidFill>
                  <a:srgbClr val="000000"/>
                </a:solidFill>
                <a:effectLst/>
                <a:highlight>
                  <a:srgbClr val="FFFFFF"/>
                </a:highlight>
                <a:latin typeface="Open Sans SemiBold" panose="020B0706030804020204" pitchFamily="34" charset="0"/>
                <a:ea typeface="Open Sans SemiBold" panose="020B0706030804020204" pitchFamily="34" charset="0"/>
                <a:cs typeface="Open Sans SemiBold" panose="020B0706030804020204" pitchFamily="34" charset="0"/>
              </a:rPr>
              <a:t>omputing</a:t>
            </a:r>
          </a:p>
          <a:p>
            <a:br>
              <a:rPr lang="en-US" sz="4800" b="0" i="0" dirty="0">
                <a:solidFill>
                  <a:srgbClr val="000000"/>
                </a:solidFill>
                <a:effectLst/>
                <a:highlight>
                  <a:srgbClr val="FFFFFF"/>
                </a:highlight>
                <a:latin typeface="Segoe UI" panose="020B0502040204020203" pitchFamily="34" charset="0"/>
              </a:rPr>
            </a:br>
            <a:endParaRPr lang="en-US" sz="2600" dirty="0">
              <a:solidFill>
                <a:srgbClr val="000000"/>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2" name="object 6">
            <a:extLst>
              <a:ext uri="{FF2B5EF4-FFF2-40B4-BE49-F238E27FC236}">
                <a16:creationId xmlns:a16="http://schemas.microsoft.com/office/drawing/2014/main" id="{F0B516FD-3212-B92F-B496-D3B798BCF2B1}"/>
              </a:ext>
            </a:extLst>
          </p:cNvPr>
          <p:cNvSpPr txBox="1"/>
          <p:nvPr/>
        </p:nvSpPr>
        <p:spPr>
          <a:xfrm>
            <a:off x="1026938" y="2552700"/>
            <a:ext cx="16194261" cy="1167627"/>
          </a:xfrm>
          <a:prstGeom prst="rect">
            <a:avLst/>
          </a:prstGeom>
        </p:spPr>
        <p:txBody>
          <a:bodyPr vert="horz" wrap="square" lIns="0" tIns="59055" rIns="0" bIns="0" rtlCol="0">
            <a:spAutoFit/>
          </a:bodyPr>
          <a:lstStyle/>
          <a:p>
            <a:r>
              <a:rPr lang="en-US" sz="2400" dirty="0">
                <a:latin typeface="Canva Sans" panose="020B0604020202020204" charset="0"/>
              </a:rPr>
              <a:t>Cloud computing is a big shift from the traditional way businesses think about IT resources. Here are seven common reasons organizations are turning to cloud computing services:</a:t>
            </a:r>
          </a:p>
          <a:p>
            <a:endParaRPr lang="en-US" sz="2400" dirty="0">
              <a:latin typeface="Canva Sans" panose="020B0604020202020204" charset="0"/>
            </a:endParaRPr>
          </a:p>
        </p:txBody>
      </p:sp>
      <p:sp>
        <p:nvSpPr>
          <p:cNvPr id="7" name="TextBox 13">
            <a:extLst>
              <a:ext uri="{FF2B5EF4-FFF2-40B4-BE49-F238E27FC236}">
                <a16:creationId xmlns:a16="http://schemas.microsoft.com/office/drawing/2014/main" id="{897D889C-30E8-EEFD-6A9C-0B6E1C0D3CA6}"/>
              </a:ext>
            </a:extLst>
          </p:cNvPr>
          <p:cNvSpPr txBox="1"/>
          <p:nvPr/>
        </p:nvSpPr>
        <p:spPr>
          <a:xfrm>
            <a:off x="2590800" y="4272615"/>
            <a:ext cx="5715000" cy="4897944"/>
          </a:xfrm>
          <a:prstGeom prst="rect">
            <a:avLst/>
          </a:prstGeom>
        </p:spPr>
        <p:txBody>
          <a:bodyPr wrap="square" lIns="0" tIns="0" rIns="0" bIns="0" rtlCol="0" anchor="t">
            <a:spAutoFit/>
          </a:bodyPr>
          <a:lstStyle/>
          <a:p>
            <a:pPr algn="just">
              <a:lnSpc>
                <a:spcPts val="3219"/>
              </a:lnSpc>
            </a:pPr>
            <a:r>
              <a:rPr lang="en-US" sz="3200" b="1" dirty="0">
                <a:solidFill>
                  <a:srgbClr val="000000"/>
                </a:solidFill>
                <a:latin typeface="Open Sans SemiBold" panose="020B0706030804020204" pitchFamily="34" charset="0"/>
                <a:ea typeface="Open Sans SemiBold" panose="020B0706030804020204" pitchFamily="34" charset="0"/>
                <a:cs typeface="Open Sans SemiBold" panose="020B0706030804020204" pitchFamily="34" charset="0"/>
              </a:rPr>
              <a:t>Cost</a:t>
            </a:r>
          </a:p>
          <a:p>
            <a:pPr algn="just">
              <a:lnSpc>
                <a:spcPts val="3219"/>
              </a:lnSpc>
            </a:pPr>
            <a:endParaRPr lang="en-US" sz="2299" dirty="0">
              <a:solidFill>
                <a:srgbClr val="000000"/>
              </a:solidFill>
              <a:latin typeface="Canva Sans"/>
            </a:endParaRPr>
          </a:p>
          <a:p>
            <a:pPr algn="just">
              <a:lnSpc>
                <a:spcPts val="3219"/>
              </a:lnSpc>
            </a:pPr>
            <a:r>
              <a:rPr lang="en-US" sz="2299" dirty="0">
                <a:solidFill>
                  <a:srgbClr val="000000"/>
                </a:solidFill>
                <a:latin typeface="Canva Sans"/>
              </a:rPr>
              <a:t>Moving to the cloud helps companies optimize IT costs. This is because cloud computing eliminates the capital expense of buying hardware and software and setting up and running onsite datacenters—the racks of servers, the round-the-clock electricity for power and cooling, and the IT experts for managing the infrastructure. It adds up fast.</a:t>
            </a:r>
          </a:p>
        </p:txBody>
      </p:sp>
      <p:pic>
        <p:nvPicPr>
          <p:cNvPr id="9" name="Picture 8">
            <a:extLst>
              <a:ext uri="{FF2B5EF4-FFF2-40B4-BE49-F238E27FC236}">
                <a16:creationId xmlns:a16="http://schemas.microsoft.com/office/drawing/2014/main" id="{C382098B-04DD-C12A-0CE7-A32556C67C2F}"/>
              </a:ext>
            </a:extLst>
          </p:cNvPr>
          <p:cNvPicPr>
            <a:picLocks noChangeAspect="1"/>
          </p:cNvPicPr>
          <p:nvPr/>
        </p:nvPicPr>
        <p:blipFill>
          <a:blip r:embed="rId2"/>
          <a:stretch>
            <a:fillRect/>
          </a:stretch>
        </p:blipFill>
        <p:spPr>
          <a:xfrm>
            <a:off x="9677400" y="4170739"/>
            <a:ext cx="1428750" cy="1428750"/>
          </a:xfrm>
          <a:prstGeom prst="rect">
            <a:avLst/>
          </a:prstGeom>
        </p:spPr>
      </p:pic>
      <p:pic>
        <p:nvPicPr>
          <p:cNvPr id="14" name="Picture 13">
            <a:extLst>
              <a:ext uri="{FF2B5EF4-FFF2-40B4-BE49-F238E27FC236}">
                <a16:creationId xmlns:a16="http://schemas.microsoft.com/office/drawing/2014/main" id="{8FE9245E-86C7-3AFF-43BE-E756A545F963}"/>
              </a:ext>
            </a:extLst>
          </p:cNvPr>
          <p:cNvPicPr>
            <a:picLocks noChangeAspect="1"/>
          </p:cNvPicPr>
          <p:nvPr/>
        </p:nvPicPr>
        <p:blipFill>
          <a:blip r:embed="rId3"/>
          <a:stretch>
            <a:fillRect/>
          </a:stretch>
        </p:blipFill>
        <p:spPr>
          <a:xfrm>
            <a:off x="762000" y="4113272"/>
            <a:ext cx="1457325" cy="1428750"/>
          </a:xfrm>
          <a:prstGeom prst="rect">
            <a:avLst/>
          </a:prstGeom>
        </p:spPr>
      </p:pic>
      <p:sp>
        <p:nvSpPr>
          <p:cNvPr id="15" name="TextBox 13">
            <a:extLst>
              <a:ext uri="{FF2B5EF4-FFF2-40B4-BE49-F238E27FC236}">
                <a16:creationId xmlns:a16="http://schemas.microsoft.com/office/drawing/2014/main" id="{C0A0FFFD-5BC0-CF22-2E08-33842B599828}"/>
              </a:ext>
            </a:extLst>
          </p:cNvPr>
          <p:cNvSpPr txBox="1"/>
          <p:nvPr/>
        </p:nvSpPr>
        <p:spPr>
          <a:xfrm>
            <a:off x="11506199" y="4272615"/>
            <a:ext cx="5715000" cy="4077206"/>
          </a:xfrm>
          <a:prstGeom prst="rect">
            <a:avLst/>
          </a:prstGeom>
        </p:spPr>
        <p:txBody>
          <a:bodyPr wrap="square" lIns="0" tIns="0" rIns="0" bIns="0" rtlCol="0" anchor="t">
            <a:spAutoFit/>
          </a:bodyPr>
          <a:lstStyle/>
          <a:p>
            <a:pPr algn="just">
              <a:lnSpc>
                <a:spcPts val="3219"/>
              </a:lnSpc>
            </a:pPr>
            <a:r>
              <a:rPr lang="en-US" sz="3200" b="1" dirty="0">
                <a:solidFill>
                  <a:srgbClr val="000000"/>
                </a:solidFill>
                <a:latin typeface="Open Sans SemiBold" panose="020B0706030804020204" pitchFamily="34" charset="0"/>
                <a:ea typeface="Open Sans SemiBold" panose="020B0706030804020204" pitchFamily="34" charset="0"/>
                <a:cs typeface="Open Sans SemiBold" panose="020B0706030804020204" pitchFamily="34" charset="0"/>
              </a:rPr>
              <a:t>Speed</a:t>
            </a:r>
          </a:p>
          <a:p>
            <a:pPr algn="just">
              <a:lnSpc>
                <a:spcPts val="3219"/>
              </a:lnSpc>
            </a:pPr>
            <a:endParaRPr lang="en-US" sz="2299" dirty="0">
              <a:solidFill>
                <a:srgbClr val="000000"/>
              </a:solidFill>
              <a:latin typeface="Canva Sans"/>
            </a:endParaRPr>
          </a:p>
          <a:p>
            <a:pPr algn="just">
              <a:lnSpc>
                <a:spcPts val="3219"/>
              </a:lnSpc>
            </a:pPr>
            <a:r>
              <a:rPr lang="en-US" sz="2299" dirty="0">
                <a:solidFill>
                  <a:srgbClr val="000000"/>
                </a:solidFill>
                <a:latin typeface="Canva Sans"/>
              </a:rPr>
              <a:t>Most cloud computing services are provided self service and on demand, so even vast amounts of computing resources can be provisioned in minutes, typically with just a few mouse clicks, giving businesses a lot of flexibility and taking the pressure off capacity planning.</a:t>
            </a:r>
          </a:p>
        </p:txBody>
      </p:sp>
    </p:spTree>
    <p:extLst>
      <p:ext uri="{BB962C8B-B14F-4D97-AF65-F5344CB8AC3E}">
        <p14:creationId xmlns:p14="http://schemas.microsoft.com/office/powerpoint/2010/main" val="2800765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6">
            <a:extLst>
              <a:ext uri="{FF2B5EF4-FFF2-40B4-BE49-F238E27FC236}">
                <a16:creationId xmlns:a16="http://schemas.microsoft.com/office/drawing/2014/main" id="{B154C501-1390-DD0F-E51C-86583D279ED0}"/>
              </a:ext>
            </a:extLst>
          </p:cNvPr>
          <p:cNvSpPr/>
          <p:nvPr/>
        </p:nvSpPr>
        <p:spPr>
          <a:xfrm>
            <a:off x="1050396" y="1664260"/>
            <a:ext cx="15854411" cy="0"/>
          </a:xfrm>
          <a:prstGeom prst="line">
            <a:avLst/>
          </a:prstGeom>
          <a:ln w="19050" cap="flat">
            <a:solidFill>
              <a:srgbClr val="949494"/>
            </a:solidFill>
            <a:prstDash val="solid"/>
            <a:headEnd type="none" w="sm" len="sm"/>
            <a:tailEnd type="none" w="sm" len="sm"/>
          </a:ln>
        </p:spPr>
      </p:sp>
      <p:sp>
        <p:nvSpPr>
          <p:cNvPr id="12" name="TextBox 5">
            <a:extLst>
              <a:ext uri="{FF2B5EF4-FFF2-40B4-BE49-F238E27FC236}">
                <a16:creationId xmlns:a16="http://schemas.microsoft.com/office/drawing/2014/main" id="{96241C8C-3908-0D68-68D5-A6D025DA7502}"/>
              </a:ext>
            </a:extLst>
          </p:cNvPr>
          <p:cNvSpPr txBox="1"/>
          <p:nvPr/>
        </p:nvSpPr>
        <p:spPr>
          <a:xfrm>
            <a:off x="1026939" y="886956"/>
            <a:ext cx="15877833" cy="1877437"/>
          </a:xfrm>
          <a:prstGeom prst="rect">
            <a:avLst/>
          </a:prstGeom>
        </p:spPr>
        <p:txBody>
          <a:bodyPr lIns="0" tIns="0" rIns="0" bIns="0" rtlCol="0" anchor="t">
            <a:spAutoFit/>
          </a:bodyPr>
          <a:lstStyle/>
          <a:p>
            <a:pPr algn="l"/>
            <a:r>
              <a:rPr lang="en-US" sz="4500" b="1" i="0" dirty="0">
                <a:solidFill>
                  <a:srgbClr val="000000"/>
                </a:solidFill>
                <a:effectLst/>
                <a:highlight>
                  <a:srgbClr val="FFFFFF"/>
                </a:highlight>
                <a:latin typeface="Open Sans SemiBold" panose="020B0706030804020204" pitchFamily="34" charset="0"/>
                <a:ea typeface="Open Sans SemiBold" panose="020B0706030804020204" pitchFamily="34" charset="0"/>
                <a:cs typeface="Open Sans SemiBold" panose="020B0706030804020204" pitchFamily="34" charset="0"/>
              </a:rPr>
              <a:t>Top benefits of Cloud </a:t>
            </a:r>
            <a:r>
              <a:rPr lang="en-US" sz="4500" b="1" dirty="0">
                <a:solidFill>
                  <a:srgbClr val="000000"/>
                </a:solidFill>
                <a:highlight>
                  <a:srgbClr val="FFFFFF"/>
                </a:highlight>
                <a:latin typeface="Open Sans SemiBold" panose="020B0706030804020204" pitchFamily="34" charset="0"/>
                <a:ea typeface="Open Sans SemiBold" panose="020B0706030804020204" pitchFamily="34" charset="0"/>
                <a:cs typeface="Open Sans SemiBold" panose="020B0706030804020204" pitchFamily="34" charset="0"/>
              </a:rPr>
              <a:t>C</a:t>
            </a:r>
            <a:r>
              <a:rPr lang="en-US" sz="4500" b="1" i="0" dirty="0">
                <a:solidFill>
                  <a:srgbClr val="000000"/>
                </a:solidFill>
                <a:effectLst/>
                <a:highlight>
                  <a:srgbClr val="FFFFFF"/>
                </a:highlight>
                <a:latin typeface="Open Sans SemiBold" panose="020B0706030804020204" pitchFamily="34" charset="0"/>
                <a:ea typeface="Open Sans SemiBold" panose="020B0706030804020204" pitchFamily="34" charset="0"/>
                <a:cs typeface="Open Sans SemiBold" panose="020B0706030804020204" pitchFamily="34" charset="0"/>
              </a:rPr>
              <a:t>omputing</a:t>
            </a:r>
          </a:p>
          <a:p>
            <a:br>
              <a:rPr lang="en-US" sz="4800" b="0" i="0" dirty="0">
                <a:solidFill>
                  <a:srgbClr val="000000"/>
                </a:solidFill>
                <a:effectLst/>
                <a:highlight>
                  <a:srgbClr val="FFFFFF"/>
                </a:highlight>
                <a:latin typeface="Segoe UI" panose="020B0502040204020203" pitchFamily="34" charset="0"/>
              </a:rPr>
            </a:br>
            <a:endParaRPr lang="en-US" sz="2600" dirty="0">
              <a:solidFill>
                <a:srgbClr val="000000"/>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7" name="TextBox 13">
            <a:extLst>
              <a:ext uri="{FF2B5EF4-FFF2-40B4-BE49-F238E27FC236}">
                <a16:creationId xmlns:a16="http://schemas.microsoft.com/office/drawing/2014/main" id="{897D889C-30E8-EEFD-6A9C-0B6E1C0D3CA6}"/>
              </a:ext>
            </a:extLst>
          </p:cNvPr>
          <p:cNvSpPr txBox="1"/>
          <p:nvPr/>
        </p:nvSpPr>
        <p:spPr>
          <a:xfrm>
            <a:off x="2590800" y="2483443"/>
            <a:ext cx="5715000" cy="4487575"/>
          </a:xfrm>
          <a:prstGeom prst="rect">
            <a:avLst/>
          </a:prstGeom>
        </p:spPr>
        <p:txBody>
          <a:bodyPr wrap="square" lIns="0" tIns="0" rIns="0" bIns="0" rtlCol="0" anchor="t">
            <a:spAutoFit/>
          </a:bodyPr>
          <a:lstStyle/>
          <a:p>
            <a:pPr algn="just">
              <a:lnSpc>
                <a:spcPts val="3219"/>
              </a:lnSpc>
            </a:pPr>
            <a:r>
              <a:rPr lang="en-US" sz="3200" b="1" dirty="0">
                <a:solidFill>
                  <a:srgbClr val="000000"/>
                </a:solidFill>
                <a:latin typeface="Open Sans SemiBold" panose="020B0706030804020204" pitchFamily="34" charset="0"/>
                <a:ea typeface="Open Sans SemiBold" panose="020B0706030804020204" pitchFamily="34" charset="0"/>
                <a:cs typeface="Open Sans SemiBold" panose="020B0706030804020204" pitchFamily="34" charset="0"/>
              </a:rPr>
              <a:t>Global scale</a:t>
            </a:r>
          </a:p>
          <a:p>
            <a:pPr algn="just">
              <a:lnSpc>
                <a:spcPts val="3219"/>
              </a:lnSpc>
            </a:pPr>
            <a:endParaRPr lang="en-US" sz="2299" dirty="0">
              <a:solidFill>
                <a:srgbClr val="000000"/>
              </a:solidFill>
              <a:latin typeface="Canva Sans"/>
            </a:endParaRPr>
          </a:p>
          <a:p>
            <a:pPr algn="just">
              <a:lnSpc>
                <a:spcPts val="3219"/>
              </a:lnSpc>
            </a:pPr>
            <a:r>
              <a:rPr lang="en-US" sz="2299" dirty="0">
                <a:solidFill>
                  <a:srgbClr val="000000"/>
                </a:solidFill>
                <a:latin typeface="Canva Sans"/>
              </a:rPr>
              <a:t>The benefits of cloud computing services include the ability to scale elastically. In cloud speak, that means delivering the right amount of IT resources—for example, more or less computing power, storage, bandwidth—right when they’re needed, and from the right geographic location.</a:t>
            </a:r>
          </a:p>
          <a:p>
            <a:pPr algn="just">
              <a:lnSpc>
                <a:spcPts val="3219"/>
              </a:lnSpc>
            </a:pPr>
            <a:endParaRPr lang="en-US" sz="2299" dirty="0">
              <a:solidFill>
                <a:srgbClr val="000000"/>
              </a:solidFill>
              <a:latin typeface="Canva Sans"/>
            </a:endParaRPr>
          </a:p>
        </p:txBody>
      </p:sp>
      <p:sp>
        <p:nvSpPr>
          <p:cNvPr id="15" name="TextBox 13">
            <a:extLst>
              <a:ext uri="{FF2B5EF4-FFF2-40B4-BE49-F238E27FC236}">
                <a16:creationId xmlns:a16="http://schemas.microsoft.com/office/drawing/2014/main" id="{C0A0FFFD-5BC0-CF22-2E08-33842B599828}"/>
              </a:ext>
            </a:extLst>
          </p:cNvPr>
          <p:cNvSpPr txBox="1"/>
          <p:nvPr/>
        </p:nvSpPr>
        <p:spPr>
          <a:xfrm>
            <a:off x="11506199" y="2483443"/>
            <a:ext cx="5715000" cy="4897944"/>
          </a:xfrm>
          <a:prstGeom prst="rect">
            <a:avLst/>
          </a:prstGeom>
        </p:spPr>
        <p:txBody>
          <a:bodyPr wrap="square" lIns="0" tIns="0" rIns="0" bIns="0" rtlCol="0" anchor="t">
            <a:spAutoFit/>
          </a:bodyPr>
          <a:lstStyle/>
          <a:p>
            <a:pPr algn="just">
              <a:lnSpc>
                <a:spcPts val="3219"/>
              </a:lnSpc>
            </a:pPr>
            <a:r>
              <a:rPr lang="en-US" sz="3200" b="1" dirty="0">
                <a:solidFill>
                  <a:srgbClr val="000000"/>
                </a:solidFill>
                <a:latin typeface="Open Sans SemiBold" panose="020B0706030804020204" pitchFamily="34" charset="0"/>
                <a:ea typeface="Open Sans SemiBold" panose="020B0706030804020204" pitchFamily="34" charset="0"/>
                <a:cs typeface="Open Sans SemiBold" panose="020B0706030804020204" pitchFamily="34" charset="0"/>
              </a:rPr>
              <a:t>Productivity</a:t>
            </a:r>
          </a:p>
          <a:p>
            <a:pPr algn="just">
              <a:lnSpc>
                <a:spcPts val="3219"/>
              </a:lnSpc>
            </a:pPr>
            <a:endParaRPr lang="en-US" sz="2299" dirty="0">
              <a:solidFill>
                <a:srgbClr val="000000"/>
              </a:solidFill>
              <a:latin typeface="Canva Sans"/>
            </a:endParaRPr>
          </a:p>
          <a:p>
            <a:pPr algn="just">
              <a:lnSpc>
                <a:spcPts val="3219"/>
              </a:lnSpc>
            </a:pPr>
            <a:r>
              <a:rPr lang="en-US" sz="2299" dirty="0">
                <a:solidFill>
                  <a:srgbClr val="000000"/>
                </a:solidFill>
                <a:latin typeface="Canva Sans"/>
              </a:rPr>
              <a:t>Onsite datacenters typically require a lot of “racking and stacking”—hardware setup, software patching, and other time-consuming IT management chores. Cloud computing removes the need for many of these tasks, so IT teams can spend time on achieving more important business goals.</a:t>
            </a:r>
          </a:p>
          <a:p>
            <a:pPr algn="just">
              <a:lnSpc>
                <a:spcPts val="3219"/>
              </a:lnSpc>
            </a:pPr>
            <a:endParaRPr lang="en-US" sz="2299" dirty="0">
              <a:solidFill>
                <a:srgbClr val="000000"/>
              </a:solidFill>
              <a:latin typeface="Canva Sans"/>
            </a:endParaRPr>
          </a:p>
          <a:p>
            <a:pPr algn="just">
              <a:lnSpc>
                <a:spcPts val="3219"/>
              </a:lnSpc>
            </a:pPr>
            <a:endParaRPr lang="en-US" sz="2299" dirty="0">
              <a:solidFill>
                <a:srgbClr val="000000"/>
              </a:solidFill>
              <a:latin typeface="Canva Sans"/>
            </a:endParaRPr>
          </a:p>
        </p:txBody>
      </p:sp>
      <p:pic>
        <p:nvPicPr>
          <p:cNvPr id="4" name="Picture 3">
            <a:extLst>
              <a:ext uri="{FF2B5EF4-FFF2-40B4-BE49-F238E27FC236}">
                <a16:creationId xmlns:a16="http://schemas.microsoft.com/office/drawing/2014/main" id="{795F8C13-2DBE-9CC3-7DA4-E58CE81D9AF0}"/>
              </a:ext>
            </a:extLst>
          </p:cNvPr>
          <p:cNvPicPr>
            <a:picLocks noChangeAspect="1"/>
          </p:cNvPicPr>
          <p:nvPr/>
        </p:nvPicPr>
        <p:blipFill>
          <a:blip r:embed="rId2"/>
          <a:stretch>
            <a:fillRect/>
          </a:stretch>
        </p:blipFill>
        <p:spPr>
          <a:xfrm>
            <a:off x="9753600" y="2324100"/>
            <a:ext cx="1428750" cy="1428750"/>
          </a:xfrm>
          <a:prstGeom prst="rect">
            <a:avLst/>
          </a:prstGeom>
        </p:spPr>
      </p:pic>
      <p:pic>
        <p:nvPicPr>
          <p:cNvPr id="6" name="Picture 5">
            <a:extLst>
              <a:ext uri="{FF2B5EF4-FFF2-40B4-BE49-F238E27FC236}">
                <a16:creationId xmlns:a16="http://schemas.microsoft.com/office/drawing/2014/main" id="{F6B3D5BF-556B-B44D-3708-264F2DB8C90E}"/>
              </a:ext>
            </a:extLst>
          </p:cNvPr>
          <p:cNvPicPr>
            <a:picLocks noChangeAspect="1"/>
          </p:cNvPicPr>
          <p:nvPr/>
        </p:nvPicPr>
        <p:blipFill>
          <a:blip r:embed="rId3"/>
          <a:stretch>
            <a:fillRect/>
          </a:stretch>
        </p:blipFill>
        <p:spPr>
          <a:xfrm>
            <a:off x="838201" y="2324100"/>
            <a:ext cx="1428750" cy="1428750"/>
          </a:xfrm>
          <a:prstGeom prst="rect">
            <a:avLst/>
          </a:prstGeom>
        </p:spPr>
      </p:pic>
    </p:spTree>
    <p:extLst>
      <p:ext uri="{BB962C8B-B14F-4D97-AF65-F5344CB8AC3E}">
        <p14:creationId xmlns:p14="http://schemas.microsoft.com/office/powerpoint/2010/main" val="181401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6">
            <a:extLst>
              <a:ext uri="{FF2B5EF4-FFF2-40B4-BE49-F238E27FC236}">
                <a16:creationId xmlns:a16="http://schemas.microsoft.com/office/drawing/2014/main" id="{B154C501-1390-DD0F-E51C-86583D279ED0}"/>
              </a:ext>
            </a:extLst>
          </p:cNvPr>
          <p:cNvSpPr/>
          <p:nvPr/>
        </p:nvSpPr>
        <p:spPr>
          <a:xfrm>
            <a:off x="1050396" y="1664260"/>
            <a:ext cx="15854411" cy="0"/>
          </a:xfrm>
          <a:prstGeom prst="line">
            <a:avLst/>
          </a:prstGeom>
          <a:ln w="19050" cap="flat">
            <a:solidFill>
              <a:srgbClr val="949494"/>
            </a:solidFill>
            <a:prstDash val="solid"/>
            <a:headEnd type="none" w="sm" len="sm"/>
            <a:tailEnd type="none" w="sm" len="sm"/>
          </a:ln>
        </p:spPr>
      </p:sp>
      <p:sp>
        <p:nvSpPr>
          <p:cNvPr id="12" name="TextBox 5">
            <a:extLst>
              <a:ext uri="{FF2B5EF4-FFF2-40B4-BE49-F238E27FC236}">
                <a16:creationId xmlns:a16="http://schemas.microsoft.com/office/drawing/2014/main" id="{96241C8C-3908-0D68-68D5-A6D025DA7502}"/>
              </a:ext>
            </a:extLst>
          </p:cNvPr>
          <p:cNvSpPr txBox="1"/>
          <p:nvPr/>
        </p:nvSpPr>
        <p:spPr>
          <a:xfrm>
            <a:off x="1026939" y="886956"/>
            <a:ext cx="15877833" cy="1877437"/>
          </a:xfrm>
          <a:prstGeom prst="rect">
            <a:avLst/>
          </a:prstGeom>
        </p:spPr>
        <p:txBody>
          <a:bodyPr lIns="0" tIns="0" rIns="0" bIns="0" rtlCol="0" anchor="t">
            <a:spAutoFit/>
          </a:bodyPr>
          <a:lstStyle/>
          <a:p>
            <a:pPr algn="l"/>
            <a:r>
              <a:rPr lang="en-US" sz="4500" b="1" i="0" dirty="0">
                <a:solidFill>
                  <a:srgbClr val="000000"/>
                </a:solidFill>
                <a:effectLst/>
                <a:highlight>
                  <a:srgbClr val="FFFFFF"/>
                </a:highlight>
                <a:latin typeface="Open Sans SemiBold" panose="020B0706030804020204" pitchFamily="34" charset="0"/>
                <a:ea typeface="Open Sans SemiBold" panose="020B0706030804020204" pitchFamily="34" charset="0"/>
                <a:cs typeface="Open Sans SemiBold" panose="020B0706030804020204" pitchFamily="34" charset="0"/>
              </a:rPr>
              <a:t>Top benefits of Cloud </a:t>
            </a:r>
            <a:r>
              <a:rPr lang="en-US" sz="4500" b="1" dirty="0">
                <a:solidFill>
                  <a:srgbClr val="000000"/>
                </a:solidFill>
                <a:highlight>
                  <a:srgbClr val="FFFFFF"/>
                </a:highlight>
                <a:latin typeface="Open Sans SemiBold" panose="020B0706030804020204" pitchFamily="34" charset="0"/>
                <a:ea typeface="Open Sans SemiBold" panose="020B0706030804020204" pitchFamily="34" charset="0"/>
                <a:cs typeface="Open Sans SemiBold" panose="020B0706030804020204" pitchFamily="34" charset="0"/>
              </a:rPr>
              <a:t>C</a:t>
            </a:r>
            <a:r>
              <a:rPr lang="en-US" sz="4500" b="1" i="0" dirty="0">
                <a:solidFill>
                  <a:srgbClr val="000000"/>
                </a:solidFill>
                <a:effectLst/>
                <a:highlight>
                  <a:srgbClr val="FFFFFF"/>
                </a:highlight>
                <a:latin typeface="Open Sans SemiBold" panose="020B0706030804020204" pitchFamily="34" charset="0"/>
                <a:ea typeface="Open Sans SemiBold" panose="020B0706030804020204" pitchFamily="34" charset="0"/>
                <a:cs typeface="Open Sans SemiBold" panose="020B0706030804020204" pitchFamily="34" charset="0"/>
              </a:rPr>
              <a:t>omputing</a:t>
            </a:r>
          </a:p>
          <a:p>
            <a:br>
              <a:rPr lang="en-US" sz="4800" b="0" i="0" dirty="0">
                <a:solidFill>
                  <a:srgbClr val="000000"/>
                </a:solidFill>
                <a:effectLst/>
                <a:highlight>
                  <a:srgbClr val="FFFFFF"/>
                </a:highlight>
                <a:latin typeface="Segoe UI" panose="020B0502040204020203" pitchFamily="34" charset="0"/>
              </a:rPr>
            </a:br>
            <a:endParaRPr lang="en-US" sz="2600" dirty="0">
              <a:solidFill>
                <a:srgbClr val="000000"/>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7" name="TextBox 13">
            <a:extLst>
              <a:ext uri="{FF2B5EF4-FFF2-40B4-BE49-F238E27FC236}">
                <a16:creationId xmlns:a16="http://schemas.microsoft.com/office/drawing/2014/main" id="{897D889C-30E8-EEFD-6A9C-0B6E1C0D3CA6}"/>
              </a:ext>
            </a:extLst>
          </p:cNvPr>
          <p:cNvSpPr txBox="1"/>
          <p:nvPr/>
        </p:nvSpPr>
        <p:spPr>
          <a:xfrm>
            <a:off x="2590800" y="2483443"/>
            <a:ext cx="5715000" cy="5308313"/>
          </a:xfrm>
          <a:prstGeom prst="rect">
            <a:avLst/>
          </a:prstGeom>
        </p:spPr>
        <p:txBody>
          <a:bodyPr wrap="square" lIns="0" tIns="0" rIns="0" bIns="0" rtlCol="0" anchor="t">
            <a:spAutoFit/>
          </a:bodyPr>
          <a:lstStyle/>
          <a:p>
            <a:pPr algn="just">
              <a:lnSpc>
                <a:spcPts val="3219"/>
              </a:lnSpc>
            </a:pPr>
            <a:r>
              <a:rPr lang="en-US" sz="3200" b="1" dirty="0">
                <a:solidFill>
                  <a:srgbClr val="000000"/>
                </a:solidFill>
                <a:latin typeface="Open Sans SemiBold" panose="020B0706030804020204" pitchFamily="34" charset="0"/>
                <a:ea typeface="Open Sans SemiBold" panose="020B0706030804020204" pitchFamily="34" charset="0"/>
                <a:cs typeface="Open Sans SemiBold" panose="020B0706030804020204" pitchFamily="34" charset="0"/>
              </a:rPr>
              <a:t>Performance</a:t>
            </a:r>
          </a:p>
          <a:p>
            <a:pPr algn="just">
              <a:lnSpc>
                <a:spcPts val="3219"/>
              </a:lnSpc>
            </a:pPr>
            <a:endParaRPr lang="en-US" sz="2299" dirty="0">
              <a:solidFill>
                <a:srgbClr val="000000"/>
              </a:solidFill>
              <a:latin typeface="Canva Sans"/>
            </a:endParaRPr>
          </a:p>
          <a:p>
            <a:pPr algn="just">
              <a:lnSpc>
                <a:spcPts val="3219"/>
              </a:lnSpc>
            </a:pPr>
            <a:r>
              <a:rPr lang="en-US" sz="2299" dirty="0">
                <a:solidFill>
                  <a:srgbClr val="000000"/>
                </a:solidFill>
                <a:latin typeface="Canva Sans"/>
              </a:rPr>
              <a:t>The biggest cloud computing services run on a worldwide network of secure datacenters, which are regularly upgraded to the latest generation of fast and efficient computing hardware. This offers several benefits over a single corporate datacenter, including reduced network latency for applications and greater economies of scale.</a:t>
            </a:r>
          </a:p>
          <a:p>
            <a:pPr algn="just">
              <a:lnSpc>
                <a:spcPts val="3219"/>
              </a:lnSpc>
            </a:pPr>
            <a:endParaRPr lang="en-US" sz="2299" dirty="0">
              <a:solidFill>
                <a:srgbClr val="000000"/>
              </a:solidFill>
              <a:latin typeface="Canva Sans"/>
            </a:endParaRPr>
          </a:p>
          <a:p>
            <a:pPr algn="just">
              <a:lnSpc>
                <a:spcPts val="3219"/>
              </a:lnSpc>
            </a:pPr>
            <a:endParaRPr lang="en-US" sz="2299" dirty="0">
              <a:solidFill>
                <a:srgbClr val="000000"/>
              </a:solidFill>
              <a:latin typeface="Canva Sans"/>
            </a:endParaRPr>
          </a:p>
        </p:txBody>
      </p:sp>
      <p:sp>
        <p:nvSpPr>
          <p:cNvPr id="15" name="TextBox 13">
            <a:extLst>
              <a:ext uri="{FF2B5EF4-FFF2-40B4-BE49-F238E27FC236}">
                <a16:creationId xmlns:a16="http://schemas.microsoft.com/office/drawing/2014/main" id="{C0A0FFFD-5BC0-CF22-2E08-33842B599828}"/>
              </a:ext>
            </a:extLst>
          </p:cNvPr>
          <p:cNvSpPr txBox="1"/>
          <p:nvPr/>
        </p:nvSpPr>
        <p:spPr>
          <a:xfrm>
            <a:off x="11506199" y="2483443"/>
            <a:ext cx="5715000" cy="3256469"/>
          </a:xfrm>
          <a:prstGeom prst="rect">
            <a:avLst/>
          </a:prstGeom>
        </p:spPr>
        <p:txBody>
          <a:bodyPr wrap="square" lIns="0" tIns="0" rIns="0" bIns="0" rtlCol="0" anchor="t">
            <a:spAutoFit/>
          </a:bodyPr>
          <a:lstStyle/>
          <a:p>
            <a:pPr algn="just">
              <a:lnSpc>
                <a:spcPts val="3219"/>
              </a:lnSpc>
            </a:pPr>
            <a:r>
              <a:rPr lang="en-US" sz="3200" b="1" dirty="0">
                <a:solidFill>
                  <a:srgbClr val="000000"/>
                </a:solidFill>
                <a:latin typeface="Open Sans SemiBold" panose="020B0706030804020204" pitchFamily="34" charset="0"/>
                <a:ea typeface="Open Sans SemiBold" panose="020B0706030804020204" pitchFamily="34" charset="0"/>
                <a:cs typeface="Open Sans SemiBold" panose="020B0706030804020204" pitchFamily="34" charset="0"/>
              </a:rPr>
              <a:t>Reliability</a:t>
            </a:r>
          </a:p>
          <a:p>
            <a:pPr algn="just">
              <a:lnSpc>
                <a:spcPts val="3219"/>
              </a:lnSpc>
            </a:pPr>
            <a:endParaRPr lang="en-US" sz="3200" b="1" dirty="0">
              <a:solidFill>
                <a:srgbClr val="000000"/>
              </a:solidFill>
              <a:latin typeface="Open Sans SemiBold" panose="020B0706030804020204" pitchFamily="34" charset="0"/>
              <a:ea typeface="Open Sans SemiBold" panose="020B0706030804020204" pitchFamily="34" charset="0"/>
              <a:cs typeface="Open Sans SemiBold" panose="020B0706030804020204" pitchFamily="34" charset="0"/>
            </a:endParaRPr>
          </a:p>
          <a:p>
            <a:pPr algn="just">
              <a:lnSpc>
                <a:spcPts val="3219"/>
              </a:lnSpc>
            </a:pPr>
            <a:r>
              <a:rPr lang="en-US" sz="2299" dirty="0">
                <a:solidFill>
                  <a:srgbClr val="000000"/>
                </a:solidFill>
                <a:latin typeface="Canva Sans"/>
              </a:rPr>
              <a:t>Cloud computing makes data backup, disaster recovery, and business continuity easier and less expensive because data can be mirrored at multiple redundant sites on the cloud provider’s network.</a:t>
            </a:r>
          </a:p>
        </p:txBody>
      </p:sp>
      <p:pic>
        <p:nvPicPr>
          <p:cNvPr id="3" name="Picture 2">
            <a:extLst>
              <a:ext uri="{FF2B5EF4-FFF2-40B4-BE49-F238E27FC236}">
                <a16:creationId xmlns:a16="http://schemas.microsoft.com/office/drawing/2014/main" id="{F510BA28-F009-E001-2AB1-BA9CF0939E08}"/>
              </a:ext>
            </a:extLst>
          </p:cNvPr>
          <p:cNvPicPr>
            <a:picLocks noChangeAspect="1"/>
          </p:cNvPicPr>
          <p:nvPr/>
        </p:nvPicPr>
        <p:blipFill>
          <a:blip r:embed="rId2"/>
          <a:stretch>
            <a:fillRect/>
          </a:stretch>
        </p:blipFill>
        <p:spPr>
          <a:xfrm>
            <a:off x="1000126" y="2324100"/>
            <a:ext cx="1428750" cy="1428750"/>
          </a:xfrm>
          <a:prstGeom prst="rect">
            <a:avLst/>
          </a:prstGeom>
        </p:spPr>
      </p:pic>
      <p:pic>
        <p:nvPicPr>
          <p:cNvPr id="10" name="Picture 9">
            <a:extLst>
              <a:ext uri="{FF2B5EF4-FFF2-40B4-BE49-F238E27FC236}">
                <a16:creationId xmlns:a16="http://schemas.microsoft.com/office/drawing/2014/main" id="{DB31EAD4-BB1B-961B-B7C4-A2ADC15E0FC3}"/>
              </a:ext>
            </a:extLst>
          </p:cNvPr>
          <p:cNvPicPr>
            <a:picLocks noChangeAspect="1"/>
          </p:cNvPicPr>
          <p:nvPr/>
        </p:nvPicPr>
        <p:blipFill>
          <a:blip r:embed="rId3"/>
          <a:stretch>
            <a:fillRect/>
          </a:stretch>
        </p:blipFill>
        <p:spPr>
          <a:xfrm>
            <a:off x="9801226" y="2324100"/>
            <a:ext cx="1428750" cy="1428750"/>
          </a:xfrm>
          <a:prstGeom prst="rect">
            <a:avLst/>
          </a:prstGeom>
        </p:spPr>
      </p:pic>
      <p:sp>
        <p:nvSpPr>
          <p:cNvPr id="2" name="TextBox 13">
            <a:extLst>
              <a:ext uri="{FF2B5EF4-FFF2-40B4-BE49-F238E27FC236}">
                <a16:creationId xmlns:a16="http://schemas.microsoft.com/office/drawing/2014/main" id="{897D889C-30E8-EEFD-6A9C-0B6E1C0D3CA6}"/>
              </a:ext>
            </a:extLst>
          </p:cNvPr>
          <p:cNvSpPr txBox="1"/>
          <p:nvPr/>
        </p:nvSpPr>
        <p:spPr>
          <a:xfrm>
            <a:off x="11506199" y="6535231"/>
            <a:ext cx="5715000" cy="3256469"/>
          </a:xfrm>
          <a:prstGeom prst="rect">
            <a:avLst/>
          </a:prstGeom>
        </p:spPr>
        <p:txBody>
          <a:bodyPr wrap="square" lIns="0" tIns="0" rIns="0" bIns="0" rtlCol="0" anchor="t">
            <a:spAutoFit/>
          </a:bodyPr>
          <a:lstStyle/>
          <a:p>
            <a:pPr algn="just">
              <a:lnSpc>
                <a:spcPts val="3219"/>
              </a:lnSpc>
            </a:pPr>
            <a:r>
              <a:rPr lang="en-US" sz="3200" b="1" dirty="0">
                <a:solidFill>
                  <a:srgbClr val="000000"/>
                </a:solidFill>
                <a:latin typeface="Open Sans SemiBold" panose="020B0706030804020204" pitchFamily="34" charset="0"/>
                <a:ea typeface="Open Sans SemiBold" panose="020B0706030804020204" pitchFamily="34" charset="0"/>
                <a:cs typeface="Open Sans SemiBold" panose="020B0706030804020204" pitchFamily="34" charset="0"/>
              </a:rPr>
              <a:t>Security</a:t>
            </a:r>
          </a:p>
          <a:p>
            <a:pPr algn="just">
              <a:lnSpc>
                <a:spcPts val="3219"/>
              </a:lnSpc>
            </a:pPr>
            <a:endParaRPr lang="en-US" sz="2299" dirty="0">
              <a:solidFill>
                <a:srgbClr val="000000"/>
              </a:solidFill>
              <a:latin typeface="Canva Sans"/>
            </a:endParaRPr>
          </a:p>
          <a:p>
            <a:pPr algn="just">
              <a:lnSpc>
                <a:spcPts val="3219"/>
              </a:lnSpc>
            </a:pPr>
            <a:r>
              <a:rPr lang="en-US" sz="2299" dirty="0">
                <a:solidFill>
                  <a:srgbClr val="000000"/>
                </a:solidFill>
                <a:latin typeface="Canva Sans"/>
              </a:rPr>
              <a:t>Many cloud providers offer a broad set of policies, technologies, and controls that strengthen your security posture overall, helping protect your data, apps, and infrastructure from potential threats.</a:t>
            </a:r>
          </a:p>
        </p:txBody>
      </p:sp>
      <p:pic>
        <p:nvPicPr>
          <p:cNvPr id="6" name="Picture 5">
            <a:extLst>
              <a:ext uri="{FF2B5EF4-FFF2-40B4-BE49-F238E27FC236}">
                <a16:creationId xmlns:a16="http://schemas.microsoft.com/office/drawing/2014/main" id="{74FD959D-B73B-8C44-C39B-AD5E236E8771}"/>
              </a:ext>
            </a:extLst>
          </p:cNvPr>
          <p:cNvPicPr>
            <a:picLocks noChangeAspect="1"/>
          </p:cNvPicPr>
          <p:nvPr/>
        </p:nvPicPr>
        <p:blipFill>
          <a:blip r:embed="rId4"/>
          <a:stretch>
            <a:fillRect/>
          </a:stretch>
        </p:blipFill>
        <p:spPr>
          <a:xfrm>
            <a:off x="10037247" y="6375888"/>
            <a:ext cx="1162050" cy="1428750"/>
          </a:xfrm>
          <a:prstGeom prst="rect">
            <a:avLst/>
          </a:prstGeom>
        </p:spPr>
      </p:pic>
    </p:spTree>
    <p:extLst>
      <p:ext uri="{BB962C8B-B14F-4D97-AF65-F5344CB8AC3E}">
        <p14:creationId xmlns:p14="http://schemas.microsoft.com/office/powerpoint/2010/main" val="1547669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5">
            <a:extLst>
              <a:ext uri="{FF2B5EF4-FFF2-40B4-BE49-F238E27FC236}">
                <a16:creationId xmlns:a16="http://schemas.microsoft.com/office/drawing/2014/main" id="{9B17BE69-93F8-DB5D-B9D3-EFA960571010}"/>
              </a:ext>
            </a:extLst>
          </p:cNvPr>
          <p:cNvSpPr txBox="1"/>
          <p:nvPr/>
        </p:nvSpPr>
        <p:spPr>
          <a:xfrm>
            <a:off x="1295400" y="6180529"/>
            <a:ext cx="10767892" cy="2603277"/>
          </a:xfrm>
          <a:prstGeom prst="rect">
            <a:avLst/>
          </a:prstGeom>
        </p:spPr>
        <p:txBody>
          <a:bodyPr lIns="0" tIns="0" rIns="0" bIns="0" rtlCol="0" anchor="t">
            <a:spAutoFit/>
          </a:bodyPr>
          <a:lstStyle/>
          <a:p>
            <a:pPr>
              <a:lnSpc>
                <a:spcPts val="6726"/>
              </a:lnSpc>
            </a:pPr>
            <a:r>
              <a:rPr lang="en-US" sz="11647" dirty="0">
                <a:solidFill>
                  <a:srgbClr val="0078D7"/>
                </a:solidFill>
                <a:latin typeface="Open Sauce SemiBold"/>
              </a:rPr>
              <a:t>Cloud</a:t>
            </a:r>
          </a:p>
          <a:p>
            <a:pPr>
              <a:lnSpc>
                <a:spcPts val="13627"/>
              </a:lnSpc>
            </a:pPr>
            <a:r>
              <a:rPr lang="en-US" sz="11647" dirty="0">
                <a:solidFill>
                  <a:srgbClr val="000000"/>
                </a:solidFill>
                <a:latin typeface="Open Sauce SemiBold"/>
              </a:rPr>
              <a:t>Services</a:t>
            </a:r>
          </a:p>
        </p:txBody>
      </p:sp>
      <p:sp>
        <p:nvSpPr>
          <p:cNvPr id="16" name="AutoShape 8">
            <a:extLst>
              <a:ext uri="{FF2B5EF4-FFF2-40B4-BE49-F238E27FC236}">
                <a16:creationId xmlns:a16="http://schemas.microsoft.com/office/drawing/2014/main" id="{6EAE1579-4A32-1C86-7D9E-E705A449F0E4}"/>
              </a:ext>
            </a:extLst>
          </p:cNvPr>
          <p:cNvSpPr/>
          <p:nvPr/>
        </p:nvSpPr>
        <p:spPr>
          <a:xfrm>
            <a:off x="1028700" y="5391895"/>
            <a:ext cx="0" cy="3104405"/>
          </a:xfrm>
          <a:prstGeom prst="line">
            <a:avLst/>
          </a:prstGeom>
          <a:ln w="152400" cap="flat">
            <a:solidFill>
              <a:srgbClr val="0078D7"/>
            </a:solidFill>
            <a:prstDash val="solid"/>
            <a:headEnd type="none" w="sm" len="sm"/>
            <a:tailEnd type="none" w="sm" len="sm"/>
          </a:ln>
        </p:spPr>
        <p:txBody>
          <a:bodyPr/>
          <a:lstStyle/>
          <a:p>
            <a:endParaRPr lang="en-IN" dirty="0"/>
          </a:p>
        </p:txBody>
      </p:sp>
    </p:spTree>
    <p:extLst>
      <p:ext uri="{BB962C8B-B14F-4D97-AF65-F5344CB8AC3E}">
        <p14:creationId xmlns:p14="http://schemas.microsoft.com/office/powerpoint/2010/main" val="21974002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6666</TotalTime>
  <Words>2845</Words>
  <Application>Microsoft Office PowerPoint</Application>
  <PresentationFormat>Custom</PresentationFormat>
  <Paragraphs>176</Paragraphs>
  <Slides>30</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Montserrat Classic</vt:lpstr>
      <vt:lpstr>Britannic Bold</vt:lpstr>
      <vt:lpstr>Canva Sans</vt:lpstr>
      <vt:lpstr>Arial MT</vt:lpstr>
      <vt:lpstr>Open Sans SemiBold</vt:lpstr>
      <vt:lpstr>Open Sauce SemiBold</vt:lpstr>
      <vt:lpstr>Segoe UI</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Cloud Computing Models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Fundamentals</dc:title>
  <dc:creator>Amit Mishra</dc:creator>
  <cp:lastModifiedBy>Amit Mishra</cp:lastModifiedBy>
  <cp:revision>18</cp:revision>
  <dcterms:created xsi:type="dcterms:W3CDTF">2006-08-16T00:00:00Z</dcterms:created>
  <dcterms:modified xsi:type="dcterms:W3CDTF">2024-07-18T19:28:50Z</dcterms:modified>
  <dc:identifier>DAFkJP6KS3c</dc:identifier>
  <cp:contentStatus/>
</cp:coreProperties>
</file>