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753600" cy="243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946D"/>
    <a:srgbClr val="33667B"/>
    <a:srgbClr val="314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648" y="1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99063"/>
            <a:ext cx="7315200" cy="848924"/>
          </a:xfrm>
        </p:spPr>
        <p:txBody>
          <a:bodyPr anchor="b"/>
          <a:lstStyle>
            <a:lvl1pPr algn="ctr">
              <a:defRPr sz="21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280725"/>
            <a:ext cx="7315200" cy="588715"/>
          </a:xfrm>
        </p:spPr>
        <p:txBody>
          <a:bodyPr/>
          <a:lstStyle>
            <a:lvl1pPr marL="0" indent="0" algn="ctr">
              <a:buNone/>
              <a:defRPr sz="853"/>
            </a:lvl1pPr>
            <a:lvl2pPr marL="162580" indent="0" algn="ctr">
              <a:buNone/>
              <a:defRPr sz="711"/>
            </a:lvl2pPr>
            <a:lvl3pPr marL="325161" indent="0" algn="ctr">
              <a:buNone/>
              <a:defRPr sz="640"/>
            </a:lvl3pPr>
            <a:lvl4pPr marL="487741" indent="0" algn="ctr">
              <a:buNone/>
              <a:defRPr sz="569"/>
            </a:lvl4pPr>
            <a:lvl5pPr marL="650321" indent="0" algn="ctr">
              <a:buNone/>
              <a:defRPr sz="569"/>
            </a:lvl5pPr>
            <a:lvl6pPr marL="812902" indent="0" algn="ctr">
              <a:buNone/>
              <a:defRPr sz="569"/>
            </a:lvl6pPr>
            <a:lvl7pPr marL="975482" indent="0" algn="ctr">
              <a:buNone/>
              <a:defRPr sz="569"/>
            </a:lvl7pPr>
            <a:lvl8pPr marL="1138062" indent="0" algn="ctr">
              <a:buNone/>
              <a:defRPr sz="569"/>
            </a:lvl8pPr>
            <a:lvl9pPr marL="1300643" indent="0" algn="ctr">
              <a:buNone/>
              <a:defRPr sz="5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0EBF-BDF0-4C78-ABFC-C2CC24430B89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5308-882C-47A7-9C4B-149CD5AC8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57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0EBF-BDF0-4C78-ABFC-C2CC24430B89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5308-882C-47A7-9C4B-149CD5AC8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65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0" y="129822"/>
            <a:ext cx="2103120" cy="206643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129822"/>
            <a:ext cx="6187440" cy="206643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0EBF-BDF0-4C78-ABFC-C2CC24430B89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5308-882C-47A7-9C4B-149CD5AC8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07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0EBF-BDF0-4C78-ABFC-C2CC24430B89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5308-882C-47A7-9C4B-149CD5AC8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80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0" y="607907"/>
            <a:ext cx="8412480" cy="1014306"/>
          </a:xfrm>
        </p:spPr>
        <p:txBody>
          <a:bodyPr anchor="b"/>
          <a:lstStyle>
            <a:lvl1pPr>
              <a:defRPr sz="21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0" y="1631809"/>
            <a:ext cx="8412480" cy="533400"/>
          </a:xfrm>
        </p:spPr>
        <p:txBody>
          <a:bodyPr/>
          <a:lstStyle>
            <a:lvl1pPr marL="0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1pPr>
            <a:lvl2pPr marL="162580" indent="0">
              <a:buNone/>
              <a:defRPr sz="711">
                <a:solidFill>
                  <a:schemeClr val="tx1">
                    <a:tint val="82000"/>
                  </a:schemeClr>
                </a:solidFill>
              </a:defRPr>
            </a:lvl2pPr>
            <a:lvl3pPr marL="325161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3pPr>
            <a:lvl4pPr marL="487741" indent="0">
              <a:buNone/>
              <a:defRPr sz="569">
                <a:solidFill>
                  <a:schemeClr val="tx1">
                    <a:tint val="82000"/>
                  </a:schemeClr>
                </a:solidFill>
              </a:defRPr>
            </a:lvl4pPr>
            <a:lvl5pPr marL="650321" indent="0">
              <a:buNone/>
              <a:defRPr sz="569">
                <a:solidFill>
                  <a:schemeClr val="tx1">
                    <a:tint val="82000"/>
                  </a:schemeClr>
                </a:solidFill>
              </a:defRPr>
            </a:lvl5pPr>
            <a:lvl6pPr marL="812902" indent="0">
              <a:buNone/>
              <a:defRPr sz="569">
                <a:solidFill>
                  <a:schemeClr val="tx1">
                    <a:tint val="82000"/>
                  </a:schemeClr>
                </a:solidFill>
              </a:defRPr>
            </a:lvl6pPr>
            <a:lvl7pPr marL="975482" indent="0">
              <a:buNone/>
              <a:defRPr sz="569">
                <a:solidFill>
                  <a:schemeClr val="tx1">
                    <a:tint val="82000"/>
                  </a:schemeClr>
                </a:solidFill>
              </a:defRPr>
            </a:lvl7pPr>
            <a:lvl8pPr marL="1138062" indent="0">
              <a:buNone/>
              <a:defRPr sz="569">
                <a:solidFill>
                  <a:schemeClr val="tx1">
                    <a:tint val="82000"/>
                  </a:schemeClr>
                </a:solidFill>
              </a:defRPr>
            </a:lvl8pPr>
            <a:lvl9pPr marL="1300643" indent="0">
              <a:buNone/>
              <a:defRPr sz="56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0EBF-BDF0-4C78-ABFC-C2CC24430B89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5308-882C-47A7-9C4B-149CD5AC8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86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649111"/>
            <a:ext cx="4145280" cy="154714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649111"/>
            <a:ext cx="4145280" cy="154714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0EBF-BDF0-4C78-ABFC-C2CC24430B89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5308-882C-47A7-9C4B-149CD5AC8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61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129823"/>
            <a:ext cx="8412480" cy="47131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1" y="597747"/>
            <a:ext cx="4126230" cy="292946"/>
          </a:xfrm>
        </p:spPr>
        <p:txBody>
          <a:bodyPr anchor="b"/>
          <a:lstStyle>
            <a:lvl1pPr marL="0" indent="0">
              <a:buNone/>
              <a:defRPr sz="853" b="1"/>
            </a:lvl1pPr>
            <a:lvl2pPr marL="162580" indent="0">
              <a:buNone/>
              <a:defRPr sz="711" b="1"/>
            </a:lvl2pPr>
            <a:lvl3pPr marL="325161" indent="0">
              <a:buNone/>
              <a:defRPr sz="640" b="1"/>
            </a:lvl3pPr>
            <a:lvl4pPr marL="487741" indent="0">
              <a:buNone/>
              <a:defRPr sz="569" b="1"/>
            </a:lvl4pPr>
            <a:lvl5pPr marL="650321" indent="0">
              <a:buNone/>
              <a:defRPr sz="569" b="1"/>
            </a:lvl5pPr>
            <a:lvl6pPr marL="812902" indent="0">
              <a:buNone/>
              <a:defRPr sz="569" b="1"/>
            </a:lvl6pPr>
            <a:lvl7pPr marL="975482" indent="0">
              <a:buNone/>
              <a:defRPr sz="569" b="1"/>
            </a:lvl7pPr>
            <a:lvl8pPr marL="1138062" indent="0">
              <a:buNone/>
              <a:defRPr sz="569" b="1"/>
            </a:lvl8pPr>
            <a:lvl9pPr marL="1300643" indent="0">
              <a:buNone/>
              <a:defRPr sz="5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1" y="890693"/>
            <a:ext cx="4126230" cy="13100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0" y="597747"/>
            <a:ext cx="4146550" cy="292946"/>
          </a:xfrm>
        </p:spPr>
        <p:txBody>
          <a:bodyPr anchor="b"/>
          <a:lstStyle>
            <a:lvl1pPr marL="0" indent="0">
              <a:buNone/>
              <a:defRPr sz="853" b="1"/>
            </a:lvl1pPr>
            <a:lvl2pPr marL="162580" indent="0">
              <a:buNone/>
              <a:defRPr sz="711" b="1"/>
            </a:lvl2pPr>
            <a:lvl3pPr marL="325161" indent="0">
              <a:buNone/>
              <a:defRPr sz="640" b="1"/>
            </a:lvl3pPr>
            <a:lvl4pPr marL="487741" indent="0">
              <a:buNone/>
              <a:defRPr sz="569" b="1"/>
            </a:lvl4pPr>
            <a:lvl5pPr marL="650321" indent="0">
              <a:buNone/>
              <a:defRPr sz="569" b="1"/>
            </a:lvl5pPr>
            <a:lvl6pPr marL="812902" indent="0">
              <a:buNone/>
              <a:defRPr sz="569" b="1"/>
            </a:lvl6pPr>
            <a:lvl7pPr marL="975482" indent="0">
              <a:buNone/>
              <a:defRPr sz="569" b="1"/>
            </a:lvl7pPr>
            <a:lvl8pPr marL="1138062" indent="0">
              <a:buNone/>
              <a:defRPr sz="569" b="1"/>
            </a:lvl8pPr>
            <a:lvl9pPr marL="1300643" indent="0">
              <a:buNone/>
              <a:defRPr sz="5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0" y="890693"/>
            <a:ext cx="4146550" cy="13100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0EBF-BDF0-4C78-ABFC-C2CC24430B89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5308-882C-47A7-9C4B-149CD5AC8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29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0EBF-BDF0-4C78-ABFC-C2CC24430B89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5308-882C-47A7-9C4B-149CD5AC8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99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0EBF-BDF0-4C78-ABFC-C2CC24430B89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5308-882C-47A7-9C4B-149CD5AC8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27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162560"/>
            <a:ext cx="3145790" cy="568960"/>
          </a:xfrm>
        </p:spPr>
        <p:txBody>
          <a:bodyPr anchor="b"/>
          <a:lstStyle>
            <a:lvl1pPr>
              <a:defRPr sz="11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0" y="351085"/>
            <a:ext cx="4937760" cy="1732844"/>
          </a:xfrm>
        </p:spPr>
        <p:txBody>
          <a:bodyPr/>
          <a:lstStyle>
            <a:lvl1pPr>
              <a:defRPr sz="1138"/>
            </a:lvl1pPr>
            <a:lvl2pPr>
              <a:defRPr sz="996"/>
            </a:lvl2pPr>
            <a:lvl3pPr>
              <a:defRPr sz="853"/>
            </a:lvl3pPr>
            <a:lvl4pPr>
              <a:defRPr sz="711"/>
            </a:lvl4pPr>
            <a:lvl5pPr>
              <a:defRPr sz="711"/>
            </a:lvl5pPr>
            <a:lvl6pPr>
              <a:defRPr sz="711"/>
            </a:lvl6pPr>
            <a:lvl7pPr>
              <a:defRPr sz="711"/>
            </a:lvl7pPr>
            <a:lvl8pPr>
              <a:defRPr sz="711"/>
            </a:lvl8pPr>
            <a:lvl9pPr>
              <a:defRPr sz="711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731520"/>
            <a:ext cx="3145790" cy="1355231"/>
          </a:xfrm>
        </p:spPr>
        <p:txBody>
          <a:bodyPr/>
          <a:lstStyle>
            <a:lvl1pPr marL="0" indent="0">
              <a:buNone/>
              <a:defRPr sz="569"/>
            </a:lvl1pPr>
            <a:lvl2pPr marL="162580" indent="0">
              <a:buNone/>
              <a:defRPr sz="498"/>
            </a:lvl2pPr>
            <a:lvl3pPr marL="325161" indent="0">
              <a:buNone/>
              <a:defRPr sz="427"/>
            </a:lvl3pPr>
            <a:lvl4pPr marL="487741" indent="0">
              <a:buNone/>
              <a:defRPr sz="356"/>
            </a:lvl4pPr>
            <a:lvl5pPr marL="650321" indent="0">
              <a:buNone/>
              <a:defRPr sz="356"/>
            </a:lvl5pPr>
            <a:lvl6pPr marL="812902" indent="0">
              <a:buNone/>
              <a:defRPr sz="356"/>
            </a:lvl6pPr>
            <a:lvl7pPr marL="975482" indent="0">
              <a:buNone/>
              <a:defRPr sz="356"/>
            </a:lvl7pPr>
            <a:lvl8pPr marL="1138062" indent="0">
              <a:buNone/>
              <a:defRPr sz="356"/>
            </a:lvl8pPr>
            <a:lvl9pPr marL="1300643" indent="0">
              <a:buNone/>
              <a:defRPr sz="356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0EBF-BDF0-4C78-ABFC-C2CC24430B89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5308-882C-47A7-9C4B-149CD5AC8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03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162560"/>
            <a:ext cx="3145790" cy="568960"/>
          </a:xfrm>
        </p:spPr>
        <p:txBody>
          <a:bodyPr anchor="b"/>
          <a:lstStyle>
            <a:lvl1pPr>
              <a:defRPr sz="11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0" y="351085"/>
            <a:ext cx="4937760" cy="1732844"/>
          </a:xfrm>
        </p:spPr>
        <p:txBody>
          <a:bodyPr anchor="t"/>
          <a:lstStyle>
            <a:lvl1pPr marL="0" indent="0">
              <a:buNone/>
              <a:defRPr sz="1138"/>
            </a:lvl1pPr>
            <a:lvl2pPr marL="162580" indent="0">
              <a:buNone/>
              <a:defRPr sz="996"/>
            </a:lvl2pPr>
            <a:lvl3pPr marL="325161" indent="0">
              <a:buNone/>
              <a:defRPr sz="853"/>
            </a:lvl3pPr>
            <a:lvl4pPr marL="487741" indent="0">
              <a:buNone/>
              <a:defRPr sz="711"/>
            </a:lvl4pPr>
            <a:lvl5pPr marL="650321" indent="0">
              <a:buNone/>
              <a:defRPr sz="711"/>
            </a:lvl5pPr>
            <a:lvl6pPr marL="812902" indent="0">
              <a:buNone/>
              <a:defRPr sz="711"/>
            </a:lvl6pPr>
            <a:lvl7pPr marL="975482" indent="0">
              <a:buNone/>
              <a:defRPr sz="711"/>
            </a:lvl7pPr>
            <a:lvl8pPr marL="1138062" indent="0">
              <a:buNone/>
              <a:defRPr sz="711"/>
            </a:lvl8pPr>
            <a:lvl9pPr marL="1300643" indent="0">
              <a:buNone/>
              <a:defRPr sz="711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731520"/>
            <a:ext cx="3145790" cy="1355231"/>
          </a:xfrm>
        </p:spPr>
        <p:txBody>
          <a:bodyPr/>
          <a:lstStyle>
            <a:lvl1pPr marL="0" indent="0">
              <a:buNone/>
              <a:defRPr sz="569"/>
            </a:lvl1pPr>
            <a:lvl2pPr marL="162580" indent="0">
              <a:buNone/>
              <a:defRPr sz="498"/>
            </a:lvl2pPr>
            <a:lvl3pPr marL="325161" indent="0">
              <a:buNone/>
              <a:defRPr sz="427"/>
            </a:lvl3pPr>
            <a:lvl4pPr marL="487741" indent="0">
              <a:buNone/>
              <a:defRPr sz="356"/>
            </a:lvl4pPr>
            <a:lvl5pPr marL="650321" indent="0">
              <a:buNone/>
              <a:defRPr sz="356"/>
            </a:lvl5pPr>
            <a:lvl6pPr marL="812902" indent="0">
              <a:buNone/>
              <a:defRPr sz="356"/>
            </a:lvl6pPr>
            <a:lvl7pPr marL="975482" indent="0">
              <a:buNone/>
              <a:defRPr sz="356"/>
            </a:lvl7pPr>
            <a:lvl8pPr marL="1138062" indent="0">
              <a:buNone/>
              <a:defRPr sz="356"/>
            </a:lvl8pPr>
            <a:lvl9pPr marL="1300643" indent="0">
              <a:buNone/>
              <a:defRPr sz="356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0EBF-BDF0-4C78-ABFC-C2CC24430B89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5308-882C-47A7-9C4B-149CD5AC8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57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129823"/>
            <a:ext cx="841248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649111"/>
            <a:ext cx="841248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2260036"/>
            <a:ext cx="21945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030EBF-BDF0-4C78-ABFC-C2CC24430B89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2260036"/>
            <a:ext cx="32918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2260036"/>
            <a:ext cx="21945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D45308-882C-47A7-9C4B-149CD5AC8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08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5161" rtl="0" eaLnBrk="1" latinLnBrk="0" hangingPunct="1">
        <a:lnSpc>
          <a:spcPct val="90000"/>
        </a:lnSpc>
        <a:spcBef>
          <a:spcPct val="0"/>
        </a:spcBef>
        <a:buNone/>
        <a:defRPr sz="15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290" indent="-81290" algn="l" defTabSz="32516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996" kern="1200">
          <a:solidFill>
            <a:schemeClr val="tx1"/>
          </a:solidFill>
          <a:latin typeface="+mn-lt"/>
          <a:ea typeface="+mn-ea"/>
          <a:cs typeface="+mn-cs"/>
        </a:defRPr>
      </a:lvl1pPr>
      <a:lvl2pPr marL="243870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853" kern="1200">
          <a:solidFill>
            <a:schemeClr val="tx1"/>
          </a:solidFill>
          <a:latin typeface="+mn-lt"/>
          <a:ea typeface="+mn-ea"/>
          <a:cs typeface="+mn-cs"/>
        </a:defRPr>
      </a:lvl2pPr>
      <a:lvl3pPr marL="406451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711" kern="1200">
          <a:solidFill>
            <a:schemeClr val="tx1"/>
          </a:solidFill>
          <a:latin typeface="+mn-lt"/>
          <a:ea typeface="+mn-ea"/>
          <a:cs typeface="+mn-cs"/>
        </a:defRPr>
      </a:lvl3pPr>
      <a:lvl4pPr marL="569031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4pPr>
      <a:lvl5pPr marL="731611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5pPr>
      <a:lvl6pPr marL="894192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6pPr>
      <a:lvl7pPr marL="1056772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7pPr>
      <a:lvl8pPr marL="1219352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8pPr>
      <a:lvl9pPr marL="1381933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1pPr>
      <a:lvl2pPr marL="162580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25161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3pPr>
      <a:lvl4pPr marL="487741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4pPr>
      <a:lvl5pPr marL="650321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5pPr>
      <a:lvl6pPr marL="812902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6pPr>
      <a:lvl7pPr marL="975482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7pPr>
      <a:lvl8pPr marL="1138062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8pPr>
      <a:lvl9pPr marL="1300643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FC69FFC-6F53-D486-DA12-7291EFFE7CFC}"/>
              </a:ext>
            </a:extLst>
          </p:cNvPr>
          <p:cNvSpPr/>
          <p:nvPr/>
        </p:nvSpPr>
        <p:spPr>
          <a:xfrm>
            <a:off x="0" y="0"/>
            <a:ext cx="9753600" cy="2438400"/>
          </a:xfrm>
          <a:prstGeom prst="rect">
            <a:avLst/>
          </a:prstGeom>
          <a:gradFill>
            <a:gsLst>
              <a:gs pos="0">
                <a:srgbClr val="314043"/>
              </a:gs>
              <a:gs pos="49000">
                <a:srgbClr val="33667B"/>
              </a:gs>
              <a:gs pos="100000">
                <a:srgbClr val="A2946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Paralelogramo 6">
            <a:extLst>
              <a:ext uri="{FF2B5EF4-FFF2-40B4-BE49-F238E27FC236}">
                <a16:creationId xmlns:a16="http://schemas.microsoft.com/office/drawing/2014/main" id="{94486CE9-81E7-55E6-004E-77D42BE4C139}"/>
              </a:ext>
            </a:extLst>
          </p:cNvPr>
          <p:cNvSpPr/>
          <p:nvPr/>
        </p:nvSpPr>
        <p:spPr>
          <a:xfrm rot="1112860">
            <a:off x="742950" y="-285750"/>
            <a:ext cx="419100" cy="3095625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F99092CE-BA21-53C4-97AE-29C41966B6D4}"/>
              </a:ext>
            </a:extLst>
          </p:cNvPr>
          <p:cNvSpPr/>
          <p:nvPr/>
        </p:nvSpPr>
        <p:spPr>
          <a:xfrm rot="1112860">
            <a:off x="1483524" y="-285751"/>
            <a:ext cx="419100" cy="3095625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7457397-1C6A-384C-CDB4-4C3A334D3077}"/>
              </a:ext>
            </a:extLst>
          </p:cNvPr>
          <p:cNvSpPr txBox="1"/>
          <p:nvPr/>
        </p:nvSpPr>
        <p:spPr>
          <a:xfrm>
            <a:off x="2753399" y="1404936"/>
            <a:ext cx="5998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Conexões que Impulsionam Projetos</a:t>
            </a:r>
            <a:endParaRPr lang="pt-BR" sz="2400" b="0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3072C0E-5922-572E-6FA7-58D4AEC2DEF9}"/>
              </a:ext>
            </a:extLst>
          </p:cNvPr>
          <p:cNvSpPr txBox="1"/>
          <p:nvPr/>
        </p:nvSpPr>
        <p:spPr>
          <a:xfrm>
            <a:off x="2677200" y="4761"/>
            <a:ext cx="6962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nsolas" panose="020B0609020204030204" pitchFamily="49" charset="0"/>
              </a:rPr>
              <a:t>Gestão de Stakeholders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FF4B43D-6AB2-C3D2-033A-BB3394EAA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04" y="210020"/>
            <a:ext cx="2003790" cy="20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709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7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Consolas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Noel Neri da Silva</dc:creator>
  <cp:lastModifiedBy>Noel Neri da Silva</cp:lastModifiedBy>
  <cp:revision>3</cp:revision>
  <dcterms:created xsi:type="dcterms:W3CDTF">2024-06-27T01:02:27Z</dcterms:created>
  <dcterms:modified xsi:type="dcterms:W3CDTF">2024-07-03T01:16:31Z</dcterms:modified>
</cp:coreProperties>
</file>