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753600" cy="243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B2A"/>
    <a:srgbClr val="F7FCFF"/>
    <a:srgbClr val="A9B9B8"/>
    <a:srgbClr val="ADB5B7"/>
    <a:srgbClr val="B38647"/>
    <a:srgbClr val="68452E"/>
    <a:srgbClr val="D1E0E6"/>
    <a:srgbClr val="585D57"/>
    <a:srgbClr val="9A998E"/>
    <a:srgbClr val="5A2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95749-22C6-4F59-B13B-032737D74BC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57150" y="857250"/>
            <a:ext cx="92583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143F2-22AE-4ED8-A0EE-841E07EC74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79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143F2-22AE-4ED8-A0EE-841E07EC74C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12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5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65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07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8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61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9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2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3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57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30EBF-BDF0-4C78-ABFC-C2CC24430B89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45308-882C-47A7-9C4B-149CD5AC8F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8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FC69FFC-6F53-D486-DA12-7291EFFE7CFC}"/>
              </a:ext>
            </a:extLst>
          </p:cNvPr>
          <p:cNvSpPr/>
          <p:nvPr/>
        </p:nvSpPr>
        <p:spPr>
          <a:xfrm>
            <a:off x="0" y="0"/>
            <a:ext cx="9753600" cy="2438400"/>
          </a:xfrm>
          <a:prstGeom prst="rect">
            <a:avLst/>
          </a:prstGeom>
          <a:gradFill>
            <a:gsLst>
              <a:gs pos="0">
                <a:srgbClr val="A9B9B8"/>
              </a:gs>
              <a:gs pos="49000">
                <a:srgbClr val="F7FCFF"/>
              </a:gs>
              <a:gs pos="100000">
                <a:srgbClr val="292B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94486CE9-81E7-55E6-004E-77D42BE4C139}"/>
              </a:ext>
            </a:extLst>
          </p:cNvPr>
          <p:cNvSpPr/>
          <p:nvPr/>
        </p:nvSpPr>
        <p:spPr>
          <a:xfrm rot="1112860">
            <a:off x="742950" y="-285750"/>
            <a:ext cx="419100" cy="309562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99092CE-BA21-53C4-97AE-29C41966B6D4}"/>
              </a:ext>
            </a:extLst>
          </p:cNvPr>
          <p:cNvSpPr/>
          <p:nvPr/>
        </p:nvSpPr>
        <p:spPr>
          <a:xfrm rot="1112860">
            <a:off x="1483524" y="-285751"/>
            <a:ext cx="419100" cy="309562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072C0E-5922-572E-6FA7-58D4AEC2DEF9}"/>
              </a:ext>
            </a:extLst>
          </p:cNvPr>
          <p:cNvSpPr txBox="1"/>
          <p:nvPr/>
        </p:nvSpPr>
        <p:spPr>
          <a:xfrm>
            <a:off x="2560645" y="751560"/>
            <a:ext cx="69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Conclusão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74EFE7-162A-50E7-B5DB-74CC24E8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3" y="211597"/>
            <a:ext cx="2009308" cy="2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70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</Words>
  <Application>Microsoft Office PowerPoint</Application>
  <PresentationFormat>Personalizar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Noel Neri da Silva</dc:creator>
  <cp:lastModifiedBy>Noel Neri da Silva</cp:lastModifiedBy>
  <cp:revision>9</cp:revision>
  <dcterms:created xsi:type="dcterms:W3CDTF">2024-06-27T01:02:27Z</dcterms:created>
  <dcterms:modified xsi:type="dcterms:W3CDTF">2024-07-03T23:16:20Z</dcterms:modified>
</cp:coreProperties>
</file>