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717D2C-B539-451C-B47C-6898109D64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D752D3-AEF1-499C-9232-3B74AD3DB0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15:17:24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97A23D9-925A-4BCD-8127-CA83B732C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48" y="0"/>
            <a:ext cx="394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1E5CB5F-F27D-4242-9E59-EF8051D8F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80987"/>
            <a:ext cx="40576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A10F3F6-E574-4848-A696-A28A87089F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57" y="0"/>
            <a:ext cx="1042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C809309-CFAD-4630-9D40-1AE02BEF9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61950"/>
            <a:ext cx="9972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2022-07-01T09:47:24Z</dcterms:created>
  <dcterms:modified xsi:type="dcterms:W3CDTF">2022-07-01T09:47:24Z</dcterms:modified>
</cp:coreProperties>
</file>