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4FA4B90-FC81-47B7-B125-4D19B1DE847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20C961F-C666-48BC-8BB1-45B66589B3A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07-07-2022 15:19:01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3A93D568-05E6-413F-BBD4-3BD24E8E90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548" y="0"/>
            <a:ext cx="1166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A05BD762-8199-4A89-AA24-4D1971F4A3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923925"/>
            <a:ext cx="13525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230985B5-B5AA-4D73-8FD6-DC6DA4528D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75" y="1857375"/>
            <a:ext cx="42100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072A8922-AD80-4889-8827-F43EDF6681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911" y="0"/>
            <a:ext cx="5856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C1016C92-9475-4B6C-811D-F4DE1E3870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02" y="0"/>
            <a:ext cx="1283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E344EC91-DBA1-457E-B64B-C720EB9831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7127"/>
            <a:ext cx="12192000" cy="21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F5E7D0E5-84A7-4E28-ADB5-688CF350E9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954" y="0"/>
            <a:ext cx="3540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3FB73250-E84B-4658-84ED-176609B1EC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1266825"/>
            <a:ext cx="13525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2022-07-07T09:49:01Z</dcterms:created>
  <dcterms:modified xsi:type="dcterms:W3CDTF">2022-07-07T09:49:01Z</dcterms:modified>
</cp:coreProperties>
</file>