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8F92729-1022-45A6-ADA1-2B11B4C1069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D7FEE0A-7583-4AA6-B541-5351FF0710C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04-07-2022 14:38:46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0" name="slide10">
            <a:extLst>
              <a:ext uri="{FF2B5EF4-FFF2-40B4-BE49-F238E27FC236}">
                <a16:creationId xmlns:a16="http://schemas.microsoft.com/office/drawing/2014/main" id="{BC335CFD-D1CB-444E-8ABC-3D6D7B9CDED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253" y="0"/>
            <a:ext cx="795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1" name="slide11">
            <a:extLst>
              <a:ext uri="{FF2B5EF4-FFF2-40B4-BE49-F238E27FC236}">
                <a16:creationId xmlns:a16="http://schemas.microsoft.com/office/drawing/2014/main" id="{9EE6C0FE-50FF-4BDA-B188-296268DC27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23" y="0"/>
            <a:ext cx="76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12" name="slide12">
            <a:extLst>
              <a:ext uri="{FF2B5EF4-FFF2-40B4-BE49-F238E27FC236}">
                <a16:creationId xmlns:a16="http://schemas.microsoft.com/office/drawing/2014/main" id="{A336F3DD-09F1-4C6D-8F2A-4A11E65685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557" y="0"/>
            <a:ext cx="896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13" name="slide13">
            <a:extLst>
              <a:ext uri="{FF2B5EF4-FFF2-40B4-BE49-F238E27FC236}">
                <a16:creationId xmlns:a16="http://schemas.microsoft.com/office/drawing/2014/main" id="{668F2F20-3265-4783-A8A7-2047C0231FA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385" y="0"/>
            <a:ext cx="651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4" id="14" name="slide14">
            <a:extLst>
              <a:ext uri="{FF2B5EF4-FFF2-40B4-BE49-F238E27FC236}">
                <a16:creationId xmlns:a16="http://schemas.microsoft.com/office/drawing/2014/main" id="{5CD75AA7-5137-4C14-BCF9-86545BB1769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7" y="152400"/>
            <a:ext cx="115252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5" id="15" name="slide15">
            <a:extLst>
              <a:ext uri="{FF2B5EF4-FFF2-40B4-BE49-F238E27FC236}">
                <a16:creationId xmlns:a16="http://schemas.microsoft.com/office/drawing/2014/main" id="{390A1DEB-A8CF-4F65-AC40-01CFA9E4530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099"/>
            <a:ext cx="12192000" cy="4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6" id="16" name="slide16">
            <a:extLst>
              <a:ext uri="{FF2B5EF4-FFF2-40B4-BE49-F238E27FC236}">
                <a16:creationId xmlns:a16="http://schemas.microsoft.com/office/drawing/2014/main" id="{442CD5B8-17E2-4458-B2F7-C7073B72D32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115" y="0"/>
            <a:ext cx="1065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7" id="17" name="slide17">
            <a:extLst>
              <a:ext uri="{FF2B5EF4-FFF2-40B4-BE49-F238E27FC236}">
                <a16:creationId xmlns:a16="http://schemas.microsoft.com/office/drawing/2014/main" id="{A88419B4-EA34-4B16-936A-9D9897B0437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082" y="0"/>
            <a:ext cx="1041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" id="18" name="slide18">
            <a:extLst>
              <a:ext uri="{FF2B5EF4-FFF2-40B4-BE49-F238E27FC236}">
                <a16:creationId xmlns:a16="http://schemas.microsoft.com/office/drawing/2014/main" id="{D473AF4D-F9FD-4C42-BD87-6B6D5EE316E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030"/>
            <a:ext cx="12192000" cy="40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(2)" id="19" name="slide19">
            <a:extLst>
              <a:ext uri="{FF2B5EF4-FFF2-40B4-BE49-F238E27FC236}">
                <a16:creationId xmlns:a16="http://schemas.microsoft.com/office/drawing/2014/main" id="{3416F47E-3311-463B-9BE9-231F9A95C85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147637"/>
            <a:ext cx="120015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FA1FDEAE-C42E-44E8-8FF0-E51364ED16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309" y="0"/>
            <a:ext cx="3671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9" id="20" name="slide20">
            <a:extLst>
              <a:ext uri="{FF2B5EF4-FFF2-40B4-BE49-F238E27FC236}">
                <a16:creationId xmlns:a16="http://schemas.microsoft.com/office/drawing/2014/main" id="{39ECA362-13D0-4FB6-AE03-05053203485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52400"/>
            <a:ext cx="12192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0" id="21" name="slide21">
            <a:extLst>
              <a:ext uri="{FF2B5EF4-FFF2-40B4-BE49-F238E27FC236}">
                <a16:creationId xmlns:a16="http://schemas.microsoft.com/office/drawing/2014/main" id="{2ABF25A9-E74C-4984-81D8-901EF9322B8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711" y="0"/>
            <a:ext cx="1112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189F5DE5-B560-4E14-BCC6-211A53BF4D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171700"/>
            <a:ext cx="99631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D39F358E-5EFE-4F76-A899-6F5DE9172B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647950"/>
            <a:ext cx="99631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B04FAEDB-2B1D-498F-A416-F03A9A67AF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647950"/>
            <a:ext cx="99631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95EAEAFF-09A6-4C58-915E-DB54888170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647950"/>
            <a:ext cx="99631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7" name="slide7">
            <a:extLst>
              <a:ext uri="{FF2B5EF4-FFF2-40B4-BE49-F238E27FC236}">
                <a16:creationId xmlns:a16="http://schemas.microsoft.com/office/drawing/2014/main" id="{0AE5EE46-4C6E-465A-84ED-8025F2AB27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74" y="0"/>
            <a:ext cx="588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8" name="slide8">
            <a:extLst>
              <a:ext uri="{FF2B5EF4-FFF2-40B4-BE49-F238E27FC236}">
                <a16:creationId xmlns:a16="http://schemas.microsoft.com/office/drawing/2014/main" id="{8B7E3DFF-3EB3-4D8C-8909-0C3806F87A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74" y="0"/>
            <a:ext cx="588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9" name="slide9">
            <a:extLst>
              <a:ext uri="{FF2B5EF4-FFF2-40B4-BE49-F238E27FC236}">
                <a16:creationId xmlns:a16="http://schemas.microsoft.com/office/drawing/2014/main" id="{7B516B5C-A5BA-42CC-B9DE-72788EA185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398" y="0"/>
            <a:ext cx="747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2022-07-04T09:08:48Z</dcterms:created>
  <dcterms:modified xsi:type="dcterms:W3CDTF">2022-07-04T09:08:48Z</dcterms:modified>
</cp:coreProperties>
</file>