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81" r:id="rId8"/>
    <p:sldId id="286" r:id="rId9"/>
    <p:sldId id="278" r:id="rId10"/>
    <p:sldId id="282" r:id="rId11"/>
    <p:sldId id="287" r:id="rId12"/>
    <p:sldId id="280" r:id="rId13"/>
    <p:sldId id="284" r:id="rId14"/>
    <p:sldId id="289" r:id="rId15"/>
    <p:sldId id="290" r:id="rId16"/>
    <p:sldId id="291" r:id="rId17"/>
    <p:sldId id="28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0655" autoAdjust="0"/>
  </p:normalViewPr>
  <p:slideViewPr>
    <p:cSldViewPr snapToGrid="0">
      <p:cViewPr>
        <p:scale>
          <a:sx n="80" d="100"/>
          <a:sy n="80" d="100"/>
        </p:scale>
        <p:origin x="510" y="45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00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361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16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8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8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3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289C57-55D7-40A4-A101-E74FAC7A09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799823" cy="3200400"/>
          </a:xfrm>
        </p:spPr>
        <p:txBody>
          <a:bodyPr anchor="ctr"/>
          <a:lstStyle/>
          <a:p>
            <a:r>
              <a:rPr lang="en-US" dirty="0"/>
              <a:t>Intro to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Example Project: Making changes to a blink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Create a New Repository: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26456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the "+" icon in the top-right corner and select “New repository.”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 your repository. E.g. “Blink Code”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Provide a Description: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Briefly describe what your repository will contain.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Choose Visibility: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Select Public (anyone can see) or Private (only you and collaborators can see).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Initialize with README: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Check this option to add a README file which will help describe your project.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59" y="564777"/>
            <a:ext cx="9953308" cy="1780860"/>
          </a:xfrm>
        </p:spPr>
        <p:txBody>
          <a:bodyPr/>
          <a:lstStyle/>
          <a:p>
            <a:r>
              <a:rPr lang="en-US" dirty="0"/>
              <a:t>Clone the Repository: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81324B4-667E-9C26-C310-B9DE18C11BF3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47713" y="2557071"/>
            <a:ext cx="854592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your repository page and click "Code.“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 the URL provided.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 the file explorer and open the folder that you want your repository in.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Right click &gt;  Show More Option &gt;Open Git Bash Here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Then clone the repository using the following code: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git clone &lt;the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you’ve copied from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clones the repository to your computer where you can make changes.</a:t>
            </a:r>
          </a:p>
        </p:txBody>
      </p:sp>
    </p:spTree>
    <p:extLst>
      <p:ext uri="{BB962C8B-B14F-4D97-AF65-F5344CB8AC3E}">
        <p14:creationId xmlns:p14="http://schemas.microsoft.com/office/powerpoint/2010/main" val="3338105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81324B4-667E-9C26-C310-B9DE18C11BF3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29783" y="659944"/>
            <a:ext cx="417934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Navigate to your project directory: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cd &lt;your repository name&gt;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6AEF4A-6C2C-07A3-2FD3-3522DFCB3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83" y="1970119"/>
            <a:ext cx="7028399" cy="433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Adding and Committing Files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and edit files in your project directory. (e.g., index.html)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Stage Changes: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files to the staging area: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git add index.html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Commit Changes: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Commit the changes with a descriptive message: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git commit -m "Add index.html"</a:t>
            </a:r>
          </a:p>
        </p:txBody>
      </p:sp>
    </p:spTree>
    <p:extLst>
      <p:ext uri="{BB962C8B-B14F-4D97-AF65-F5344CB8AC3E}">
        <p14:creationId xmlns:p14="http://schemas.microsoft.com/office/powerpoint/2010/main" val="392672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6AEF4A-6C2C-07A3-2FD3-3522DFCB3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83" y="2706220"/>
            <a:ext cx="899477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Push Changes: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Upload your changes to GitHub: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git push origin main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View Your Project Online: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your GitHub repository page to see your files and the history of commits.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96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13" y="388471"/>
            <a:ext cx="9953308" cy="965072"/>
          </a:xfrm>
        </p:spPr>
        <p:txBody>
          <a:bodyPr/>
          <a:lstStyle/>
          <a:p>
            <a:r>
              <a:rPr lang="en-US" dirty="0"/>
              <a:t>Collaboration Methods: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81324B4-667E-9C26-C310-B9DE18C11BF3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47713" y="1505841"/>
            <a:ext cx="9905276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Forking and Pull Requests: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Forking: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Create a personal copy of someone else’s repository to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changes without affecting the original project.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Pull Request: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Submit proposed changes from your forked repository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to the original repository. Click on "Pull requests," then "New pull request" to start.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Managing Collaborators: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your repository settings, invite collaborators by their GitHub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username. Assign roles such as Admin, Write, or Read.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Best Practices: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Communicate Clearly: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comments and discussions effectively to clarify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Document Well: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Keep your README file and contributing guidelines updated.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Review Code: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Always review code before merging to ensure quality and compatibility.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8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Difference between Git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Creating an Account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an Example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Merging projects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467071" cy="3407051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Definition: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GitHub is a web-based platform that utilizes Git for version control.</a:t>
            </a:r>
          </a:p>
          <a:p>
            <a:pPr marL="285750" lvl="1"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It provides tools for managing and collaborating on code projects.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Collaboration: Enables developers to work together on projects from anywhere.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Tracking Changes: Keeps a history of changes made to code and files.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Code Management: Offers features to manage code effectively.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Git vs. GitHub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89742" y="3251596"/>
            <a:ext cx="5287586" cy="32342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distributed version control system created by Linus Torvalds in 2005.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Functionality: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Manages changes to your code locally. Allows for tracking version history, branching, merging,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Git for local code management and version control.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77329" y="3251595"/>
            <a:ext cx="5189166" cy="32342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cloud-based platform for hosting Git repositories and enabling collaboration.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Functionality: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Centralized repository with tools for code review, issue tracking, and continuous integration.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Usage: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 GitHub for sharing code, collaborating with others, and managing projects online.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Why GitHub?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8467071" cy="340705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Version Control: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Tracks changes to your code and allows you to revert to previous versions if needed.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Multiple people can work on the same project simultaneously.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Facilitates merging changes and resolving conflicts.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Visibility: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Share your projects with the community or within your organization.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dirty="0">
                <a:latin typeface="Arial" panose="020B0604020202020204" pitchFamily="34" charset="0"/>
                <a:cs typeface="Arial" panose="020B0604020202020204" pitchFamily="34" charset="0"/>
              </a:rPr>
              <a:t>Contribute to open-source projects and showcase your work.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2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Creating an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59" y="564777"/>
            <a:ext cx="9953308" cy="1780860"/>
          </a:xfrm>
        </p:spPr>
        <p:txBody>
          <a:bodyPr/>
          <a:lstStyle/>
          <a:p>
            <a:r>
              <a:rPr lang="en-US" dirty="0"/>
              <a:t>Signing up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81324B4-667E-9C26-C310-B9DE18C11BF3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47713" y="2695567"/>
            <a:ext cx="85266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 GitHub's Website: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Github.com.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 "Sign up":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 your email address, choose a username, and set a password.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Email: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 the instructions sent to your email to verify and complete the setup.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Set Up Your Profile(Optional)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6BE06A-F534-F2B7-0612-ACF45703C36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322388" y="2759068"/>
            <a:ext cx="79175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 Profile Picture: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an image that represents you.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Short Bio: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Briefly describe yourself and your interests.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Links: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links to your personal website or social media profiles if desired.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1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Github</a:t>
            </a:r>
            <a:r>
              <a:rPr lang="en-US" dirty="0"/>
              <a:t> with an Example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{D4387A75-2205-461B-A625-7EA32DA898A6}tf67328976_win32</Template>
  <TotalTime>121</TotalTime>
  <Words>792</Words>
  <Application>Microsoft Office PowerPoint</Application>
  <PresentationFormat>Widescreen</PresentationFormat>
  <Paragraphs>150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Tenorite</vt:lpstr>
      <vt:lpstr>Wingdings</vt:lpstr>
      <vt:lpstr>Custom</vt:lpstr>
      <vt:lpstr>Intro to Github</vt:lpstr>
      <vt:lpstr>AGENDA</vt:lpstr>
      <vt:lpstr>What is GitHub?</vt:lpstr>
      <vt:lpstr>Git vs. GitHub</vt:lpstr>
      <vt:lpstr>Why GitHub?</vt:lpstr>
      <vt:lpstr>Creating an Github Account</vt:lpstr>
      <vt:lpstr>Signing up</vt:lpstr>
      <vt:lpstr>Set Up Your Profile(Optional)</vt:lpstr>
      <vt:lpstr>Using Github with an Example</vt:lpstr>
      <vt:lpstr>Example Project: Making changes to a blink code</vt:lpstr>
      <vt:lpstr>Clone the Repository:</vt:lpstr>
      <vt:lpstr>PowerPoint Presentation</vt:lpstr>
      <vt:lpstr>PowerPoint Presentation</vt:lpstr>
      <vt:lpstr>Collaboration Methods: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Motupalli, Noel Sugandh</dc:creator>
  <cp:lastModifiedBy>Motupalli, Noel Sugandh</cp:lastModifiedBy>
  <cp:revision>6</cp:revision>
  <dcterms:created xsi:type="dcterms:W3CDTF">2024-08-12T17:32:22Z</dcterms:created>
  <dcterms:modified xsi:type="dcterms:W3CDTF">2024-08-12T19:37:20Z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