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Nmap Commands and Outputs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- Noel Varghese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Result- Command-4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232" y="1510891"/>
            <a:ext cx="6458298" cy="513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Command-5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  -sU (UDP Scan), -vv(Very verbose) and-p (Port Intervals)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 UDP Scan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Target-IP provided by nslookup scanme.nmap.org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784" y="3689719"/>
            <a:ext cx="6504353" cy="42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Command-5 Result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Ports filtered by firewall-999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Ports Open-2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Services running on select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ports were found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Host is 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708" y="1655805"/>
            <a:ext cx="6445738" cy="514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Command-6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 -sV(Service Detection)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Target-IP provided by nslookup scanme.nmap.org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Closed Ports-999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Port-1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 Version-DD-WRT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673" y="2771156"/>
            <a:ext cx="5793797" cy="57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4220" y="5327082"/>
            <a:ext cx="7107381" cy="135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Command-7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Switches Used- -sT (TCP Scan), -T1 (Time for scanning), -vv(Very Verbose)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 Performed-TCP Scan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Target-IP provided by nslookup scanme.nmap.org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998" y="3801067"/>
            <a:ext cx="8453251" cy="39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Result- Command-7 (Result Inferences)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Lengthy Scan         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2932624"/>
            <a:ext cx="6365174" cy="392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330" y="3190588"/>
            <a:ext cx="5405251" cy="36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Command-8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 -sS (Syn Scan), -A(Aggressive Scan)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Performed-Syn Scan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Target-IP provided by nslookup scanme.nmap.org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Aggressive Scans can reveal more information about target,akin to -vv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282" y="4002974"/>
            <a:ext cx="7018316" cy="54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 – Command-8</a:t>
            </a:r>
            <a:br>
              <a:rPr lang="en-US"/>
            </a:b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Closed Ports-999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Ports-1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 Detection and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 Detection were performed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Service-General Purpose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OS Type-Linux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Performed 2 hops (path between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attack and target machine)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327" y="1960661"/>
            <a:ext cx="6671953" cy="32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Command-9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 sX(Xmas Scan) , -oN (For saving scan result in normal form)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Performed-Xmas Scam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Target-MetaSploitable Linux machine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937" y="3747406"/>
            <a:ext cx="9839213" cy="4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Output-Command 9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Closed Ports-977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Opened Ports-23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Host is 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Services are present on each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Linux Machines accept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Xmas Scans.Wndows OS,does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765" y="1617456"/>
            <a:ext cx="6465275" cy="435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Command-1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  -O(OS Detection)  -p(Port Scanning)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Performed-TCP Scan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Ports-11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Closed Ports-989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092" y="3037910"/>
            <a:ext cx="6777892" cy="39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3785" y="3614957"/>
            <a:ext cx="4247661" cy="27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Command-10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Switches Used- -sN (Null scan), -vv(Very verbose)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 performed-Null Scan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Target IP-Provided by nslookup scanme.nmap.org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Host is up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ports are open|filtered, by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Firewalls.We do not know if ports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are opened or filtered.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861" y="3935893"/>
            <a:ext cx="6387123" cy="236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5937" y="3161713"/>
            <a:ext cx="7022123" cy="45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                               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Command-2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  -O(OS Detection), -oX(Save result in XML Format), -vv(Very verbose), –p (Port Scan) and -sT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Performed-TCP Scan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IP-MetaSploitable Linux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3812002"/>
            <a:ext cx="8897815" cy="37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– Command-2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32460" y="17167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62" y="2265531"/>
            <a:ext cx="5138056" cy="335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700" y="2246704"/>
            <a:ext cx="5474523" cy="338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continuation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Result Inferences:-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Hosts Scanned-1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Elapsed time is displayed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Extra information can be obtained, such as port, port id, ttl etc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984" y="1424022"/>
            <a:ext cx="4603667" cy="287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-3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 -ss (Syn Scan), -O (OS Detection), -oX(Save result in XML Format)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Performed- Syn Scan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 IP-MetaSploitable Linux machine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169" y="3959975"/>
            <a:ext cx="6370271" cy="25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Result- Command-3</a:t>
            </a:r>
            <a:br>
              <a:rPr lang="en-US"/>
            </a:b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172" y="975956"/>
            <a:ext cx="8627509" cy="5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Remainder of Output (XML File)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9080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Result Inferences:-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Nmap found that the scanned machine had the Linux 2.6.9-2.6.33 and accuaracy was 100%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It was able to find the uptime of machine and datestamp/timestamp of last boot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08" y="1519606"/>
            <a:ext cx="4824045" cy="309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555" y="1520846"/>
            <a:ext cx="5507891" cy="309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Command-4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 Used- -sT (TCP Scan), -A (Aggressive Scan) and –vv (Very verbose)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Used-TCP Scan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Target-MetaSploitable Linux machine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70" y="4003588"/>
            <a:ext cx="9398456" cy="68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