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2"/>
          <p:cNvGrpSpPr/>
          <p:nvPr/>
        </p:nvGrpSpPr>
        <p:grpSpPr>
          <a:xfrm>
            <a:off x="-329674" y="-59376"/>
            <a:ext cx="12515851" cy="6923798"/>
            <a:chOff x="-329674" y="-51881"/>
            <a:chExt cx="12515851" cy="6923798"/>
          </a:xfrm>
        </p:grpSpPr>
        <p:sp>
          <p:nvSpPr>
            <p:cNvPr id="13" name="Google Shape;13;p2"/>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2"/>
          <p:cNvGrpSpPr/>
          <p:nvPr/>
        </p:nvGrpSpPr>
        <p:grpSpPr>
          <a:xfrm>
            <a:off x="1669293" y="1186483"/>
            <a:ext cx="8848345" cy="4477933"/>
            <a:chOff x="1669293" y="1186483"/>
            <a:chExt cx="8848345" cy="4477933"/>
          </a:xfrm>
        </p:grpSpPr>
        <p:sp>
          <p:nvSpPr>
            <p:cNvPr id="33" name="Google Shape;33;p2"/>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lvl1pPr lvl="0" algn="ctr">
              <a:lnSpc>
                <a:spcPct val="80000"/>
              </a:lnSpc>
              <a:spcBef>
                <a:spcPts val="0"/>
              </a:spcBef>
              <a:spcAft>
                <a:spcPts val="0"/>
              </a:spcAft>
              <a:buClr>
                <a:srgbClr val="FFFEFF"/>
              </a:buClr>
              <a:buSzPts val="5400"/>
              <a:buFont typeface="Calibri"/>
              <a:buNone/>
              <a:defRPr sz="5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a:bodyPr>
          <a:lstStyle>
            <a:lvl1pPr lvl="0" algn="ctr">
              <a:lnSpc>
                <a:spcPct val="100000"/>
              </a:lnSpc>
              <a:spcBef>
                <a:spcPts val="1000"/>
              </a:spcBef>
              <a:spcAft>
                <a:spcPts val="0"/>
              </a:spcAft>
              <a:buSzPts val="1980"/>
              <a:buNone/>
              <a:defRPr b="0" sz="1800">
                <a:solidFill>
                  <a:srgbClr val="FFFEFF"/>
                </a:solidFill>
              </a:defRPr>
            </a:lvl1pPr>
            <a:lvl2pPr lvl="1" algn="ctr">
              <a:lnSpc>
                <a:spcPct val="120000"/>
              </a:lnSpc>
              <a:spcBef>
                <a:spcPts val="500"/>
              </a:spcBef>
              <a:spcAft>
                <a:spcPts val="0"/>
              </a:spcAft>
              <a:buSzPts val="1980"/>
              <a:buNone/>
              <a:defRPr sz="1800"/>
            </a:lvl2pPr>
            <a:lvl3pPr lvl="2" algn="ctr">
              <a:lnSpc>
                <a:spcPct val="120000"/>
              </a:lnSpc>
              <a:spcBef>
                <a:spcPts val="500"/>
              </a:spcBef>
              <a:spcAft>
                <a:spcPts val="0"/>
              </a:spcAft>
              <a:buSzPts val="1980"/>
              <a:buNone/>
              <a:defRPr sz="1800"/>
            </a:lvl3pPr>
            <a:lvl4pPr lvl="3" algn="ctr">
              <a:lnSpc>
                <a:spcPct val="120000"/>
              </a:lnSpc>
              <a:spcBef>
                <a:spcPts val="500"/>
              </a:spcBef>
              <a:spcAft>
                <a:spcPts val="0"/>
              </a:spcAft>
              <a:buSzPts val="1760"/>
              <a:buNone/>
              <a:defRPr sz="1600"/>
            </a:lvl4pPr>
            <a:lvl5pPr lvl="4" algn="ctr">
              <a:lnSpc>
                <a:spcPct val="120000"/>
              </a:lnSpc>
              <a:spcBef>
                <a:spcPts val="500"/>
              </a:spcBef>
              <a:spcAft>
                <a:spcPts val="0"/>
              </a:spcAft>
              <a:buSzPts val="1760"/>
              <a:buNone/>
              <a:defRPr sz="1600"/>
            </a:lvl5pPr>
            <a:lvl6pPr lvl="5" algn="ctr">
              <a:lnSpc>
                <a:spcPct val="120000"/>
              </a:lnSpc>
              <a:spcBef>
                <a:spcPts val="500"/>
              </a:spcBef>
              <a:spcAft>
                <a:spcPts val="0"/>
              </a:spcAft>
              <a:buSzPts val="1760"/>
              <a:buNone/>
              <a:defRPr sz="1600"/>
            </a:lvl6pPr>
            <a:lvl7pPr lvl="6" algn="ctr">
              <a:lnSpc>
                <a:spcPct val="120000"/>
              </a:lnSpc>
              <a:spcBef>
                <a:spcPts val="500"/>
              </a:spcBef>
              <a:spcAft>
                <a:spcPts val="0"/>
              </a:spcAft>
              <a:buSzPts val="1760"/>
              <a:buNone/>
              <a:defRPr sz="1600"/>
            </a:lvl7pPr>
            <a:lvl8pPr lvl="7" algn="ctr">
              <a:lnSpc>
                <a:spcPct val="120000"/>
              </a:lnSpc>
              <a:spcBef>
                <a:spcPts val="500"/>
              </a:spcBef>
              <a:spcAft>
                <a:spcPts val="0"/>
              </a:spcAft>
              <a:buSzPts val="1760"/>
              <a:buNone/>
              <a:defRPr sz="1600"/>
            </a:lvl8pPr>
            <a:lvl9pPr lvl="8" algn="ctr">
              <a:lnSpc>
                <a:spcPct val="120000"/>
              </a:lnSpc>
              <a:spcBef>
                <a:spcPts val="500"/>
              </a:spcBef>
              <a:spcAft>
                <a:spcPts val="0"/>
              </a:spcAft>
              <a:buSzPts val="1760"/>
              <a:buNone/>
              <a:defRPr sz="1600"/>
            </a:lvl9pPr>
          </a:lstStyle>
          <a:p/>
        </p:txBody>
      </p:sp>
      <p:sp>
        <p:nvSpPr>
          <p:cNvPr id="38" name="Google Shape;38;p2"/>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0" name="Shape 270"/>
        <p:cNvGrpSpPr/>
        <p:nvPr/>
      </p:nvGrpSpPr>
      <p:grpSpPr>
        <a:xfrm>
          <a:off x="0" y="0"/>
          <a:ext cx="0" cy="0"/>
          <a:chOff x="0" y="0"/>
          <a:chExt cx="0" cy="0"/>
        </a:xfrm>
      </p:grpSpPr>
      <p:grpSp>
        <p:nvGrpSpPr>
          <p:cNvPr id="271" name="Google Shape;271;p11"/>
          <p:cNvGrpSpPr/>
          <p:nvPr/>
        </p:nvGrpSpPr>
        <p:grpSpPr>
          <a:xfrm>
            <a:off x="-417513" y="0"/>
            <a:ext cx="12584114" cy="6853238"/>
            <a:chOff x="-417513" y="0"/>
            <a:chExt cx="12584114" cy="6853238"/>
          </a:xfrm>
        </p:grpSpPr>
        <p:sp>
          <p:nvSpPr>
            <p:cNvPr id="272" name="Google Shape;272;p1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1"/>
          <p:cNvGrpSpPr/>
          <p:nvPr/>
        </p:nvGrpSpPr>
        <p:grpSpPr>
          <a:xfrm>
            <a:off x="800144" y="1699589"/>
            <a:ext cx="3674476" cy="3470421"/>
            <a:chOff x="697883" y="1816768"/>
            <a:chExt cx="3674476" cy="3470421"/>
          </a:xfrm>
        </p:grpSpPr>
        <p:sp>
          <p:nvSpPr>
            <p:cNvPr id="294" name="Google Shape;294;p11"/>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1"/>
          <p:cNvSpPr txBox="1"/>
          <p:nvPr>
            <p:ph type="title"/>
          </p:nvPr>
        </p:nvSpPr>
        <p:spPr>
          <a:xfrm>
            <a:off x="888632" y="2349925"/>
            <a:ext cx="3501196" cy="2456441"/>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11"/>
          <p:cNvSpPr txBox="1"/>
          <p:nvPr>
            <p:ph idx="1" type="body"/>
          </p:nvPr>
        </p:nvSpPr>
        <p:spPr>
          <a:xfrm rot="5400000">
            <a:off x="5618955" y="285747"/>
            <a:ext cx="5257090" cy="6275035"/>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99" name="Google Shape;299;p11"/>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11"/>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11"/>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2" name="Shape 302"/>
        <p:cNvGrpSpPr/>
        <p:nvPr/>
      </p:nvGrpSpPr>
      <p:grpSpPr>
        <a:xfrm>
          <a:off x="0" y="0"/>
          <a:ext cx="0" cy="0"/>
          <a:chOff x="0" y="0"/>
          <a:chExt cx="0" cy="0"/>
        </a:xfrm>
      </p:grpSpPr>
      <p:grpSp>
        <p:nvGrpSpPr>
          <p:cNvPr id="303" name="Google Shape;303;p12"/>
          <p:cNvGrpSpPr/>
          <p:nvPr/>
        </p:nvGrpSpPr>
        <p:grpSpPr>
          <a:xfrm flipH="1">
            <a:off x="0" y="0"/>
            <a:ext cx="12584114" cy="6853238"/>
            <a:chOff x="-417513" y="0"/>
            <a:chExt cx="12584114" cy="6853238"/>
          </a:xfrm>
        </p:grpSpPr>
        <p:sp>
          <p:nvSpPr>
            <p:cNvPr id="304" name="Google Shape;304;p12"/>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2"/>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2"/>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2"/>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2"/>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2"/>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2"/>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2"/>
          <p:cNvGrpSpPr/>
          <p:nvPr/>
        </p:nvGrpSpPr>
        <p:grpSpPr>
          <a:xfrm>
            <a:off x="7718948" y="1699589"/>
            <a:ext cx="3674476" cy="3470421"/>
            <a:chOff x="697883" y="1816768"/>
            <a:chExt cx="3674476" cy="3470421"/>
          </a:xfrm>
        </p:grpSpPr>
        <p:sp>
          <p:nvSpPr>
            <p:cNvPr id="326" name="Google Shape;326;p12"/>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2"/>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2"/>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12"/>
          <p:cNvSpPr txBox="1"/>
          <p:nvPr>
            <p:ph type="title"/>
          </p:nvPr>
        </p:nvSpPr>
        <p:spPr>
          <a:xfrm rot="5400000">
            <a:off x="8329814" y="1827549"/>
            <a:ext cx="2456442" cy="3501195"/>
          </a:xfrm>
          <a:prstGeom prst="rect">
            <a:avLst/>
          </a:prstGeom>
          <a:noFill/>
          <a:ln>
            <a:noFill/>
          </a:ln>
        </p:spPr>
        <p:txBody>
          <a:bodyPr anchorCtr="0" anchor="ctr" bIns="228600" lIns="228600" spcFirstLastPara="1" rIns="228600" wrap="square" tIns="228600">
            <a:normAutofit/>
          </a:bodyPr>
          <a:lstStyle>
            <a:lvl1pPr lvl="0" algn="l">
              <a:lnSpc>
                <a:spcPct val="80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0" name="Google Shape;330;p12"/>
          <p:cNvSpPr txBox="1"/>
          <p:nvPr>
            <p:ph idx="1" type="body"/>
          </p:nvPr>
        </p:nvSpPr>
        <p:spPr>
          <a:xfrm rot="5400000">
            <a:off x="1308407" y="292785"/>
            <a:ext cx="5257303" cy="6268622"/>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31" name="Google Shape;331;p12"/>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12"/>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3" name="Google Shape;333;p12"/>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grpSp>
        <p:nvGrpSpPr>
          <p:cNvPr id="42" name="Google Shape;42;p3"/>
          <p:cNvGrpSpPr/>
          <p:nvPr/>
        </p:nvGrpSpPr>
        <p:grpSpPr>
          <a:xfrm>
            <a:off x="-417513" y="0"/>
            <a:ext cx="12584114" cy="6853238"/>
            <a:chOff x="-417513" y="0"/>
            <a:chExt cx="12584114" cy="6853238"/>
          </a:xfrm>
        </p:grpSpPr>
        <p:sp>
          <p:nvSpPr>
            <p:cNvPr id="43" name="Google Shape;43;p3"/>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00144" y="1699589"/>
            <a:ext cx="3674476" cy="3470421"/>
            <a:chOff x="697883" y="1816768"/>
            <a:chExt cx="3674476" cy="3470421"/>
          </a:xfrm>
        </p:grpSpPr>
        <p:sp>
          <p:nvSpPr>
            <p:cNvPr id="65" name="Google Shape;65;p3"/>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3"/>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70" name="Google Shape;70;p3"/>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4"/>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grpSp>
        <p:nvGrpSpPr>
          <p:cNvPr id="78" name="Google Shape;78;p5"/>
          <p:cNvGrpSpPr/>
          <p:nvPr/>
        </p:nvGrpSpPr>
        <p:grpSpPr>
          <a:xfrm>
            <a:off x="-329674" y="-59376"/>
            <a:ext cx="12515851" cy="6923798"/>
            <a:chOff x="-329674" y="-51881"/>
            <a:chExt cx="12515851" cy="6923798"/>
          </a:xfrm>
        </p:grpSpPr>
        <p:sp>
          <p:nvSpPr>
            <p:cNvPr id="79" name="Google Shape;79;p5"/>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5"/>
          <p:cNvGrpSpPr/>
          <p:nvPr/>
        </p:nvGrpSpPr>
        <p:grpSpPr>
          <a:xfrm>
            <a:off x="3259545" y="1186483"/>
            <a:ext cx="5666145" cy="4477933"/>
            <a:chOff x="3259545" y="1186483"/>
            <a:chExt cx="5666145" cy="4477933"/>
          </a:xfrm>
        </p:grpSpPr>
        <p:sp>
          <p:nvSpPr>
            <p:cNvPr id="99" name="Google Shape;99;p5"/>
            <p:cNvSpPr/>
            <p:nvPr/>
          </p:nvSpPr>
          <p:spPr>
            <a:xfrm>
              <a:off x="3259545" y="1186483"/>
              <a:ext cx="5657881"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3259545" y="1991156"/>
              <a:ext cx="5666145"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5"/>
          <p:cNvSpPr txBox="1"/>
          <p:nvPr>
            <p:ph type="title"/>
          </p:nvPr>
        </p:nvSpPr>
        <p:spPr>
          <a:xfrm>
            <a:off x="3344216" y="2074730"/>
            <a:ext cx="5490224" cy="1689390"/>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4400"/>
              <a:buFont typeface="Calibri"/>
              <a:buNone/>
              <a:defRPr sz="4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5"/>
          <p:cNvSpPr txBox="1"/>
          <p:nvPr>
            <p:ph idx="1" type="body"/>
          </p:nvPr>
        </p:nvSpPr>
        <p:spPr>
          <a:xfrm>
            <a:off x="3344215" y="3846851"/>
            <a:ext cx="5490223" cy="1383770"/>
          </a:xfrm>
          <a:prstGeom prst="rect">
            <a:avLst/>
          </a:prstGeom>
          <a:noFill/>
          <a:ln>
            <a:noFill/>
          </a:ln>
        </p:spPr>
        <p:txBody>
          <a:bodyPr anchorCtr="0" anchor="t" bIns="45700" lIns="91425" spcFirstLastPara="1" rIns="91425" wrap="square" tIns="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980"/>
              <a:buNone/>
              <a:defRPr sz="1800">
                <a:solidFill>
                  <a:srgbClr val="888888"/>
                </a:solidFill>
              </a:defRPr>
            </a:lvl2pPr>
            <a:lvl3pPr indent="-228600" lvl="2" marL="1371600" algn="l">
              <a:lnSpc>
                <a:spcPct val="120000"/>
              </a:lnSpc>
              <a:spcBef>
                <a:spcPts val="500"/>
              </a:spcBef>
              <a:spcAft>
                <a:spcPts val="0"/>
              </a:spcAft>
              <a:buSzPts val="1980"/>
              <a:buNone/>
              <a:defRPr sz="1800">
                <a:solidFill>
                  <a:srgbClr val="888888"/>
                </a:solidFill>
              </a:defRPr>
            </a:lvl3pPr>
            <a:lvl4pPr indent="-228600" lvl="3" marL="1828800" algn="l">
              <a:lnSpc>
                <a:spcPct val="120000"/>
              </a:lnSpc>
              <a:spcBef>
                <a:spcPts val="500"/>
              </a:spcBef>
              <a:spcAft>
                <a:spcPts val="0"/>
              </a:spcAft>
              <a:buSzPts val="1760"/>
              <a:buNone/>
              <a:defRPr sz="1600">
                <a:solidFill>
                  <a:srgbClr val="888888"/>
                </a:solidFill>
              </a:defRPr>
            </a:lvl4pPr>
            <a:lvl5pPr indent="-228600" lvl="4" marL="2286000" algn="l">
              <a:lnSpc>
                <a:spcPct val="120000"/>
              </a:lnSpc>
              <a:spcBef>
                <a:spcPts val="500"/>
              </a:spcBef>
              <a:spcAft>
                <a:spcPts val="0"/>
              </a:spcAft>
              <a:buSzPts val="1760"/>
              <a:buNone/>
              <a:defRPr sz="1600">
                <a:solidFill>
                  <a:srgbClr val="888888"/>
                </a:solidFill>
              </a:defRPr>
            </a:lvl5pPr>
            <a:lvl6pPr indent="-228600" lvl="5" marL="2743200" algn="l">
              <a:lnSpc>
                <a:spcPct val="120000"/>
              </a:lnSpc>
              <a:spcBef>
                <a:spcPts val="500"/>
              </a:spcBef>
              <a:spcAft>
                <a:spcPts val="0"/>
              </a:spcAft>
              <a:buSzPts val="1760"/>
              <a:buNone/>
              <a:defRPr sz="1600">
                <a:solidFill>
                  <a:srgbClr val="888888"/>
                </a:solidFill>
              </a:defRPr>
            </a:lvl6pPr>
            <a:lvl7pPr indent="-228600" lvl="6" marL="3200400" algn="l">
              <a:lnSpc>
                <a:spcPct val="120000"/>
              </a:lnSpc>
              <a:spcBef>
                <a:spcPts val="500"/>
              </a:spcBef>
              <a:spcAft>
                <a:spcPts val="0"/>
              </a:spcAft>
              <a:buSzPts val="1760"/>
              <a:buNone/>
              <a:defRPr sz="1600">
                <a:solidFill>
                  <a:srgbClr val="888888"/>
                </a:solidFill>
              </a:defRPr>
            </a:lvl7pPr>
            <a:lvl8pPr indent="-228600" lvl="7" marL="3657600" algn="l">
              <a:lnSpc>
                <a:spcPct val="120000"/>
              </a:lnSpc>
              <a:spcBef>
                <a:spcPts val="500"/>
              </a:spcBef>
              <a:spcAft>
                <a:spcPts val="0"/>
              </a:spcAft>
              <a:buSzPts val="1760"/>
              <a:buNone/>
              <a:defRPr sz="1600">
                <a:solidFill>
                  <a:srgbClr val="888888"/>
                </a:solidFill>
              </a:defRPr>
            </a:lvl8pPr>
            <a:lvl9pPr indent="-228600" lvl="8" marL="4114800" algn="l">
              <a:lnSpc>
                <a:spcPct val="120000"/>
              </a:lnSpc>
              <a:spcBef>
                <a:spcPts val="500"/>
              </a:spcBef>
              <a:spcAft>
                <a:spcPts val="0"/>
              </a:spcAft>
              <a:buSzPts val="1760"/>
              <a:buNone/>
              <a:defRPr sz="1600">
                <a:solidFill>
                  <a:srgbClr val="888888"/>
                </a:solidFill>
              </a:defRPr>
            </a:lvl9pPr>
          </a:lstStyle>
          <a:p/>
        </p:txBody>
      </p:sp>
      <p:sp>
        <p:nvSpPr>
          <p:cNvPr id="104" name="Google Shape;104;p5"/>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5"/>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5"/>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7" name="Shape 107"/>
        <p:cNvGrpSpPr/>
        <p:nvPr/>
      </p:nvGrpSpPr>
      <p:grpSpPr>
        <a:xfrm>
          <a:off x="0" y="0"/>
          <a:ext cx="0" cy="0"/>
          <a:chOff x="0" y="0"/>
          <a:chExt cx="0" cy="0"/>
        </a:xfrm>
      </p:grpSpPr>
      <p:grpSp>
        <p:nvGrpSpPr>
          <p:cNvPr id="108" name="Google Shape;108;p6"/>
          <p:cNvGrpSpPr/>
          <p:nvPr/>
        </p:nvGrpSpPr>
        <p:grpSpPr>
          <a:xfrm>
            <a:off x="-417513" y="0"/>
            <a:ext cx="12584114" cy="6853238"/>
            <a:chOff x="-417513" y="0"/>
            <a:chExt cx="12584114" cy="6853238"/>
          </a:xfrm>
        </p:grpSpPr>
        <p:sp>
          <p:nvSpPr>
            <p:cNvPr id="109" name="Google Shape;109;p6"/>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6"/>
          <p:cNvGrpSpPr/>
          <p:nvPr/>
        </p:nvGrpSpPr>
        <p:grpSpPr>
          <a:xfrm>
            <a:off x="800144" y="1699589"/>
            <a:ext cx="3674476" cy="3470421"/>
            <a:chOff x="697883" y="1816768"/>
            <a:chExt cx="3674476" cy="3470421"/>
          </a:xfrm>
        </p:grpSpPr>
        <p:sp>
          <p:nvSpPr>
            <p:cNvPr id="131" name="Google Shape;131;p6"/>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6"/>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5120878" y="803187"/>
            <a:ext cx="6269591" cy="2382651"/>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6" name="Google Shape;136;p6"/>
          <p:cNvSpPr txBox="1"/>
          <p:nvPr>
            <p:ph idx="2" type="body"/>
          </p:nvPr>
        </p:nvSpPr>
        <p:spPr>
          <a:xfrm>
            <a:off x="5118447" y="3672162"/>
            <a:ext cx="6272022" cy="2383586"/>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7" name="Google Shape;137;p6"/>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6"/>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0" name="Shape 140"/>
        <p:cNvGrpSpPr/>
        <p:nvPr/>
      </p:nvGrpSpPr>
      <p:grpSpPr>
        <a:xfrm>
          <a:off x="0" y="0"/>
          <a:ext cx="0" cy="0"/>
          <a:chOff x="0" y="0"/>
          <a:chExt cx="0" cy="0"/>
        </a:xfrm>
      </p:grpSpPr>
      <p:grpSp>
        <p:nvGrpSpPr>
          <p:cNvPr id="141" name="Google Shape;141;p7"/>
          <p:cNvGrpSpPr/>
          <p:nvPr/>
        </p:nvGrpSpPr>
        <p:grpSpPr>
          <a:xfrm>
            <a:off x="-417513" y="0"/>
            <a:ext cx="12584114" cy="6853238"/>
            <a:chOff x="-417513" y="0"/>
            <a:chExt cx="12584114" cy="6853238"/>
          </a:xfrm>
        </p:grpSpPr>
        <p:sp>
          <p:nvSpPr>
            <p:cNvPr id="142" name="Google Shape;142;p7"/>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7"/>
          <p:cNvGrpSpPr/>
          <p:nvPr/>
        </p:nvGrpSpPr>
        <p:grpSpPr>
          <a:xfrm>
            <a:off x="800144" y="1699589"/>
            <a:ext cx="3674476" cy="3470421"/>
            <a:chOff x="697883" y="1816768"/>
            <a:chExt cx="3674476" cy="3470421"/>
          </a:xfrm>
        </p:grpSpPr>
        <p:sp>
          <p:nvSpPr>
            <p:cNvPr id="164" name="Google Shape;164;p7"/>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7"/>
          <p:cNvSpPr txBox="1"/>
          <p:nvPr>
            <p:ph type="title"/>
          </p:nvPr>
        </p:nvSpPr>
        <p:spPr>
          <a:xfrm>
            <a:off x="889001" y="2363915"/>
            <a:ext cx="3500828" cy="2460497"/>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7"/>
          <p:cNvSpPr txBox="1"/>
          <p:nvPr>
            <p:ph idx="1" type="body"/>
          </p:nvPr>
        </p:nvSpPr>
        <p:spPr>
          <a:xfrm>
            <a:off x="5125137" y="803185"/>
            <a:ext cx="6265088"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69" name="Google Shape;169;p7"/>
          <p:cNvSpPr txBox="1"/>
          <p:nvPr>
            <p:ph idx="2" type="body"/>
          </p:nvPr>
        </p:nvSpPr>
        <p:spPr>
          <a:xfrm>
            <a:off x="5125305" y="1488985"/>
            <a:ext cx="6264350" cy="1696853"/>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70" name="Google Shape;170;p7"/>
          <p:cNvSpPr txBox="1"/>
          <p:nvPr>
            <p:ph idx="3" type="body"/>
          </p:nvPr>
        </p:nvSpPr>
        <p:spPr>
          <a:xfrm>
            <a:off x="5118653" y="3665887"/>
            <a:ext cx="6264414"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71" name="Google Shape;171;p7"/>
          <p:cNvSpPr txBox="1"/>
          <p:nvPr>
            <p:ph idx="4" type="body"/>
          </p:nvPr>
        </p:nvSpPr>
        <p:spPr>
          <a:xfrm>
            <a:off x="5118447" y="4351687"/>
            <a:ext cx="6265588" cy="1704060"/>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72" name="Google Shape;172;p7"/>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7"/>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7"/>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5" name="Shape 175"/>
        <p:cNvGrpSpPr/>
        <p:nvPr/>
      </p:nvGrpSpPr>
      <p:grpSpPr>
        <a:xfrm>
          <a:off x="0" y="0"/>
          <a:ext cx="0" cy="0"/>
          <a:chOff x="0" y="0"/>
          <a:chExt cx="0" cy="0"/>
        </a:xfrm>
      </p:grpSpPr>
      <p:grpSp>
        <p:nvGrpSpPr>
          <p:cNvPr id="176" name="Google Shape;176;p8"/>
          <p:cNvGrpSpPr/>
          <p:nvPr/>
        </p:nvGrpSpPr>
        <p:grpSpPr>
          <a:xfrm>
            <a:off x="-417513" y="0"/>
            <a:ext cx="12584114" cy="6853238"/>
            <a:chOff x="-417513" y="0"/>
            <a:chExt cx="12584114" cy="6853238"/>
          </a:xfrm>
        </p:grpSpPr>
        <p:sp>
          <p:nvSpPr>
            <p:cNvPr id="177" name="Google Shape;177;p8"/>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8"/>
          <p:cNvGrpSpPr/>
          <p:nvPr/>
        </p:nvGrpSpPr>
        <p:grpSpPr>
          <a:xfrm>
            <a:off x="800144" y="1699589"/>
            <a:ext cx="3674476" cy="3470421"/>
            <a:chOff x="697883" y="1816768"/>
            <a:chExt cx="3674476" cy="3470421"/>
          </a:xfrm>
        </p:grpSpPr>
        <p:sp>
          <p:nvSpPr>
            <p:cNvPr id="199" name="Google Shape;199;p8"/>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8"/>
          <p:cNvSpPr txBox="1"/>
          <p:nvPr>
            <p:ph type="title"/>
          </p:nvPr>
        </p:nvSpPr>
        <p:spPr>
          <a:xfrm>
            <a:off x="888632" y="2349925"/>
            <a:ext cx="3501196"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8"/>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8"/>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8"/>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6" name="Shape 206"/>
        <p:cNvGrpSpPr/>
        <p:nvPr/>
      </p:nvGrpSpPr>
      <p:grpSpPr>
        <a:xfrm>
          <a:off x="0" y="0"/>
          <a:ext cx="0" cy="0"/>
          <a:chOff x="0" y="0"/>
          <a:chExt cx="0" cy="0"/>
        </a:xfrm>
      </p:grpSpPr>
      <p:grpSp>
        <p:nvGrpSpPr>
          <p:cNvPr id="207" name="Google Shape;207;p9"/>
          <p:cNvGrpSpPr/>
          <p:nvPr/>
        </p:nvGrpSpPr>
        <p:grpSpPr>
          <a:xfrm>
            <a:off x="-417513" y="0"/>
            <a:ext cx="12584114" cy="6853238"/>
            <a:chOff x="-417513" y="0"/>
            <a:chExt cx="12584114" cy="6853238"/>
          </a:xfrm>
        </p:grpSpPr>
        <p:sp>
          <p:nvSpPr>
            <p:cNvPr id="208" name="Google Shape;208;p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9"/>
          <p:cNvGrpSpPr/>
          <p:nvPr/>
        </p:nvGrpSpPr>
        <p:grpSpPr>
          <a:xfrm>
            <a:off x="800144" y="1699589"/>
            <a:ext cx="3674476" cy="3470421"/>
            <a:chOff x="697883" y="1816768"/>
            <a:chExt cx="3674476" cy="3470421"/>
          </a:xfrm>
        </p:grpSpPr>
        <p:sp>
          <p:nvSpPr>
            <p:cNvPr id="230" name="Google Shape;230;p9"/>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9"/>
          <p:cNvSpPr txBox="1"/>
          <p:nvPr>
            <p:ph type="title"/>
          </p:nvPr>
        </p:nvSpPr>
        <p:spPr>
          <a:xfrm>
            <a:off x="888631" y="2352026"/>
            <a:ext cx="3501197" cy="1223298"/>
          </a:xfrm>
          <a:prstGeom prst="rect">
            <a:avLst/>
          </a:prstGeom>
          <a:noFill/>
          <a:ln>
            <a:noFill/>
          </a:ln>
        </p:spPr>
        <p:txBody>
          <a:bodyPr anchorCtr="0" anchor="b" bIns="0" lIns="228600" spcFirstLastPara="1" rIns="228600" wrap="square" tIns="228600">
            <a:noAutofit/>
          </a:bodyPr>
          <a:lstStyle>
            <a:lvl1pPr lvl="0" algn="ctr">
              <a:lnSpc>
                <a:spcPct val="85000"/>
              </a:lnSpc>
              <a:spcBef>
                <a:spcPts val="0"/>
              </a:spcBef>
              <a:spcAft>
                <a:spcPts val="0"/>
              </a:spcAft>
              <a:buClr>
                <a:srgbClr val="FFFEFF"/>
              </a:buClr>
              <a:buSzPts val="3200"/>
              <a:buFont typeface="Calibri"/>
              <a:buNone/>
              <a:defRPr sz="32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9"/>
          <p:cNvSpPr txBox="1"/>
          <p:nvPr>
            <p:ph idx="1" type="body"/>
          </p:nvPr>
        </p:nvSpPr>
        <p:spPr>
          <a:xfrm>
            <a:off x="5109983" y="802809"/>
            <a:ext cx="6275035" cy="5249940"/>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35" name="Google Shape;235;p9"/>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760"/>
              <a:buNone/>
              <a:defRPr sz="16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36" name="Google Shape;236;p9"/>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9"/>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9"/>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9" name="Shape 239"/>
        <p:cNvGrpSpPr/>
        <p:nvPr/>
      </p:nvGrpSpPr>
      <p:grpSpPr>
        <a:xfrm>
          <a:off x="0" y="0"/>
          <a:ext cx="0" cy="0"/>
          <a:chOff x="0" y="0"/>
          <a:chExt cx="0" cy="0"/>
        </a:xfrm>
      </p:grpSpPr>
      <p:grpSp>
        <p:nvGrpSpPr>
          <p:cNvPr id="240" name="Google Shape;240;p10"/>
          <p:cNvGrpSpPr/>
          <p:nvPr/>
        </p:nvGrpSpPr>
        <p:grpSpPr>
          <a:xfrm>
            <a:off x="-329674" y="-59376"/>
            <a:ext cx="12515851" cy="6923798"/>
            <a:chOff x="-329674" y="-51881"/>
            <a:chExt cx="12515851" cy="6923798"/>
          </a:xfrm>
        </p:grpSpPr>
        <p:sp>
          <p:nvSpPr>
            <p:cNvPr id="241" name="Google Shape;241;p10"/>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0"/>
          <p:cNvGrpSpPr/>
          <p:nvPr/>
        </p:nvGrpSpPr>
        <p:grpSpPr>
          <a:xfrm>
            <a:off x="805336" y="1698331"/>
            <a:ext cx="5941540" cy="3470421"/>
            <a:chOff x="805336" y="1698331"/>
            <a:chExt cx="5941540" cy="3470421"/>
          </a:xfrm>
        </p:grpSpPr>
        <p:sp>
          <p:nvSpPr>
            <p:cNvPr id="261" name="Google Shape;261;p10"/>
            <p:cNvSpPr/>
            <p:nvPr/>
          </p:nvSpPr>
          <p:spPr>
            <a:xfrm>
              <a:off x="805336" y="1698331"/>
              <a:ext cx="5941540"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rot="10800000">
              <a:off x="3618113" y="4896349"/>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a:off x="805336" y="2274403"/>
              <a:ext cx="5941540"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0"/>
          <p:cNvSpPr/>
          <p:nvPr>
            <p:ph idx="2" type="pic"/>
          </p:nvPr>
        </p:nvSpPr>
        <p:spPr>
          <a:xfrm>
            <a:off x="7543510" y="0"/>
            <a:ext cx="4648490" cy="6858000"/>
          </a:xfrm>
          <a:prstGeom prst="rect">
            <a:avLst/>
          </a:prstGeom>
          <a:solidFill>
            <a:srgbClr val="FEFEFE"/>
          </a:solidFill>
          <a:ln>
            <a:noFill/>
          </a:ln>
        </p:spPr>
      </p:sp>
      <p:sp>
        <p:nvSpPr>
          <p:cNvPr id="265" name="Google Shape;265;p10"/>
          <p:cNvSpPr txBox="1"/>
          <p:nvPr>
            <p:ph type="title"/>
          </p:nvPr>
        </p:nvSpPr>
        <p:spPr>
          <a:xfrm>
            <a:off x="885443" y="2360255"/>
            <a:ext cx="5776646" cy="1178032"/>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3600"/>
              <a:buFont typeface="Calibri"/>
              <a:buNone/>
              <a:defRPr sz="36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10"/>
          <p:cNvSpPr txBox="1"/>
          <p:nvPr>
            <p:ph idx="1" type="body"/>
          </p:nvPr>
        </p:nvSpPr>
        <p:spPr>
          <a:xfrm>
            <a:off x="885443" y="3545012"/>
            <a:ext cx="5776646" cy="127419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67" name="Google Shape;267;p10"/>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10"/>
          <p:cNvSpPr txBox="1"/>
          <p:nvPr>
            <p:ph idx="11" type="ftr"/>
          </p:nvPr>
        </p:nvSpPr>
        <p:spPr>
          <a:xfrm>
            <a:off x="804672" y="6227064"/>
            <a:ext cx="5942203"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10"/>
          <p:cNvSpPr txBox="1"/>
          <p:nvPr>
            <p:ph idx="12" type="sldNum"/>
          </p:nvPr>
        </p:nvSpPr>
        <p:spPr>
          <a:xfrm>
            <a:off x="5828377"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1161" y="2358391"/>
            <a:ext cx="3498667" cy="2456485"/>
          </a:xfrm>
          <a:prstGeom prst="rect">
            <a:avLst/>
          </a:prstGeom>
          <a:noFill/>
          <a:ln>
            <a:noFill/>
          </a:ln>
        </p:spPr>
        <p:txBody>
          <a:bodyPr anchorCtr="0" anchor="ctr" bIns="228600" lIns="228600" spcFirstLastPara="1" rIns="228600" wrap="square" tIns="228600">
            <a:normAutofit/>
          </a:bodyPr>
          <a:lstStyle>
            <a:lvl1pPr lvl="0" marR="0" rtl="0" algn="ctr">
              <a:lnSpc>
                <a:spcPct val="85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434982" y="794719"/>
            <a:ext cx="5950036" cy="5257090"/>
          </a:xfrm>
          <a:prstGeom prst="rect">
            <a:avLst/>
          </a:prstGeom>
          <a:noFill/>
          <a:ln>
            <a:noFill/>
          </a:ln>
        </p:spPr>
        <p:txBody>
          <a:bodyPr anchorCtr="0" anchor="t" bIns="45700" lIns="91425" spcFirstLastPara="1" rIns="91425" wrap="square" tIns="45700">
            <a:normAutofit/>
          </a:bodyPr>
          <a:lstStyle>
            <a:lvl1pPr indent="-354330" lvl="0" marL="457200" marR="0" rtl="0" algn="l">
              <a:lnSpc>
                <a:spcPct val="120000"/>
              </a:lnSpc>
              <a:spcBef>
                <a:spcPts val="1000"/>
              </a:spcBef>
              <a:spcAft>
                <a:spcPts val="0"/>
              </a:spcAft>
              <a:buClr>
                <a:schemeClr val="accent1"/>
              </a:buClr>
              <a:buSzPts val="1980"/>
              <a:buFont typeface="Noto Sans Symbols"/>
              <a:buChar char="▪"/>
              <a:defRPr b="0" i="0" sz="1800" u="none" cap="none" strike="noStrike">
                <a:solidFill>
                  <a:schemeClr val="dk1"/>
                </a:solidFill>
                <a:latin typeface="Rockwell"/>
                <a:ea typeface="Rockwell"/>
                <a:cs typeface="Rockwell"/>
                <a:sym typeface="Rockwell"/>
              </a:defRPr>
            </a:lvl1pPr>
            <a:lvl2pPr indent="-340360" lvl="1" marL="914400" marR="0" rtl="0" algn="l">
              <a:lnSpc>
                <a:spcPct val="120000"/>
              </a:lnSpc>
              <a:spcBef>
                <a:spcPts val="500"/>
              </a:spcBef>
              <a:spcAft>
                <a:spcPts val="0"/>
              </a:spcAft>
              <a:buClr>
                <a:schemeClr val="accent1"/>
              </a:buClr>
              <a:buSzPts val="1760"/>
              <a:buFont typeface="Noto Sans Symbols"/>
              <a:buChar char="▪"/>
              <a:defRPr b="0" i="0" sz="1600" u="none" cap="none" strike="noStrike">
                <a:solidFill>
                  <a:schemeClr val="dk1"/>
                </a:solidFill>
                <a:latin typeface="Rockwell"/>
                <a:ea typeface="Rockwell"/>
                <a:cs typeface="Rockwell"/>
                <a:sym typeface="Rockwell"/>
              </a:defRPr>
            </a:lvl2pPr>
            <a:lvl3pPr indent="-326389" lvl="2" marL="1371600" marR="0" rtl="0" algn="l">
              <a:lnSpc>
                <a:spcPct val="120000"/>
              </a:lnSpc>
              <a:spcBef>
                <a:spcPts val="500"/>
              </a:spcBef>
              <a:spcAft>
                <a:spcPts val="0"/>
              </a:spcAft>
              <a:buClr>
                <a:schemeClr val="accent1"/>
              </a:buClr>
              <a:buSzPts val="1540"/>
              <a:buFont typeface="Noto Sans Symbols"/>
              <a:buChar char="▪"/>
              <a:defRPr b="0" i="0" sz="1400" u="none" cap="none" strike="noStrike">
                <a:solidFill>
                  <a:schemeClr val="dk1"/>
                </a:solidFill>
                <a:latin typeface="Rockwell"/>
                <a:ea typeface="Rockwell"/>
                <a:cs typeface="Rockwell"/>
                <a:sym typeface="Rockwell"/>
              </a:defRPr>
            </a:lvl3pPr>
            <a:lvl4pPr indent="-312419" lvl="3" marL="1828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4pPr>
            <a:lvl5pPr indent="-312420" lvl="4" marL="22860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5pPr>
            <a:lvl6pPr indent="-312420" lvl="5" marL="27432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6pPr>
            <a:lvl7pPr indent="-312420" lvl="6" marL="32004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7pPr>
            <a:lvl8pPr indent="-312420" lvl="7" marL="36576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8pPr>
            <a:lvl9pPr indent="-312420" lvl="8" marL="4114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8" name="Google Shape;8;p1"/>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1"/>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0" name="Google Shape;10;p1"/>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Rockwell"/>
                <a:ea typeface="Rockwell"/>
                <a:cs typeface="Rockwell"/>
                <a:sym typeface="Rockwell"/>
              </a:defRPr>
            </a:lvl1pPr>
            <a:lvl2pPr indent="0" lvl="1" marL="0" marR="0" rtl="0" algn="r">
              <a:spcBef>
                <a:spcPts val="0"/>
              </a:spcBef>
              <a:buNone/>
              <a:defRPr b="0" i="0" sz="1000" u="none" cap="none" strike="noStrike">
                <a:solidFill>
                  <a:srgbClr val="888888"/>
                </a:solidFill>
                <a:latin typeface="Rockwell"/>
                <a:ea typeface="Rockwell"/>
                <a:cs typeface="Rockwell"/>
                <a:sym typeface="Rockwell"/>
              </a:defRPr>
            </a:lvl2pPr>
            <a:lvl3pPr indent="0" lvl="2" marL="0" marR="0" rtl="0" algn="r">
              <a:spcBef>
                <a:spcPts val="0"/>
              </a:spcBef>
              <a:buNone/>
              <a:defRPr b="0" i="0" sz="1000" u="none" cap="none" strike="noStrike">
                <a:solidFill>
                  <a:srgbClr val="888888"/>
                </a:solidFill>
                <a:latin typeface="Rockwell"/>
                <a:ea typeface="Rockwell"/>
                <a:cs typeface="Rockwell"/>
                <a:sym typeface="Rockwell"/>
              </a:defRPr>
            </a:lvl3pPr>
            <a:lvl4pPr indent="0" lvl="3" marL="0" marR="0" rtl="0" algn="r">
              <a:spcBef>
                <a:spcPts val="0"/>
              </a:spcBef>
              <a:buNone/>
              <a:defRPr b="0" i="0" sz="1000" u="none" cap="none" strike="noStrike">
                <a:solidFill>
                  <a:srgbClr val="888888"/>
                </a:solidFill>
                <a:latin typeface="Rockwell"/>
                <a:ea typeface="Rockwell"/>
                <a:cs typeface="Rockwell"/>
                <a:sym typeface="Rockwell"/>
              </a:defRPr>
            </a:lvl4pPr>
            <a:lvl5pPr indent="0" lvl="4" marL="0" marR="0" rtl="0" algn="r">
              <a:spcBef>
                <a:spcPts val="0"/>
              </a:spcBef>
              <a:buNone/>
              <a:defRPr b="0" i="0" sz="1000" u="none" cap="none" strike="noStrike">
                <a:solidFill>
                  <a:srgbClr val="888888"/>
                </a:solidFill>
                <a:latin typeface="Rockwell"/>
                <a:ea typeface="Rockwell"/>
                <a:cs typeface="Rockwell"/>
                <a:sym typeface="Rockwell"/>
              </a:defRPr>
            </a:lvl5pPr>
            <a:lvl6pPr indent="0" lvl="5" marL="0" marR="0" rtl="0" algn="r">
              <a:spcBef>
                <a:spcPts val="0"/>
              </a:spcBef>
              <a:buNone/>
              <a:defRPr b="0" i="0" sz="1000" u="none" cap="none" strike="noStrike">
                <a:solidFill>
                  <a:srgbClr val="888888"/>
                </a:solidFill>
                <a:latin typeface="Rockwell"/>
                <a:ea typeface="Rockwell"/>
                <a:cs typeface="Rockwell"/>
                <a:sym typeface="Rockwell"/>
              </a:defRPr>
            </a:lvl6pPr>
            <a:lvl7pPr indent="0" lvl="6" marL="0" marR="0" rtl="0" algn="r">
              <a:spcBef>
                <a:spcPts val="0"/>
              </a:spcBef>
              <a:buNone/>
              <a:defRPr b="0" i="0" sz="1000" u="none" cap="none" strike="noStrike">
                <a:solidFill>
                  <a:srgbClr val="888888"/>
                </a:solidFill>
                <a:latin typeface="Rockwell"/>
                <a:ea typeface="Rockwell"/>
                <a:cs typeface="Rockwell"/>
                <a:sym typeface="Rockwell"/>
              </a:defRPr>
            </a:lvl7pPr>
            <a:lvl8pPr indent="0" lvl="7" marL="0" marR="0" rtl="0" algn="r">
              <a:spcBef>
                <a:spcPts val="0"/>
              </a:spcBef>
              <a:buNone/>
              <a:defRPr b="0" i="0" sz="1000" u="none" cap="none" strike="noStrike">
                <a:solidFill>
                  <a:srgbClr val="888888"/>
                </a:solidFill>
                <a:latin typeface="Rockwell"/>
                <a:ea typeface="Rockwell"/>
                <a:cs typeface="Rockwell"/>
                <a:sym typeface="Rockwell"/>
              </a:defRPr>
            </a:lvl8pPr>
            <a:lvl9pPr indent="0" lvl="8" marL="0" marR="0" rtl="0" algn="r">
              <a:spcBef>
                <a:spcPts val="0"/>
              </a:spcBef>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panmore.com/ethical-hacking-code-of-ethics-security-risk-issues" TargetMode="External"/><Relationship Id="rId4" Type="http://schemas.openxmlformats.org/officeDocument/2006/relationships/hyperlink" Target="https://www.indiatoday.in/education-today/jobs-and-careers/story/ethical-hacking-1047211-2017-09-18" TargetMode="External"/><Relationship Id="rId5" Type="http://schemas.openxmlformats.org/officeDocument/2006/relationships/hyperlink" Target="https://www.ukessays.com/essays/information-systems/importance-of-ethical-hacking.php" TargetMode="External"/><Relationship Id="rId6" Type="http://schemas.openxmlformats.org/officeDocument/2006/relationships/hyperlink" Target="https://en.wikipedia.org/wiki/Penetration_test" TargetMode="External"/><Relationship Id="rId7" Type="http://schemas.openxmlformats.org/officeDocument/2006/relationships/hyperlink" Target="https://www.csoonline.com/article/3238128/what-is-ethical-hacking-and-how-to-become-an-ethical-hacker.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statista.com/chart/22101/number-of-cyber-crime-cases-in-india/" TargetMode="External"/><Relationship Id="rId4" Type="http://schemas.openxmlformats.org/officeDocument/2006/relationships/hyperlink" Target="https://image.slidesharecdn.com/ethicalhacking-140123040154-phpapp01/95/ethical-hacking-introduction-22-638.jpg?cb=1391059466" TargetMode="External"/><Relationship Id="rId5" Type="http://schemas.openxmlformats.org/officeDocument/2006/relationships/hyperlink" Target="https://hub.packtpub.com/understanding-the-cost-of-a-cybersecurity-attack-the-losses-organizations-fa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13"/>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rgbClr val="FFFEFF"/>
              </a:buClr>
              <a:buSzPts val="5400"/>
              <a:buFont typeface="Calibri"/>
              <a:buNone/>
            </a:pPr>
            <a:r>
              <a:rPr lang="en-US"/>
              <a:t>Ethical Hacking Presentation</a:t>
            </a:r>
            <a:endParaRPr/>
          </a:p>
        </p:txBody>
      </p:sp>
      <p:sp>
        <p:nvSpPr>
          <p:cNvPr id="339" name="Google Shape;339;p13"/>
          <p:cNvSpPr txBox="1"/>
          <p:nvPr>
            <p:ph idx="1" type="subTitle"/>
          </p:nvPr>
        </p:nvSpPr>
        <p:spPr>
          <a:xfrm>
            <a:off x="1759237" y="3906266"/>
            <a:ext cx="8684312" cy="1703587"/>
          </a:xfrm>
          <a:prstGeom prst="rect">
            <a:avLst/>
          </a:prstGeom>
          <a:noFill/>
          <a:ln>
            <a:noFill/>
          </a:ln>
        </p:spPr>
        <p:txBody>
          <a:bodyPr anchorCtr="0" anchor="t" bIns="45700" lIns="91425" spcFirstLastPara="1" rIns="91425" wrap="square" tIns="45700">
            <a:normAutofit fontScale="62500" lnSpcReduction="20000"/>
          </a:bodyPr>
          <a:lstStyle/>
          <a:p>
            <a:pPr indent="0" lvl="0" marL="0" rtl="0" algn="ctr">
              <a:lnSpc>
                <a:spcPct val="100000"/>
              </a:lnSpc>
              <a:spcBef>
                <a:spcPts val="0"/>
              </a:spcBef>
              <a:spcAft>
                <a:spcPts val="0"/>
              </a:spcAft>
              <a:buSzPct val="88168"/>
              <a:buNone/>
            </a:pPr>
            <a:r>
              <a:rPr lang="en-US" sz="2245"/>
              <a:t>Topics-Who is an ethical hacker and what functions do they perform? </a:t>
            </a:r>
            <a:endParaRPr sz="2245"/>
          </a:p>
          <a:p>
            <a:pPr indent="0" lvl="0" marL="0" rtl="0" algn="ctr">
              <a:lnSpc>
                <a:spcPct val="100000"/>
              </a:lnSpc>
              <a:spcBef>
                <a:spcPts val="1000"/>
              </a:spcBef>
              <a:spcAft>
                <a:spcPts val="0"/>
              </a:spcAft>
              <a:buSzPct val="88168"/>
              <a:buNone/>
            </a:pPr>
            <a:r>
              <a:rPr lang="en-US" sz="2245"/>
              <a:t>Importance of Ethical Hacking</a:t>
            </a:r>
            <a:endParaRPr sz="2245"/>
          </a:p>
          <a:p>
            <a:pPr indent="0" lvl="0" marL="0" rtl="0" algn="ctr">
              <a:lnSpc>
                <a:spcPct val="100000"/>
              </a:lnSpc>
              <a:spcBef>
                <a:spcPts val="1000"/>
              </a:spcBef>
              <a:spcAft>
                <a:spcPts val="0"/>
              </a:spcAft>
              <a:buSzPct val="88168"/>
              <a:buNone/>
            </a:pPr>
            <a:r>
              <a:t/>
            </a:r>
            <a:endParaRPr sz="2245"/>
          </a:p>
          <a:p>
            <a:pPr indent="0" lvl="0" marL="0" rtl="0" algn="ctr">
              <a:lnSpc>
                <a:spcPct val="100000"/>
              </a:lnSpc>
              <a:spcBef>
                <a:spcPts val="1000"/>
              </a:spcBef>
              <a:spcAft>
                <a:spcPts val="0"/>
              </a:spcAft>
              <a:buSzPct val="88168"/>
              <a:buNone/>
            </a:pPr>
            <a:r>
              <a:rPr lang="en-US" sz="2245"/>
              <a:t>By Noel Varghese</a:t>
            </a:r>
            <a:endParaRPr sz="2245"/>
          </a:p>
          <a:p>
            <a:pPr indent="0" lvl="0" marL="0" rtl="0" algn="ctr">
              <a:lnSpc>
                <a:spcPct val="100000"/>
              </a:lnSpc>
              <a:spcBef>
                <a:spcPts val="1000"/>
              </a:spcBef>
              <a:spcAft>
                <a:spcPts val="0"/>
              </a:spcAft>
              <a:buSzPct val="109999"/>
              <a:buNone/>
            </a:pPr>
            <a:r>
              <a:t/>
            </a:r>
            <a:endParaRPr/>
          </a:p>
          <a:p>
            <a:pPr indent="0" lvl="0" marL="0" rtl="0" algn="ctr">
              <a:lnSpc>
                <a:spcPct val="100000"/>
              </a:lnSpc>
              <a:spcBef>
                <a:spcPts val="1000"/>
              </a:spcBef>
              <a:spcAft>
                <a:spcPts val="0"/>
              </a:spcAft>
              <a:buSzPct val="109999"/>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22"/>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392" name="Google Shape;392;p22"/>
          <p:cNvGrpSpPr/>
          <p:nvPr/>
        </p:nvGrpSpPr>
        <p:grpSpPr>
          <a:xfrm>
            <a:off x="-417513" y="0"/>
            <a:ext cx="12584114" cy="6853238"/>
            <a:chOff x="-417513" y="0"/>
            <a:chExt cx="12584114" cy="6853238"/>
          </a:xfrm>
        </p:grpSpPr>
        <p:sp>
          <p:nvSpPr>
            <p:cNvPr id="393" name="Google Shape;393;p22"/>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4" name="Google Shape;394;p2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5" name="Google Shape;395;p2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6" name="Google Shape;396;p22"/>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7" name="Google Shape;397;p2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8" name="Google Shape;398;p2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99" name="Google Shape;399;p22"/>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0" name="Google Shape;400;p2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1" name="Google Shape;401;p2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2" name="Google Shape;402;p22"/>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3" name="Google Shape;403;p2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4" name="Google Shape;404;p22"/>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5" name="Google Shape;405;p2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6" name="Google Shape;406;p22"/>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7" name="Google Shape;407;p2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8" name="Google Shape;408;p22"/>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09" name="Google Shape;409;p22"/>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10" name="Google Shape;410;p22"/>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11" name="Google Shape;411;p2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12" name="Google Shape;412;p2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13" name="Google Shape;413;p2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414" name="Google Shape;414;p22"/>
          <p:cNvGrpSpPr/>
          <p:nvPr/>
        </p:nvGrpSpPr>
        <p:grpSpPr>
          <a:xfrm>
            <a:off x="800144" y="1699589"/>
            <a:ext cx="3674476" cy="3470421"/>
            <a:chOff x="697883" y="1816768"/>
            <a:chExt cx="3674476" cy="3470421"/>
          </a:xfrm>
        </p:grpSpPr>
        <p:sp>
          <p:nvSpPr>
            <p:cNvPr id="415" name="Google Shape;415;p22"/>
            <p:cNvSpPr/>
            <p:nvPr/>
          </p:nvSpPr>
          <p:spPr>
            <a:xfrm>
              <a:off x="697883" y="1816768"/>
              <a:ext cx="3674476" cy="5029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16" name="Google Shape;416;p22"/>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17" name="Google Shape;417;p22"/>
            <p:cNvSpPr/>
            <p:nvPr/>
          </p:nvSpPr>
          <p:spPr>
            <a:xfrm>
              <a:off x="704075" y="2392840"/>
              <a:ext cx="3668284" cy="262432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418" name="Google Shape;418;p22"/>
          <p:cNvSpPr txBox="1"/>
          <p:nvPr>
            <p:ph type="title"/>
          </p:nvPr>
        </p:nvSpPr>
        <p:spPr>
          <a:xfrm>
            <a:off x="888631" y="2358391"/>
            <a:ext cx="3498979" cy="2453676"/>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Risk is a step away</a:t>
            </a:r>
            <a:endParaRPr/>
          </a:p>
        </p:txBody>
      </p:sp>
      <p:pic>
        <p:nvPicPr>
          <p:cNvPr id="419" name="Google Shape;419;p22"/>
          <p:cNvPicPr preferRelativeResize="0"/>
          <p:nvPr/>
        </p:nvPicPr>
        <p:blipFill rotWithShape="1">
          <a:blip r:embed="rId3">
            <a:alphaModFix/>
          </a:blip>
          <a:srcRect b="5091" l="0" r="-2" t="0"/>
          <a:stretch/>
        </p:blipFill>
        <p:spPr>
          <a:xfrm>
            <a:off x="5115908" y="804036"/>
            <a:ext cx="6274561" cy="2977469"/>
          </a:xfrm>
          <a:prstGeom prst="rect">
            <a:avLst/>
          </a:prstGeom>
          <a:noFill/>
          <a:ln cap="flat" cmpd="sng" w="9525">
            <a:solidFill>
              <a:schemeClr val="dk1">
                <a:alpha val="20000"/>
              </a:schemeClr>
            </a:solidFill>
            <a:prstDash val="solid"/>
            <a:round/>
            <a:headEnd len="sm" w="sm" type="none"/>
            <a:tailEnd len="sm" w="sm" type="none"/>
          </a:ln>
        </p:spPr>
      </p:pic>
      <p:sp>
        <p:nvSpPr>
          <p:cNvPr id="420" name="Google Shape;420;p22"/>
          <p:cNvSpPr txBox="1"/>
          <p:nvPr>
            <p:ph idx="1" type="body"/>
          </p:nvPr>
        </p:nvSpPr>
        <p:spPr>
          <a:xfrm>
            <a:off x="5118447" y="4267830"/>
            <a:ext cx="6281873" cy="1783977"/>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Many companies do not recognize the need to secure their systems ,considering it as an unnecessary investment.</a:t>
            </a:r>
            <a:endParaRPr/>
          </a:p>
          <a:p>
            <a:pPr indent="-228600" lvl="0" marL="228600" rtl="0" algn="l">
              <a:lnSpc>
                <a:spcPct val="120000"/>
              </a:lnSpc>
              <a:spcBef>
                <a:spcPts val="1000"/>
              </a:spcBef>
              <a:spcAft>
                <a:spcPts val="0"/>
              </a:spcAft>
              <a:buSzPts val="1980"/>
              <a:buChar char="▪"/>
            </a:pPr>
            <a:r>
              <a:rPr lang="en-US"/>
              <a:t>On the contrary, it helps immensely in the long run.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3"/>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India as an example-Worth of prevention is not realized </a:t>
            </a:r>
            <a:endParaRPr/>
          </a:p>
        </p:txBody>
      </p:sp>
      <p:sp>
        <p:nvSpPr>
          <p:cNvPr id="426" name="Google Shape;426;p23"/>
          <p:cNvSpPr txBox="1"/>
          <p:nvPr>
            <p:ph idx="1" type="body"/>
          </p:nvPr>
        </p:nvSpPr>
        <p:spPr>
          <a:xfrm>
            <a:off x="5118447" y="803186"/>
            <a:ext cx="6281873" cy="524862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1980"/>
              <a:buChar char="▪"/>
            </a:pPr>
            <a:r>
              <a:rPr lang="en-US"/>
              <a:t>In India, businesses are faced with the challenge of dealing with complex security requirements that need to be updated as per changing hacking tactics, handling hidden vulnerabilities and evolving technologies. Ethical hacking firms with specially trained professionals come to the rescue of businesses while ensuring effectiveness of service and confidentiality.</a:t>
            </a:r>
            <a:endParaRPr/>
          </a:p>
          <a:p>
            <a:pPr indent="-228600" lvl="0" marL="228600" rtl="0" algn="l">
              <a:lnSpc>
                <a:spcPct val="120000"/>
              </a:lnSpc>
              <a:spcBef>
                <a:spcPts val="1000"/>
              </a:spcBef>
              <a:spcAft>
                <a:spcPts val="0"/>
              </a:spcAft>
              <a:buSzPts val="1980"/>
              <a:buChar char="▪"/>
            </a:pPr>
            <a:r>
              <a:rPr lang="en-US"/>
              <a:t>While many new businesses are better prepared in case of cyber-attacks, traditional businesses still lack the proactive understanding of the need for ethical hacking. For example, in India, banks having faced the brunt many-a-times are hiring professional help to secure their networks. </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4"/>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Continued</a:t>
            </a:r>
            <a:endParaRPr/>
          </a:p>
        </p:txBody>
      </p:sp>
      <p:sp>
        <p:nvSpPr>
          <p:cNvPr id="432" name="Google Shape;432;p24"/>
          <p:cNvSpPr txBox="1"/>
          <p:nvPr>
            <p:ph idx="1" type="body"/>
          </p:nvPr>
        </p:nvSpPr>
        <p:spPr>
          <a:xfrm>
            <a:off x="5118447" y="803186"/>
            <a:ext cx="6281873" cy="524862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Hotels and other service wings of the industry seem to be lagging behind. Recently, many hotels in the country were being attacked by a malware called 'darkhotel' in an attempt to spy on or stalk corporate travelers and gain access through the hotel's WIFI services.</a:t>
            </a:r>
            <a:endParaRPr/>
          </a:p>
          <a:p>
            <a:pPr indent="-228600" lvl="0" marL="228600" rtl="0" algn="l">
              <a:lnSpc>
                <a:spcPct val="120000"/>
              </a:lnSpc>
              <a:spcBef>
                <a:spcPts val="1000"/>
              </a:spcBef>
              <a:spcAft>
                <a:spcPts val="0"/>
              </a:spcAft>
              <a:buSzPts val="1980"/>
              <a:buChar char="▪"/>
            </a:pPr>
            <a:r>
              <a:rPr lang="en-US"/>
              <a:t>With new worms, malware, ransomwares and viruses springing up every day, there is a need to create more awareness among businesses and how ethical hacking can help them to safeguard their networks.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6" name="Shape 436"/>
        <p:cNvGrpSpPr/>
        <p:nvPr/>
      </p:nvGrpSpPr>
      <p:grpSpPr>
        <a:xfrm>
          <a:off x="0" y="0"/>
          <a:ext cx="0" cy="0"/>
          <a:chOff x="0" y="0"/>
          <a:chExt cx="0" cy="0"/>
        </a:xfrm>
      </p:grpSpPr>
      <p:grpSp>
        <p:nvGrpSpPr>
          <p:cNvPr id="437" name="Google Shape;437;p25"/>
          <p:cNvGrpSpPr/>
          <p:nvPr/>
        </p:nvGrpSpPr>
        <p:grpSpPr>
          <a:xfrm>
            <a:off x="-329674" y="-59376"/>
            <a:ext cx="12515851" cy="6923798"/>
            <a:chOff x="-329674" y="-51881"/>
            <a:chExt cx="12515851" cy="6923798"/>
          </a:xfrm>
        </p:grpSpPr>
        <p:sp>
          <p:nvSpPr>
            <p:cNvPr id="438" name="Google Shape;438;p25"/>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25"/>
          <p:cNvGrpSpPr/>
          <p:nvPr/>
        </p:nvGrpSpPr>
        <p:grpSpPr>
          <a:xfrm>
            <a:off x="1669293" y="1186483"/>
            <a:ext cx="8848345" cy="4477933"/>
            <a:chOff x="1669293" y="1186483"/>
            <a:chExt cx="8848345" cy="4477933"/>
          </a:xfrm>
        </p:grpSpPr>
        <p:sp>
          <p:nvSpPr>
            <p:cNvPr id="458" name="Google Shape;458;p25"/>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25"/>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462" name="Google Shape;462;p25"/>
          <p:cNvGrpSpPr/>
          <p:nvPr/>
        </p:nvGrpSpPr>
        <p:grpSpPr>
          <a:xfrm>
            <a:off x="-329674" y="-59376"/>
            <a:ext cx="12515851" cy="6923798"/>
            <a:chOff x="-329674" y="-51881"/>
            <a:chExt cx="12515851" cy="6923798"/>
          </a:xfrm>
        </p:grpSpPr>
        <p:sp>
          <p:nvSpPr>
            <p:cNvPr id="463" name="Google Shape;463;p25"/>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64" name="Google Shape;464;p25"/>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65" name="Google Shape;465;p25"/>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66" name="Google Shape;466;p25"/>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67" name="Google Shape;467;p25"/>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68" name="Google Shape;468;p25"/>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69" name="Google Shape;469;p25"/>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70" name="Google Shape;470;p25"/>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71" name="Google Shape;471;p25"/>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72" name="Google Shape;472;p25"/>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73" name="Google Shape;473;p25"/>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74" name="Google Shape;474;p25"/>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75" name="Google Shape;475;p25"/>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76" name="Google Shape;476;p25"/>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77" name="Google Shape;477;p25"/>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78" name="Google Shape;478;p25"/>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79" name="Google Shape;479;p25"/>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80" name="Google Shape;480;p25"/>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81" name="Google Shape;481;p25"/>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482" name="Google Shape;482;p25"/>
          <p:cNvGrpSpPr/>
          <p:nvPr/>
        </p:nvGrpSpPr>
        <p:grpSpPr>
          <a:xfrm>
            <a:off x="807084" y="1186483"/>
            <a:ext cx="3822597" cy="4477933"/>
            <a:chOff x="807084" y="1186483"/>
            <a:chExt cx="3822597" cy="4477933"/>
          </a:xfrm>
        </p:grpSpPr>
        <p:sp>
          <p:nvSpPr>
            <p:cNvPr id="483" name="Google Shape;483;p25"/>
            <p:cNvSpPr/>
            <p:nvPr/>
          </p:nvSpPr>
          <p:spPr>
            <a:xfrm>
              <a:off x="807531" y="1186483"/>
              <a:ext cx="3821702" cy="71618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84" name="Google Shape;484;p25"/>
            <p:cNvSpPr/>
            <p:nvPr/>
          </p:nvSpPr>
          <p:spPr>
            <a:xfrm rot="10800000">
              <a:off x="2514766" y="5313353"/>
              <a:ext cx="407233" cy="35106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85" name="Google Shape;485;p25"/>
            <p:cNvSpPr/>
            <p:nvPr/>
          </p:nvSpPr>
          <p:spPr>
            <a:xfrm>
              <a:off x="807084" y="1991156"/>
              <a:ext cx="3822597" cy="33221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486" name="Google Shape;486;p25"/>
          <p:cNvSpPr txBox="1"/>
          <p:nvPr>
            <p:ph type="title"/>
          </p:nvPr>
        </p:nvSpPr>
        <p:spPr>
          <a:xfrm>
            <a:off x="895415" y="2075504"/>
            <a:ext cx="3654569" cy="2042725"/>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rgbClr val="FFFEFF"/>
              </a:buClr>
              <a:buSzPts val="4600"/>
              <a:buFont typeface="Calibri"/>
              <a:buNone/>
            </a:pPr>
            <a:r>
              <a:rPr lang="en-US" sz="4600"/>
              <a:t>An infographic to realize the grim reality</a:t>
            </a:r>
            <a:endParaRPr/>
          </a:p>
        </p:txBody>
      </p:sp>
      <p:sp>
        <p:nvSpPr>
          <p:cNvPr id="487" name="Google Shape;487;p25"/>
          <p:cNvSpPr/>
          <p:nvPr/>
        </p:nvSpPr>
        <p:spPr>
          <a:xfrm>
            <a:off x="5440150" y="-6706"/>
            <a:ext cx="6751849" cy="6871125"/>
          </a:xfrm>
          <a:prstGeom prst="rect">
            <a:avLst/>
          </a:prstGeom>
          <a:solidFill>
            <a:schemeClr val="lt1"/>
          </a:solidFill>
          <a:ln cap="flat" cmpd="sng" w="9525">
            <a:solidFill>
              <a:schemeClr val="dk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488" name="Google Shape;488;p25"/>
          <p:cNvPicPr preferRelativeResize="0"/>
          <p:nvPr/>
        </p:nvPicPr>
        <p:blipFill rotWithShape="1">
          <a:blip r:embed="rId3">
            <a:alphaModFix/>
          </a:blip>
          <a:srcRect b="0" l="4168" r="3029" t="0"/>
          <a:stretch/>
        </p:blipFill>
        <p:spPr>
          <a:xfrm>
            <a:off x="5928001" y="320040"/>
            <a:ext cx="5778840" cy="62270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6"/>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References</a:t>
            </a:r>
            <a:endParaRPr/>
          </a:p>
        </p:txBody>
      </p:sp>
      <p:sp>
        <p:nvSpPr>
          <p:cNvPr id="494" name="Google Shape;494;p26"/>
          <p:cNvSpPr txBox="1"/>
          <p:nvPr>
            <p:ph idx="1" type="body"/>
          </p:nvPr>
        </p:nvSpPr>
        <p:spPr>
          <a:xfrm>
            <a:off x="5118447" y="803186"/>
            <a:ext cx="6281873" cy="5248622"/>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20000"/>
              </a:lnSpc>
              <a:spcBef>
                <a:spcPts val="0"/>
              </a:spcBef>
              <a:spcAft>
                <a:spcPts val="0"/>
              </a:spcAft>
              <a:buSzPct val="109999"/>
              <a:buChar char="▪"/>
            </a:pPr>
            <a:r>
              <a:rPr lang="en-US" u="sng">
                <a:solidFill>
                  <a:schemeClr val="hlink"/>
                </a:solidFill>
                <a:hlinkClick r:id="rId3"/>
              </a:rPr>
              <a:t>http://panmore.com/ethical-hacking-code-of-ethics-security-risk-issues</a:t>
            </a:r>
            <a:endParaRPr/>
          </a:p>
          <a:p>
            <a:pPr indent="-228600" lvl="0" marL="228600" rtl="0" algn="l">
              <a:lnSpc>
                <a:spcPct val="120000"/>
              </a:lnSpc>
              <a:spcBef>
                <a:spcPts val="1000"/>
              </a:spcBef>
              <a:spcAft>
                <a:spcPts val="0"/>
              </a:spcAft>
              <a:buSzPct val="109999"/>
              <a:buChar char="▪"/>
            </a:pPr>
            <a:r>
              <a:rPr lang="en-US" u="sng">
                <a:solidFill>
                  <a:schemeClr val="hlink"/>
                </a:solidFill>
                <a:hlinkClick r:id="rId4"/>
              </a:rPr>
              <a:t>https://www.indiatoday.in/education-today/jobs-and-careers/story/ethical-hacking-1047211-2017-09-18</a:t>
            </a:r>
            <a:endParaRPr/>
          </a:p>
          <a:p>
            <a:pPr indent="-228600" lvl="0" marL="228600" rtl="0" algn="l">
              <a:lnSpc>
                <a:spcPct val="120000"/>
              </a:lnSpc>
              <a:spcBef>
                <a:spcPts val="1000"/>
              </a:spcBef>
              <a:spcAft>
                <a:spcPts val="0"/>
              </a:spcAft>
              <a:buSzPct val="109999"/>
              <a:buChar char="▪"/>
            </a:pPr>
            <a:r>
              <a:rPr lang="en-US" u="sng">
                <a:solidFill>
                  <a:schemeClr val="hlink"/>
                </a:solidFill>
                <a:hlinkClick r:id="rId5"/>
              </a:rPr>
              <a:t>https://www.ukessays.com/essays/information-systems/importance-of-ethical-hacking.php</a:t>
            </a:r>
            <a:endParaRPr/>
          </a:p>
          <a:p>
            <a:pPr indent="-228600" lvl="0" marL="228600" rtl="0" algn="l">
              <a:lnSpc>
                <a:spcPct val="120000"/>
              </a:lnSpc>
              <a:spcBef>
                <a:spcPts val="1000"/>
              </a:spcBef>
              <a:spcAft>
                <a:spcPts val="0"/>
              </a:spcAft>
              <a:buSzPct val="109999"/>
              <a:buChar char="▪"/>
            </a:pPr>
            <a:r>
              <a:rPr lang="en-US" u="sng">
                <a:solidFill>
                  <a:schemeClr val="hlink"/>
                </a:solidFill>
                <a:hlinkClick r:id="rId6"/>
              </a:rPr>
              <a:t>https://en.wikipedia.org/wiki/Penetration_test</a:t>
            </a:r>
            <a:endParaRPr/>
          </a:p>
          <a:p>
            <a:pPr indent="-228600" lvl="0" marL="228600" rtl="0" algn="l">
              <a:lnSpc>
                <a:spcPct val="120000"/>
              </a:lnSpc>
              <a:spcBef>
                <a:spcPts val="1000"/>
              </a:spcBef>
              <a:spcAft>
                <a:spcPts val="0"/>
              </a:spcAft>
              <a:buSzPct val="109999"/>
              <a:buChar char="▪"/>
            </a:pPr>
            <a:r>
              <a:rPr lang="en-US" u="sng">
                <a:solidFill>
                  <a:schemeClr val="hlink"/>
                </a:solidFill>
                <a:hlinkClick r:id="rId7"/>
              </a:rPr>
              <a:t>https://www.csoonline.com/article/3238128/what-is-ethical-hacking-and-how-to-become-an-ethical-hacker.html</a:t>
            </a:r>
            <a:endParaRPr/>
          </a:p>
          <a:p>
            <a:pPr indent="-228600" lvl="0" marL="228600" rtl="0" algn="just">
              <a:lnSpc>
                <a:spcPct val="120000"/>
              </a:lnSpc>
              <a:spcBef>
                <a:spcPts val="1000"/>
              </a:spcBef>
              <a:spcAft>
                <a:spcPts val="0"/>
              </a:spcAft>
              <a:buSzPct val="109999"/>
              <a:buChar char="▪"/>
            </a:pPr>
            <a:r>
              <a:rPr lang="en-US"/>
              <a:t>https://www.simplilearn.com/tutorials/cyber-security-tutorial/what-is-ethical-hacking</a:t>
            </a:r>
            <a:endParaRPr/>
          </a:p>
          <a:p>
            <a:pPr indent="-112299" lvl="0" marL="228600" rtl="0" algn="l">
              <a:lnSpc>
                <a:spcPct val="120000"/>
              </a:lnSpc>
              <a:spcBef>
                <a:spcPts val="1000"/>
              </a:spcBef>
              <a:spcAft>
                <a:spcPts val="0"/>
              </a:spcAft>
              <a:buSzPct val="109999"/>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Continued</a:t>
            </a:r>
            <a:endParaRPr/>
          </a:p>
        </p:txBody>
      </p:sp>
      <p:sp>
        <p:nvSpPr>
          <p:cNvPr id="500" name="Google Shape;500;p27"/>
          <p:cNvSpPr txBox="1"/>
          <p:nvPr>
            <p:ph idx="1" type="body"/>
          </p:nvPr>
        </p:nvSpPr>
        <p:spPr>
          <a:xfrm>
            <a:off x="5118447" y="803186"/>
            <a:ext cx="6281873" cy="524862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Infographic and Graphs Reference Links:-</a:t>
            </a:r>
            <a:endParaRPr/>
          </a:p>
          <a:p>
            <a:pPr indent="-228600" lvl="0" marL="228600" rtl="0" algn="l">
              <a:lnSpc>
                <a:spcPct val="120000"/>
              </a:lnSpc>
              <a:spcBef>
                <a:spcPts val="1000"/>
              </a:spcBef>
              <a:spcAft>
                <a:spcPts val="0"/>
              </a:spcAft>
              <a:buSzPts val="1980"/>
              <a:buChar char="▪"/>
            </a:pPr>
            <a:r>
              <a:rPr lang="en-US" u="sng">
                <a:solidFill>
                  <a:schemeClr val="hlink"/>
                </a:solidFill>
                <a:hlinkClick r:id="rId3"/>
              </a:rPr>
              <a:t>https://www.statista.com/chart/22101/number-of-cyber-crime-cases-in-india/</a:t>
            </a:r>
            <a:endParaRPr/>
          </a:p>
          <a:p>
            <a:pPr indent="-228600" lvl="0" marL="228600" rtl="0" algn="l">
              <a:lnSpc>
                <a:spcPct val="120000"/>
              </a:lnSpc>
              <a:spcBef>
                <a:spcPts val="1000"/>
              </a:spcBef>
              <a:spcAft>
                <a:spcPts val="0"/>
              </a:spcAft>
              <a:buSzPts val="1980"/>
              <a:buChar char="▪"/>
            </a:pPr>
            <a:r>
              <a:rPr lang="en-US" u="sng">
                <a:solidFill>
                  <a:schemeClr val="hlink"/>
                </a:solidFill>
                <a:hlinkClick r:id="rId4"/>
              </a:rPr>
              <a:t>https://image.slidesharecdn.com/ethicalhacking-140123040154-phpapp01/95/ethical-hacking-introduction-22-638.jpg?cb=1391059466</a:t>
            </a:r>
            <a:endParaRPr/>
          </a:p>
          <a:p>
            <a:pPr indent="-228600" lvl="0" marL="228600" rtl="0" algn="l">
              <a:lnSpc>
                <a:spcPct val="120000"/>
              </a:lnSpc>
              <a:spcBef>
                <a:spcPts val="1000"/>
              </a:spcBef>
              <a:spcAft>
                <a:spcPts val="0"/>
              </a:spcAft>
              <a:buSzPts val="1980"/>
              <a:buChar char="▪"/>
            </a:pPr>
            <a:r>
              <a:rPr lang="en-US" u="sng">
                <a:solidFill>
                  <a:schemeClr val="hlink"/>
                </a:solidFill>
                <a:hlinkClick r:id="rId5"/>
              </a:rPr>
              <a:t>https://hub.packtpub.com/understanding-the-cost-of-a-cybersecurity-attack-the-losses-organizations-face/</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4"/>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Who is a hacker?</a:t>
            </a:r>
            <a:endParaRPr/>
          </a:p>
        </p:txBody>
      </p:sp>
      <p:sp>
        <p:nvSpPr>
          <p:cNvPr id="345" name="Google Shape;345;p14"/>
          <p:cNvSpPr txBox="1"/>
          <p:nvPr>
            <p:ph idx="1" type="body"/>
          </p:nvPr>
        </p:nvSpPr>
        <p:spPr>
          <a:xfrm>
            <a:off x="5118447" y="803186"/>
            <a:ext cx="6281873" cy="524862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980"/>
              <a:buNone/>
            </a:pPr>
            <a:r>
              <a:rPr lang="en-US"/>
              <a:t>Whilst hearing the term 'Hacker' ,we can vision a person ,who is good with computers and finds it a pleasure to break into other networks and networks, without authorized permission.</a:t>
            </a:r>
            <a:endParaRPr/>
          </a:p>
          <a:p>
            <a:pPr indent="0" lvl="0" marL="0" rtl="0" algn="l">
              <a:lnSpc>
                <a:spcPct val="120000"/>
              </a:lnSpc>
              <a:spcBef>
                <a:spcPts val="1000"/>
              </a:spcBef>
              <a:spcAft>
                <a:spcPts val="0"/>
              </a:spcAft>
              <a:buSzPts val="1980"/>
              <a:buNone/>
            </a:pPr>
            <a:r>
              <a:rPr lang="en-US"/>
              <a:t>These actions are performed ,either for personal gain or with the sole intention of bringing down an institution/company ,with bad reputation or to simply provide inconvenience.</a:t>
            </a:r>
            <a:endParaRPr/>
          </a:p>
          <a:p>
            <a:pPr indent="0" lvl="0" marL="0" rtl="0" algn="l">
              <a:lnSpc>
                <a:spcPct val="120000"/>
              </a:lnSpc>
              <a:spcBef>
                <a:spcPts val="1000"/>
              </a:spcBef>
              <a:spcAft>
                <a:spcPts val="0"/>
              </a:spcAft>
              <a:buSzPts val="1980"/>
              <a:buNone/>
            </a:pPr>
            <a:r>
              <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5"/>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Continued..</a:t>
            </a:r>
            <a:endParaRPr/>
          </a:p>
        </p:txBody>
      </p:sp>
      <p:sp>
        <p:nvSpPr>
          <p:cNvPr id="351" name="Google Shape;351;p15"/>
          <p:cNvSpPr txBox="1"/>
          <p:nvPr>
            <p:ph idx="1" type="body"/>
          </p:nvPr>
        </p:nvSpPr>
        <p:spPr>
          <a:xfrm>
            <a:off x="5118447" y="803186"/>
            <a:ext cx="6281873" cy="524862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Definition-A computer hacker is a computer expert who uses their technical knowledge to achieve a goal or overcome an obstacle, within a computerized system by non-standard means.</a:t>
            </a:r>
            <a:endParaRPr/>
          </a:p>
          <a:p>
            <a:pPr indent="-102870" lvl="0" marL="228600" rtl="0" algn="l">
              <a:lnSpc>
                <a:spcPct val="120000"/>
              </a:lnSpc>
              <a:spcBef>
                <a:spcPts val="1000"/>
              </a:spcBef>
              <a:spcAft>
                <a:spcPts val="0"/>
              </a:spcAft>
              <a:buSzPts val="1980"/>
              <a:buNone/>
            </a:pPr>
            <a:r>
              <a:t/>
            </a:r>
            <a:endParaRPr/>
          </a:p>
          <a:p>
            <a:pPr indent="-228600" lvl="0" marL="228600" rtl="0" algn="l">
              <a:lnSpc>
                <a:spcPct val="120000"/>
              </a:lnSpc>
              <a:spcBef>
                <a:spcPts val="1000"/>
              </a:spcBef>
              <a:spcAft>
                <a:spcPts val="0"/>
              </a:spcAft>
              <a:buSzPts val="1980"/>
              <a:buChar char="▪"/>
            </a:pPr>
            <a:r>
              <a:rPr lang="en-US"/>
              <a:t>Elaborating on these unethical means ,it refers to performing attacks such as SQL Injections, writing malicious code/algorithms or ransomware.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16"/>
          <p:cNvSpPr txBox="1"/>
          <p:nvPr>
            <p:ph type="title"/>
          </p:nvPr>
        </p:nvSpPr>
        <p:spPr>
          <a:xfrm>
            <a:off x="838200" y="562271"/>
            <a:ext cx="10515600" cy="1128417"/>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rgbClr val="FFFEFF"/>
              </a:buClr>
              <a:buSzPts val="5200"/>
              <a:buFont typeface="Calibri"/>
              <a:buNone/>
            </a:pPr>
            <a:r>
              <a:rPr lang="en-US" sz="5200"/>
              <a:t> To let that sink in..</a:t>
            </a:r>
            <a:endParaRPr/>
          </a:p>
        </p:txBody>
      </p:sp>
      <p:pic>
        <p:nvPicPr>
          <p:cNvPr id="357" name="Google Shape;357;p16"/>
          <p:cNvPicPr preferRelativeResize="0"/>
          <p:nvPr>
            <p:ph idx="1" type="body"/>
          </p:nvPr>
        </p:nvPicPr>
        <p:blipFill rotWithShape="1">
          <a:blip r:embed="rId3">
            <a:alphaModFix/>
          </a:blip>
          <a:srcRect b="6363" l="0" r="1" t="0"/>
          <a:stretch/>
        </p:blipFill>
        <p:spPr>
          <a:xfrm>
            <a:off x="838200" y="1845426"/>
            <a:ext cx="10512547" cy="44503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Rise of Ethical Hacking</a:t>
            </a:r>
            <a:endParaRPr/>
          </a:p>
        </p:txBody>
      </p:sp>
      <p:sp>
        <p:nvSpPr>
          <p:cNvPr id="363" name="Google Shape;363;p17"/>
          <p:cNvSpPr txBox="1"/>
          <p:nvPr>
            <p:ph idx="1" type="body"/>
          </p:nvPr>
        </p:nvSpPr>
        <p:spPr>
          <a:xfrm>
            <a:off x="5118447" y="803186"/>
            <a:ext cx="6281873" cy="524862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9999"/>
              <a:buChar char="▪"/>
            </a:pPr>
            <a:r>
              <a:rPr lang="en-US"/>
              <a:t>The very act of hacking has an advantage, as it has bred the role of an Ethical Hacker. Simply put ,an ethical hacker is entrusted with the responsibility of finding vulnerabilities that have been overlooked ,on a network of computers or a single system.</a:t>
            </a:r>
            <a:endParaRPr/>
          </a:p>
          <a:p>
            <a:pPr indent="-112299" lvl="0" marL="228600" rtl="0" algn="l">
              <a:lnSpc>
                <a:spcPct val="120000"/>
              </a:lnSpc>
              <a:spcBef>
                <a:spcPts val="1000"/>
              </a:spcBef>
              <a:spcAft>
                <a:spcPts val="0"/>
              </a:spcAft>
              <a:buSzPct val="109999"/>
              <a:buNone/>
            </a:pPr>
            <a:r>
              <a:t/>
            </a:r>
            <a:endParaRPr/>
          </a:p>
          <a:p>
            <a:pPr indent="-228600" lvl="0" marL="228600" rtl="0" algn="l">
              <a:lnSpc>
                <a:spcPct val="120000"/>
              </a:lnSpc>
              <a:spcBef>
                <a:spcPts val="1000"/>
              </a:spcBef>
              <a:spcAft>
                <a:spcPts val="0"/>
              </a:spcAft>
              <a:buSzPct val="109999"/>
              <a:buChar char="▪"/>
            </a:pPr>
            <a:r>
              <a:rPr lang="en-US"/>
              <a:t>These hackers ,point out possible ways that an attacker could target a network/single system and suggest methods to rectify the problems that arise. These help to strengthen existing systems from attacks.</a:t>
            </a:r>
            <a:endParaRPr/>
          </a:p>
          <a:p>
            <a:pPr indent="-112299" lvl="0" marL="228600" rtl="0" algn="l">
              <a:lnSpc>
                <a:spcPct val="120000"/>
              </a:lnSpc>
              <a:spcBef>
                <a:spcPts val="1000"/>
              </a:spcBef>
              <a:spcAft>
                <a:spcPts val="0"/>
              </a:spcAft>
              <a:buSzPct val="109999"/>
              <a:buNone/>
            </a:pPr>
            <a:r>
              <a:t/>
            </a:r>
            <a:endParaRPr/>
          </a:p>
          <a:p>
            <a:pPr indent="-228600" lvl="0" marL="228600" rtl="0" algn="l">
              <a:lnSpc>
                <a:spcPct val="120000"/>
              </a:lnSpc>
              <a:spcBef>
                <a:spcPts val="1000"/>
              </a:spcBef>
              <a:spcAft>
                <a:spcPts val="0"/>
              </a:spcAft>
              <a:buSzPct val="109999"/>
              <a:buChar char="▪"/>
            </a:pPr>
            <a:r>
              <a:rPr lang="en-US"/>
              <a:t>They do their work ,by gaining authorized access to the network ,that needs protection. Ethical Hackers are also known by the term White Hackers.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pic>
        <p:nvPicPr>
          <p:cNvPr id="368" name="Google Shape;368;p18"/>
          <p:cNvPicPr preferRelativeResize="0"/>
          <p:nvPr/>
        </p:nvPicPr>
        <p:blipFill rotWithShape="1">
          <a:blip r:embed="rId3">
            <a:alphaModFix/>
          </a:blip>
          <a:srcRect b="0" l="0" r="0" t="0"/>
          <a:stretch/>
        </p:blipFill>
        <p:spPr>
          <a:xfrm>
            <a:off x="2381955" y="621054"/>
            <a:ext cx="7428089" cy="55710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9"/>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Importance of Ethical Hacking</a:t>
            </a:r>
            <a:endParaRPr/>
          </a:p>
        </p:txBody>
      </p:sp>
      <p:sp>
        <p:nvSpPr>
          <p:cNvPr id="374" name="Google Shape;374;p19"/>
          <p:cNvSpPr txBox="1"/>
          <p:nvPr>
            <p:ph idx="1" type="body"/>
          </p:nvPr>
        </p:nvSpPr>
        <p:spPr>
          <a:xfrm>
            <a:off x="5118447" y="803186"/>
            <a:ext cx="6281873" cy="524862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As discussed in the previous slide, organizations incorporate more and more IT systems into their business in order to aid and facilitate their functions and processes, it becomes necessary for them to test the safety and security of these IT systems. </a:t>
            </a:r>
            <a:endParaRPr/>
          </a:p>
          <a:p>
            <a:pPr indent="-228600" lvl="0" marL="228600" rtl="0" algn="l">
              <a:lnSpc>
                <a:spcPct val="120000"/>
              </a:lnSpc>
              <a:spcBef>
                <a:spcPts val="1000"/>
              </a:spcBef>
              <a:spcAft>
                <a:spcPts val="0"/>
              </a:spcAft>
              <a:buSzPts val="1980"/>
              <a:buChar char="▪"/>
            </a:pPr>
            <a:r>
              <a:rPr lang="en-US"/>
              <a:t>Small and medium-sized enterprises also known as SMEs, are especially vulnerable to cyber-attacks.</a:t>
            </a:r>
            <a:endParaRPr/>
          </a:p>
          <a:p>
            <a:pPr indent="-228600" lvl="0" marL="228600" rtl="0" algn="l">
              <a:lnSpc>
                <a:spcPct val="120000"/>
              </a:lnSpc>
              <a:spcBef>
                <a:spcPts val="1000"/>
              </a:spcBef>
              <a:spcAft>
                <a:spcPts val="0"/>
              </a:spcAft>
              <a:buSzPts val="1980"/>
              <a:buChar char="▪"/>
            </a:pPr>
            <a:r>
              <a:rPr lang="en-US"/>
              <a:t>Ethical hacking allows organizations to seek out and correct vulnerabilities and flaws in the security and safety of their computer systems, networks and databases. </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0"/>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Fields that require securing</a:t>
            </a:r>
            <a:endParaRPr/>
          </a:p>
        </p:txBody>
      </p:sp>
      <p:sp>
        <p:nvSpPr>
          <p:cNvPr id="380" name="Google Shape;380;p20"/>
          <p:cNvSpPr txBox="1"/>
          <p:nvPr>
            <p:ph idx="1" type="body"/>
          </p:nvPr>
        </p:nvSpPr>
        <p:spPr>
          <a:xfrm>
            <a:off x="5118447" y="803186"/>
            <a:ext cx="6281873" cy="524862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 Web Application Security</a:t>
            </a:r>
            <a:endParaRPr/>
          </a:p>
          <a:p>
            <a:pPr indent="-228600" lvl="0" marL="228600" rtl="0" algn="l">
              <a:lnSpc>
                <a:spcPct val="120000"/>
              </a:lnSpc>
              <a:spcBef>
                <a:spcPts val="1000"/>
              </a:spcBef>
              <a:spcAft>
                <a:spcPts val="0"/>
              </a:spcAft>
              <a:buSzPts val="1980"/>
              <a:buChar char="▪"/>
            </a:pPr>
            <a:r>
              <a:rPr lang="en-US"/>
              <a:t>· Security Analysis</a:t>
            </a:r>
            <a:endParaRPr/>
          </a:p>
          <a:p>
            <a:pPr indent="-228600" lvl="0" marL="228600" rtl="0" algn="l">
              <a:lnSpc>
                <a:spcPct val="120000"/>
              </a:lnSpc>
              <a:spcBef>
                <a:spcPts val="1000"/>
              </a:spcBef>
              <a:spcAft>
                <a:spcPts val="0"/>
              </a:spcAft>
              <a:buSzPts val="1980"/>
              <a:buChar char="▪"/>
            </a:pPr>
            <a:r>
              <a:rPr lang="en-US"/>
              <a:t>· Vulnerability Analysis</a:t>
            </a:r>
            <a:endParaRPr/>
          </a:p>
          <a:p>
            <a:pPr indent="-228600" lvl="0" marL="228600" rtl="0" algn="l">
              <a:lnSpc>
                <a:spcPct val="120000"/>
              </a:lnSpc>
              <a:spcBef>
                <a:spcPts val="1000"/>
              </a:spcBef>
              <a:spcAft>
                <a:spcPts val="0"/>
              </a:spcAft>
              <a:buSzPts val="1980"/>
              <a:buChar char="▪"/>
            </a:pPr>
            <a:r>
              <a:rPr lang="en-US"/>
              <a:t>· Server Security</a:t>
            </a:r>
            <a:endParaRPr/>
          </a:p>
          <a:p>
            <a:pPr indent="-228600" lvl="0" marL="228600" rtl="0" algn="l">
              <a:lnSpc>
                <a:spcPct val="120000"/>
              </a:lnSpc>
              <a:spcBef>
                <a:spcPts val="1000"/>
              </a:spcBef>
              <a:spcAft>
                <a:spcPts val="0"/>
              </a:spcAft>
              <a:buSzPts val="1980"/>
              <a:buChar char="▪"/>
            </a:pPr>
            <a:r>
              <a:rPr lang="en-US"/>
              <a:t>  Wireless Network Security</a:t>
            </a:r>
            <a:endParaRPr/>
          </a:p>
          <a:p>
            <a:pPr indent="-228600" lvl="0" marL="228600" rtl="0" algn="l">
              <a:lnSpc>
                <a:spcPct val="120000"/>
              </a:lnSpc>
              <a:spcBef>
                <a:spcPts val="1000"/>
              </a:spcBef>
              <a:spcAft>
                <a:spcPts val="0"/>
              </a:spcAft>
              <a:buSzPts val="1980"/>
              <a:buChar char="▪"/>
            </a:pPr>
            <a:r>
              <a:rPr lang="en-US"/>
              <a:t>  Presence of possible backdoors</a:t>
            </a:r>
            <a:endParaRPr/>
          </a:p>
          <a:p>
            <a:pPr indent="-102870" lvl="0" marL="228600" rtl="0" algn="l">
              <a:lnSpc>
                <a:spcPct val="120000"/>
              </a:lnSpc>
              <a:spcBef>
                <a:spcPts val="1000"/>
              </a:spcBef>
              <a:spcAft>
                <a:spcPts val="0"/>
              </a:spcAft>
              <a:buSzPts val="1980"/>
              <a:buNone/>
            </a:pPr>
            <a:r>
              <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1"/>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Function of an Ethical Hacker</a:t>
            </a:r>
            <a:endParaRPr/>
          </a:p>
        </p:txBody>
      </p:sp>
      <p:sp>
        <p:nvSpPr>
          <p:cNvPr id="386" name="Google Shape;386;p21"/>
          <p:cNvSpPr txBox="1"/>
          <p:nvPr>
            <p:ph idx="1" type="body"/>
          </p:nvPr>
        </p:nvSpPr>
        <p:spPr>
          <a:xfrm>
            <a:off x="5118447" y="803186"/>
            <a:ext cx="6281873" cy="524862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980"/>
              <a:buNone/>
            </a:pPr>
            <a:r>
              <a:rPr lang="en-US"/>
              <a:t>Function-Confidentiality</a:t>
            </a:r>
            <a:endParaRPr/>
          </a:p>
          <a:p>
            <a:pPr indent="-102870" lvl="0" marL="228600" rtl="0" algn="l">
              <a:lnSpc>
                <a:spcPct val="120000"/>
              </a:lnSpc>
              <a:spcBef>
                <a:spcPts val="1000"/>
              </a:spcBef>
              <a:spcAft>
                <a:spcPts val="0"/>
              </a:spcAft>
              <a:buSzPts val="1980"/>
              <a:buNone/>
            </a:pPr>
            <a:r>
              <a:t/>
            </a:r>
            <a:endParaRPr/>
          </a:p>
          <a:p>
            <a:pPr indent="-228600" lvl="0" marL="228600" rtl="0" algn="l">
              <a:lnSpc>
                <a:spcPct val="120000"/>
              </a:lnSpc>
              <a:spcBef>
                <a:spcPts val="1000"/>
              </a:spcBef>
              <a:spcAft>
                <a:spcPts val="0"/>
              </a:spcAft>
              <a:buSzPts val="1980"/>
              <a:buChar char="▪"/>
            </a:pPr>
            <a:r>
              <a:rPr lang="en-US"/>
              <a:t>To be discreet about the vulnerabilities discovered after through scan of the network. The information should be confidential, since the same can be leaked out to the customer's competitor institutions, which can cause financial ruin. For this, a mutual trust should be established between the customer institution and the hacker.</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