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9a1ee1df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9a1ee1df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69a1ee1df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69a1ee1df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69a1ee1df_7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69a1ee1df_7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69a1ee1df_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69a1ee1df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9a1ee1df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69a1ee1df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9a1ee1df_7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69a1ee1df_7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69a1ee1df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69a1ee1df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9a1ee1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9a1ee1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9a1ee1d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9a1ee1d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9a1ee1d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9a1ee1d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9a1ee1d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9a1ee1d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69a1ee1df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69a1ee1d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69a1ee1d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69a1ee1d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9c0da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9c0da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9a1ee1df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9a1ee1df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installsetupconfig.com/win32programming/accesscontrollistacl1.html" TargetMode="External"/><Relationship Id="rId4" Type="http://schemas.openxmlformats.org/officeDocument/2006/relationships/hyperlink" Target="https://docs.microsoft.com/en-us/windows/win32/secauthz/sid-strings" TargetMode="External"/><Relationship Id="rId11" Type="http://schemas.openxmlformats.org/officeDocument/2006/relationships/hyperlink" Target="https://www.youtube.com/watch?v=6sooEScW07Y" TargetMode="External"/><Relationship Id="rId10" Type="http://schemas.openxmlformats.org/officeDocument/2006/relationships/hyperlink" Target="https://resources.infosecinstitute.com/topic/sulley-fuzzing/" TargetMode="External"/><Relationship Id="rId12" Type="http://schemas.openxmlformats.org/officeDocument/2006/relationships/hyperlink" Target="https://www.exploit-db.com/docs/english/25717-fuzzing-an-introduction-to-sulley-framework.pdf" TargetMode="External"/><Relationship Id="rId9" Type="http://schemas.openxmlformats.org/officeDocument/2006/relationships/hyperlink" Target="https://resources.infosecinstitute.com/topic/sulley-fuzzing/" TargetMode="External"/><Relationship Id="rId5" Type="http://schemas.openxmlformats.org/officeDocument/2006/relationships/hyperlink" Target="https://www.slideshare.net/ayousif/yousif5520project" TargetMode="External"/><Relationship Id="rId6" Type="http://schemas.openxmlformats.org/officeDocument/2006/relationships/hyperlink" Target="https://www.guru99.com/fuzz-testing.html" TargetMode="External"/><Relationship Id="rId7" Type="http://schemas.openxmlformats.org/officeDocument/2006/relationships/hyperlink" Target="https://fuzzinginfo.files.wordpress.com/2012/05/introducing_sulley.pdf" TargetMode="External"/><Relationship Id="rId8" Type="http://schemas.openxmlformats.org/officeDocument/2006/relationships/hyperlink" Target="https://github.com/OpenRCE/sulle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 </a:t>
            </a:r>
            <a:r>
              <a:rPr lang="en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6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140"/>
              <a:t>Presented by - </a:t>
            </a:r>
            <a:r>
              <a:rPr lang="en" sz="2140"/>
              <a:t>Noel Varghese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1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Fuzzing-An Introduction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It is the process of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deliberately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 inserting incorrect or undesirable input,into a program or application,to discover possible bugs and vulnerabilities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An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application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 may not be prone to fuzzing,if it has a whitelist, learns to recognize bad input and does not show undesirable behaviour.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Types of fuzzers-Protocol,mutation and generation bas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ed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Sulley Fuzzing Framework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framework performs fuzzing,in an automated manner.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able to sling packets for fuzzing,efficiently through a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Sulley was authored by two renowned security researchers, Pedram AMINI and Aaron Portnoy.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Being a python based tool,it is compatible on both Windows and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</a:t>
            </a:r>
            <a:r>
              <a:rPr lang="en">
                <a:highlight>
                  <a:schemeClr val="lt1"/>
                </a:highlight>
              </a:rPr>
              <a:t> </a:t>
            </a:r>
            <a:r>
              <a:rPr lang="en" sz="1350">
                <a:solidFill>
                  <a:schemeClr val="lt1"/>
                </a:solidFill>
                <a:highlight>
                  <a:schemeClr val="lt2"/>
                </a:highlight>
              </a:rPr>
              <a:t>can be used to fuzz file formats, network protocols, command line arguments, and other codes. </a:t>
            </a:r>
            <a:endParaRPr sz="135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chemeClr val="lt1"/>
                </a:solidFill>
                <a:highlight>
                  <a:schemeClr val="lt2"/>
                </a:highlight>
              </a:rPr>
              <a:t>It plays a role in pentesting,software development life cycle and bug bounty</a:t>
            </a:r>
            <a:endParaRPr sz="135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Framework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Sulley watches the network and methodically maintains records.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Sulley instruments and monitors the health of the target, capable of reverting to a known good state using multiple methods.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Sulley detects, tracks and categorizes detected faults. Sulley can fuzz in parallel, significantly increasing test speed.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Sulley can automatically determine what unique sequence of test cases trigger faults.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Sulley fuzzers start simple and don’t have messy syntax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Can handle challenge-response and prev-packet-length situations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Effective and reliable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Sulley Framework Architecture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92" y="1017725"/>
            <a:ext cx="6926257" cy="406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Generation </a:t>
            </a:r>
            <a:r>
              <a:rPr lang="en"/>
              <a:t>You build requests out of primitives and legos Legos are complex types that extend the framework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Session Management / Driver Requests </a:t>
            </a:r>
            <a:r>
              <a:rPr lang="en"/>
              <a:t>are chained together in a graph to form a session The session class exposes a standalone web interface for monitoring and control The driver ties targets, agents and requests together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Agents</a:t>
            </a:r>
            <a:r>
              <a:rPr lang="en"/>
              <a:t> Interface with the target for instrumentation and logging purposes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Utilities</a:t>
            </a:r>
            <a:r>
              <a:rPr lang="en"/>
              <a:t> Standalone command line utilities that perform a variety of tasks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dependencies required by Sulley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991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ctypes: provides C compatible data types and allows calling functions in DLLs or shared libraries.</a:t>
            </a:r>
            <a:endParaRPr sz="682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6991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pydot: facilitates easy creation of both directed and </a:t>
            </a: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undirected</a:t>
            </a: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 graphs from Python.</a:t>
            </a:r>
            <a:endParaRPr sz="682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6991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wxPython: GUI toolkit for Windows and Unix with native look and feel on each platform.</a:t>
            </a:r>
            <a:endParaRPr sz="682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6991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MySQLdb: a thread-compatible interface to the popular MySQL database server that provides the Python database API.</a:t>
            </a:r>
            <a:endParaRPr sz="682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6991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GraphViz: can be used to produce both directed and undirected graphs.</a:t>
            </a:r>
            <a:endParaRPr sz="682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6991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Oreas GDE: provides a mechanism for editing and automatically laying out diagrams, which are represented in form of graphs and cluster graphs.</a:t>
            </a:r>
            <a:endParaRPr sz="682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6991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uDraw: automates the task of creating flowcharts, diagrams, etc</a:t>
            </a:r>
            <a:endParaRPr sz="682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336991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●"/>
            </a:pPr>
            <a:r>
              <a:rPr lang="en" sz="6827">
                <a:solidFill>
                  <a:srgbClr val="212529"/>
                </a:solidFill>
                <a:highlight>
                  <a:srgbClr val="FFFFFF"/>
                </a:highlight>
              </a:rPr>
              <a:t>pcapy: a python library that knows how to capture packets</a:t>
            </a:r>
            <a:endParaRPr sz="6827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12529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References:-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25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3"/>
              </a:rPr>
              <a:t>https://www.installsetupconfig.com/win32programming/accesscontrollistacl1.html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4"/>
              </a:rPr>
              <a:t>https://docs.microsoft.com/en-us/windows/win32/secauthz/sid-strings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5"/>
              </a:rPr>
              <a:t>https://www.slideshare.net/ayousif/yousif5520project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6"/>
              </a:rPr>
              <a:t>https://www.guru99.com/fuzz-testing.html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7"/>
              </a:rPr>
              <a:t>https://fuzzinginfo.files.wordpress.com/2012/05/introducing_sulley.pdf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8"/>
              </a:rPr>
              <a:t>https://github.com/OpenRCE/sulley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9"/>
              </a:rPr>
              <a:t>https://resources.infosecinstitute.com/topic/sulley-fuzzing/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10"/>
              </a:rPr>
              <a:t>https://resources.infosecinstitute.com/topic/sulley-fuzzing/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11"/>
              </a:rPr>
              <a:t>https://www.youtube.com/watch?v=6sooEScW07Y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7" u="sng">
                <a:solidFill>
                  <a:schemeClr val="hlink"/>
                </a:solidFill>
                <a:hlinkClick r:id="rId12"/>
              </a:rPr>
              <a:t>https://www.exploit-db.com/docs/english/25717-fuzzing-an-introduction-to-sulley-framework.pdf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Access Control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06750" y="111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the </a:t>
            </a:r>
            <a:r>
              <a:rPr lang="en">
                <a:solidFill>
                  <a:schemeClr val="dk1"/>
                </a:solidFill>
              </a:rPr>
              <a:t>terminology</a:t>
            </a:r>
            <a:r>
              <a:rPr lang="en">
                <a:solidFill>
                  <a:schemeClr val="dk1"/>
                </a:solidFill>
              </a:rPr>
              <a:t> itself,one can understand that it is an application or some mechanism,that controls access to a process or service,from those wanting to use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Windows Access Control simply verifies credentials of entity asking for a process,by handling the entity’s request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</a:t>
            </a:r>
            <a:r>
              <a:rPr lang="en">
                <a:solidFill>
                  <a:schemeClr val="dk1"/>
                </a:solidFill>
              </a:rPr>
              <a:t>prevalent</a:t>
            </a:r>
            <a:r>
              <a:rPr lang="en">
                <a:solidFill>
                  <a:schemeClr val="dk1"/>
                </a:solidFill>
              </a:rPr>
              <a:t> in all systems imbibing Windows 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Access control is set for a file,document or system processes.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a file-&gt;Select ‘properties’ tab,from right clicking a file.Current user,if having admin privileges can set permissions on who can edit or read the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For system processes-&gt;Visit the System &amp; Security sub-option,under ‘Control Panel’.User Access Control is configured from here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r>
              <a:rPr lang="en"/>
              <a:t> and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Linux,where permissions are set in CLI mode,Windows follows GUI mode,for the same purpose.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Why is it required?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fulfil the requirements of CIA Triad,in a computer system,that stays authentic and un-compromised,to the user that is using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was developed in 2000,with the implementation of Active Directories.These are further broken down to groups.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the model?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use of the model,techniques are used:-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Access Token-</a:t>
            </a:r>
            <a:r>
              <a:rPr lang="en"/>
              <a:t>Whenever a user logs on to a computer,using the correct credentials,he/she is armed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make use of the massigned a token,that contains information about the current user,including other metadata.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 token is verified by the ACM,when the user is trying to access a service.This may cause the spawning of a prompt.In this step,the access token of the requesting user is verified(authorized and authenticated).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Techniques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Descriptor</a:t>
            </a:r>
            <a:r>
              <a:rPr lang="en"/>
              <a:t>-Any service may be known distinctly by their name,</a:t>
            </a:r>
            <a:r>
              <a:rPr lang="en"/>
              <a:t>characteristics</a:t>
            </a:r>
            <a:r>
              <a:rPr lang="en"/>
              <a:t> etc.This information is </a:t>
            </a:r>
            <a:r>
              <a:rPr lang="en"/>
              <a:t>received</a:t>
            </a:r>
            <a:r>
              <a:rPr lang="en"/>
              <a:t> by the user trying to access a particular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information also include:-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unique SID,                SACL                  and             DACL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SD uses the SD Definition Language and also contains strings.They include:-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Owner.                      Group                       and             Trustee of 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Identifier</a:t>
            </a:r>
            <a:r>
              <a:rPr lang="en"/>
              <a:t>-It is a numerical representation of a service.Each service is handed a unique ID and is referenced by the 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Access Control Lists:</a:t>
            </a:r>
            <a:r>
              <a:rPr lang="en"/>
              <a:t>-These lists contain the users authorized by the system administrator to use services.Each service has an ACL associated with it.Prior to request approval and,a check is made through the ACL.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ACL can be of two types:-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Dynamic and System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670" y="2678925"/>
            <a:ext cx="3085325" cy="23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Flowchart of the Access Control Model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75" y="934375"/>
            <a:ext cx="38076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Privilege Escalation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example,any entity holding control over device drivers can assume control over the entire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done in particular by checking the DACL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Access is granted or denied,based on the SeLoad Driver Privilege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associated with Security Access Model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0400"/>
            <a:ext cx="9144000" cy="390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