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Play"/>
      <p:regular r:id="rId15"/>
      <p:bold r:id="rId16"/>
    </p:embeddedFont>
    <p:embeddedFont>
      <p:font typeface="Gill San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regular.fntdata"/><Relationship Id="rId14" Type="http://schemas.openxmlformats.org/officeDocument/2006/relationships/slide" Target="slides/slide10.xml"/><Relationship Id="rId17" Type="http://schemas.openxmlformats.org/officeDocument/2006/relationships/font" Target="fonts/GillSans-regular.fntdata"/><Relationship Id="rId16"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Gill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359149" y="389840"/>
            <a:ext cx="8281987" cy="295465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rm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 name="Google Shape;18;p2"/>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9" name="Google Shape;19;p2"/>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20" name="Google Shape;20;p2"/>
          <p:cNvGrpSpPr/>
          <p:nvPr/>
        </p:nvGrpSpPr>
        <p:grpSpPr>
          <a:xfrm>
            <a:off x="1292493" y="4299807"/>
            <a:ext cx="2083885" cy="2083885"/>
            <a:chOff x="4842143" y="3556857"/>
            <a:chExt cx="2083885" cy="2083885"/>
          </a:xfrm>
        </p:grpSpPr>
        <p:sp>
          <p:nvSpPr>
            <p:cNvPr id="21" name="Google Shape;21;p2"/>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 name="Google Shape;22;p2"/>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 name="Google Shape;23;p2"/>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 name="Google Shape;24;p2"/>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11"/>
          <p:cNvSpPr txBox="1"/>
          <p:nvPr>
            <p:ph type="title"/>
          </p:nvPr>
        </p:nvSpPr>
        <p:spPr>
          <a:xfrm>
            <a:off x="550862" y="503906"/>
            <a:ext cx="11090275" cy="1333057"/>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1"/>
          <p:cNvSpPr txBox="1"/>
          <p:nvPr>
            <p:ph idx="1" type="body"/>
          </p:nvPr>
        </p:nvSpPr>
        <p:spPr>
          <a:xfrm rot="5400000">
            <a:off x="4107182" y="-1442457"/>
            <a:ext cx="3978963" cy="110916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1" name="Google Shape;111;p11"/>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12"/>
          <p:cNvSpPr txBox="1"/>
          <p:nvPr>
            <p:ph type="title"/>
          </p:nvPr>
        </p:nvSpPr>
        <p:spPr>
          <a:xfrm rot="5400000">
            <a:off x="7133431" y="1956594"/>
            <a:ext cx="5811838" cy="26289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rot="5400000">
            <a:off x="1799431" y="-596106"/>
            <a:ext cx="5811838" cy="77343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7" name="Google Shape;117;p1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grpSp>
        <p:nvGrpSpPr>
          <p:cNvPr id="26" name="Google Shape;26;p3"/>
          <p:cNvGrpSpPr/>
          <p:nvPr/>
        </p:nvGrpSpPr>
        <p:grpSpPr>
          <a:xfrm>
            <a:off x="363888" y="5322560"/>
            <a:ext cx="1030305" cy="1030305"/>
            <a:chOff x="10240859" y="1436639"/>
            <a:chExt cx="1030305" cy="1030305"/>
          </a:xfrm>
        </p:grpSpPr>
        <p:sp>
          <p:nvSpPr>
            <p:cNvPr id="27" name="Google Shape;27;p3"/>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8" name="Google Shape;28;p3"/>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9" name="Google Shape;29;p3"/>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0" name="Google Shape;30;p3"/>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31" name="Google Shape;31;p3"/>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3"/>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grpSp>
        <p:nvGrpSpPr>
          <p:cNvPr id="37" name="Google Shape;37;p4"/>
          <p:cNvGrpSpPr/>
          <p:nvPr/>
        </p:nvGrpSpPr>
        <p:grpSpPr>
          <a:xfrm>
            <a:off x="242406" y="748159"/>
            <a:ext cx="897877" cy="934082"/>
            <a:chOff x="5129684" y="1232940"/>
            <a:chExt cx="897877" cy="934082"/>
          </a:xfrm>
        </p:grpSpPr>
        <p:sp>
          <p:nvSpPr>
            <p:cNvPr id="38" name="Google Shape;38;p4"/>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9" name="Google Shape;39;p4"/>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0" name="Google Shape;40;p4"/>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41" name="Google Shape;41;p4"/>
          <p:cNvSpPr txBox="1"/>
          <p:nvPr>
            <p:ph type="title"/>
          </p:nvPr>
        </p:nvSpPr>
        <p:spPr>
          <a:xfrm>
            <a:off x="563563" y="474345"/>
            <a:ext cx="11077574" cy="2954655"/>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
          <p:cNvSpPr txBox="1"/>
          <p:nvPr>
            <p:ph idx="1" type="body"/>
          </p:nvPr>
        </p:nvSpPr>
        <p:spPr>
          <a:xfrm>
            <a:off x="566271" y="3629772"/>
            <a:ext cx="11074866" cy="2678953"/>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0"/>
              </a:spcBef>
              <a:spcAft>
                <a:spcPts val="0"/>
              </a:spcAft>
              <a:buClr>
                <a:schemeClr val="lt1"/>
              </a:buClr>
              <a:buSzPts val="2400"/>
              <a:buNone/>
              <a:defRPr sz="2400">
                <a:solidFill>
                  <a:schemeClr val="lt1"/>
                </a:solidFill>
              </a:defRPr>
            </a:lvl1pPr>
            <a:lvl2pPr indent="-228600" lvl="1" marL="914400" algn="l">
              <a:lnSpc>
                <a:spcPct val="110000"/>
              </a:lnSpc>
              <a:spcBef>
                <a:spcPts val="800"/>
              </a:spcBef>
              <a:spcAft>
                <a:spcPts val="0"/>
              </a:spcAft>
              <a:buClr>
                <a:schemeClr val="lt1"/>
              </a:buClr>
              <a:buSzPts val="2000"/>
              <a:buNone/>
              <a:defRPr sz="2000">
                <a:solidFill>
                  <a:schemeClr val="lt1"/>
                </a:solidFill>
              </a:defRPr>
            </a:lvl2pPr>
            <a:lvl3pPr indent="-228600" lvl="2" marL="1371600" algn="l">
              <a:lnSpc>
                <a:spcPct val="110000"/>
              </a:lnSpc>
              <a:spcBef>
                <a:spcPts val="800"/>
              </a:spcBef>
              <a:spcAft>
                <a:spcPts val="0"/>
              </a:spcAft>
              <a:buClr>
                <a:schemeClr val="lt1"/>
              </a:buClr>
              <a:buSzPts val="1800"/>
              <a:buNone/>
              <a:defRPr sz="1800">
                <a:solidFill>
                  <a:schemeClr val="lt1"/>
                </a:solidFill>
              </a:defRPr>
            </a:lvl3pPr>
            <a:lvl4pPr indent="-228600" lvl="3" marL="1828800" algn="l">
              <a:lnSpc>
                <a:spcPct val="110000"/>
              </a:lnSpc>
              <a:spcBef>
                <a:spcPts val="800"/>
              </a:spcBef>
              <a:spcAft>
                <a:spcPts val="0"/>
              </a:spcAft>
              <a:buClr>
                <a:schemeClr val="lt1"/>
              </a:buClr>
              <a:buSzPts val="1600"/>
              <a:buNone/>
              <a:defRPr sz="1600">
                <a:solidFill>
                  <a:schemeClr val="lt1"/>
                </a:solidFill>
              </a:defRPr>
            </a:lvl4pPr>
            <a:lvl5pPr indent="-228600" lvl="4" marL="2286000" algn="l">
              <a:lnSpc>
                <a:spcPct val="110000"/>
              </a:lnSpc>
              <a:spcBef>
                <a:spcPts val="800"/>
              </a:spcBef>
              <a:spcAft>
                <a:spcPts val="0"/>
              </a:spcAft>
              <a:buClr>
                <a:schemeClr val="lt1"/>
              </a:buClr>
              <a:buSzPts val="1600"/>
              <a:buNone/>
              <a:defRPr sz="1600">
                <a:solidFill>
                  <a:schemeClr val="lt1"/>
                </a:solidFill>
              </a:defRPr>
            </a:lvl5pPr>
            <a:lvl6pPr indent="-228600" lvl="5" marL="2743200" algn="l">
              <a:lnSpc>
                <a:spcPct val="90000"/>
              </a:lnSpc>
              <a:spcBef>
                <a:spcPts val="8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6" name="Google Shape;46;p4"/>
          <p:cNvSpPr/>
          <p:nvPr/>
        </p:nvSpPr>
        <p:spPr>
          <a:xfrm rot="-2700000">
            <a:off x="11209132" y="4448189"/>
            <a:ext cx="999200" cy="1262947"/>
          </a:xfrm>
          <a:custGeom>
            <a:rect b="b" l="l" r="r" t="t"/>
            <a:pathLst>
              <a:path extrusionOk="0" h="1262947" w="999200">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0">
                <a:srgbClr val="2B274A"/>
              </a:gs>
              <a:gs pos="30000">
                <a:srgbClr val="2B274A"/>
              </a:gs>
              <a:gs pos="40000">
                <a:srgbClr val="453E75"/>
              </a:gs>
              <a:gs pos="60000">
                <a:srgbClr val="2B274A"/>
              </a:gs>
              <a:gs pos="100000">
                <a:schemeClr val="dk2"/>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7" name="Google Shape;47;p4"/>
          <p:cNvSpPr/>
          <p:nvPr/>
        </p:nvSpPr>
        <p:spPr>
          <a:xfrm rot="2700000">
            <a:off x="11686937" y="4853516"/>
            <a:ext cx="540000" cy="978284"/>
          </a:xfrm>
          <a:custGeom>
            <a:rect b="b" l="l" r="r" t="t"/>
            <a:pathLst>
              <a:path extrusionOk="0" h="978284" w="540000">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5"/>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50" name="Google Shape;50;p5"/>
          <p:cNvGrpSpPr/>
          <p:nvPr/>
        </p:nvGrpSpPr>
        <p:grpSpPr>
          <a:xfrm>
            <a:off x="233344" y="5384019"/>
            <a:ext cx="828357" cy="828357"/>
            <a:chOff x="2895711" y="1234487"/>
            <a:chExt cx="828357" cy="828357"/>
          </a:xfrm>
        </p:grpSpPr>
        <p:sp>
          <p:nvSpPr>
            <p:cNvPr id="51" name="Google Shape;51;p5"/>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2" name="Google Shape;52;p5"/>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53" name="Google Shape;53;p5"/>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
          <p:cNvSpPr txBox="1"/>
          <p:nvPr>
            <p:ph idx="1" type="body"/>
          </p:nvPr>
        </p:nvSpPr>
        <p:spPr>
          <a:xfrm>
            <a:off x="550862"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5" name="Google Shape;55;p5"/>
          <p:cNvSpPr txBox="1"/>
          <p:nvPr>
            <p:ph idx="2" type="body"/>
          </p:nvPr>
        </p:nvSpPr>
        <p:spPr>
          <a:xfrm>
            <a:off x="6205538"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6" name="Google Shape;56;p5"/>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6"/>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1" name="Google Shape;61;p6"/>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2" name="Google Shape;62;p6"/>
          <p:cNvSpPr txBox="1"/>
          <p:nvPr>
            <p:ph type="title"/>
          </p:nvPr>
        </p:nvSpPr>
        <p:spPr>
          <a:xfrm>
            <a:off x="550862" y="549275"/>
            <a:ext cx="11097551" cy="13320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550864" y="1881275"/>
            <a:ext cx="5437186" cy="535354"/>
          </a:xfrm>
          <a:prstGeom prst="rect">
            <a:avLst/>
          </a:prstGeom>
          <a:noFill/>
          <a:ln>
            <a:noFill/>
          </a:ln>
        </p:spPr>
        <p:txBody>
          <a:bodyPr anchorCtr="0" anchor="b" bIns="0" lIns="0" spcFirstLastPara="1" rIns="0" wrap="square" tIns="0">
            <a:norm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6"/>
          <p:cNvSpPr txBox="1"/>
          <p:nvPr>
            <p:ph idx="2" type="body"/>
          </p:nvPr>
        </p:nvSpPr>
        <p:spPr>
          <a:xfrm>
            <a:off x="550863" y="2577270"/>
            <a:ext cx="5429114"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6"/>
          <p:cNvSpPr txBox="1"/>
          <p:nvPr>
            <p:ph idx="3" type="body"/>
          </p:nvPr>
        </p:nvSpPr>
        <p:spPr>
          <a:xfrm>
            <a:off x="6212024" y="1881275"/>
            <a:ext cx="5436392" cy="535354"/>
          </a:xfrm>
          <a:prstGeom prst="rect">
            <a:avLst/>
          </a:prstGeom>
          <a:noFill/>
          <a:ln>
            <a:noFill/>
          </a:ln>
        </p:spPr>
        <p:txBody>
          <a:bodyPr anchorCtr="0" anchor="b" bIns="0" lIns="0" spcFirstLastPara="1" rIns="0" wrap="square" tIns="0">
            <a:normAutofit/>
          </a:bodyPr>
          <a:lstStyle>
            <a:lvl1pPr indent="-317500" lvl="0" marL="457200" algn="l">
              <a:lnSpc>
                <a:spcPct val="110000"/>
              </a:lnSpc>
              <a:spcBef>
                <a:spcPts val="1000"/>
              </a:spcBef>
              <a:spcAft>
                <a:spcPts val="0"/>
              </a:spcAft>
              <a:buClr>
                <a:schemeClr val="lt1"/>
              </a:buClr>
              <a:buSzPts val="1400"/>
              <a:buChar char="•"/>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6"/>
          <p:cNvSpPr txBox="1"/>
          <p:nvPr>
            <p:ph idx="4" type="body"/>
          </p:nvPr>
        </p:nvSpPr>
        <p:spPr>
          <a:xfrm>
            <a:off x="6212023" y="2577270"/>
            <a:ext cx="5436391"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6"/>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7"/>
          <p:cNvSpPr txBox="1"/>
          <p:nvPr>
            <p:ph type="title"/>
          </p:nvPr>
        </p:nvSpPr>
        <p:spPr>
          <a:xfrm>
            <a:off x="3359149" y="550799"/>
            <a:ext cx="8283313" cy="554202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7"/>
          <p:cNvSpPr/>
          <p:nvPr/>
        </p:nvSpPr>
        <p:spPr>
          <a:xfrm flipH="1" rot="8100000">
            <a:off x="-410727" y="3958416"/>
            <a:ext cx="3536330" cy="1853969"/>
          </a:xfrm>
          <a:custGeom>
            <a:rect b="b" l="l" r="r" t="t"/>
            <a:pathLst>
              <a:path extrusionOk="0" h="1853969" w="353633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0">
                <a:srgbClr val="2B274A"/>
              </a:gs>
              <a:gs pos="31000">
                <a:srgbClr val="2B274A"/>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6" name="Google Shape;76;p7"/>
          <p:cNvSpPr/>
          <p:nvPr/>
        </p:nvSpPr>
        <p:spPr>
          <a:xfrm flipH="1" rot="8100000">
            <a:off x="-481151" y="3649708"/>
            <a:ext cx="3478701" cy="2164843"/>
          </a:xfrm>
          <a:custGeom>
            <a:rect b="b" l="l" r="r" t="t"/>
            <a:pathLst>
              <a:path extrusionOk="0" h="2164843" w="3478701">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7" name="Google Shape;77;p7"/>
          <p:cNvSpPr/>
          <p:nvPr/>
        </p:nvSpPr>
        <p:spPr>
          <a:xfrm flipH="1" rot="2700000">
            <a:off x="1512277" y="2840042"/>
            <a:ext cx="214196" cy="933178"/>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8" name="Google Shape;78;p7"/>
          <p:cNvSpPr/>
          <p:nvPr/>
        </p:nvSpPr>
        <p:spPr>
          <a:xfrm>
            <a:off x="1780661" y="385236"/>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79" name="Google Shape;79;p7"/>
          <p:cNvGrpSpPr/>
          <p:nvPr/>
        </p:nvGrpSpPr>
        <p:grpSpPr>
          <a:xfrm>
            <a:off x="509106" y="1383159"/>
            <a:ext cx="897877" cy="934082"/>
            <a:chOff x="5129684" y="1232940"/>
            <a:chExt cx="897877" cy="934082"/>
          </a:xfrm>
        </p:grpSpPr>
        <p:sp>
          <p:nvSpPr>
            <p:cNvPr id="80" name="Google Shape;80;p7"/>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1" name="Google Shape;81;p7"/>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2" name="Google Shape;82;p7"/>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grpSp>
        <p:nvGrpSpPr>
          <p:cNvPr id="88" name="Google Shape;88;p9"/>
          <p:cNvGrpSpPr/>
          <p:nvPr/>
        </p:nvGrpSpPr>
        <p:grpSpPr>
          <a:xfrm>
            <a:off x="4752748" y="4823504"/>
            <a:ext cx="1656714" cy="1656714"/>
            <a:chOff x="2481534" y="2139594"/>
            <a:chExt cx="1656714" cy="1656714"/>
          </a:xfrm>
        </p:grpSpPr>
        <p:sp>
          <p:nvSpPr>
            <p:cNvPr id="89" name="Google Shape;89;p9"/>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0" name="Google Shape;90;p9"/>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91" name="Google Shape;91;p9"/>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9"/>
          <p:cNvSpPr txBox="1"/>
          <p:nvPr>
            <p:ph idx="1" type="body"/>
          </p:nvPr>
        </p:nvSpPr>
        <p:spPr>
          <a:xfrm>
            <a:off x="4295775" y="1750060"/>
            <a:ext cx="7345362" cy="4342765"/>
          </a:xfrm>
          <a:prstGeom prst="rect">
            <a:avLst/>
          </a:prstGeom>
          <a:noFill/>
          <a:ln>
            <a:noFill/>
          </a:ln>
        </p:spPr>
        <p:txBody>
          <a:bodyPr anchorCtr="0" anchor="t" bIns="0" lIns="0" spcFirstLastPara="1" rIns="0" wrap="square" tIns="0">
            <a:norm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3" name="Google Shape;93;p9"/>
          <p:cNvSpPr txBox="1"/>
          <p:nvPr>
            <p:ph idx="2" type="body"/>
          </p:nvPr>
        </p:nvSpPr>
        <p:spPr>
          <a:xfrm>
            <a:off x="550863" y="1750060"/>
            <a:ext cx="3565525" cy="4342765"/>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4" name="Google Shape;94;p9"/>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grpSp>
        <p:nvGrpSpPr>
          <p:cNvPr id="98" name="Google Shape;98;p10"/>
          <p:cNvGrpSpPr/>
          <p:nvPr/>
        </p:nvGrpSpPr>
        <p:grpSpPr>
          <a:xfrm>
            <a:off x="220889" y="4984670"/>
            <a:ext cx="897877" cy="934082"/>
            <a:chOff x="5129684" y="1232940"/>
            <a:chExt cx="897877" cy="934082"/>
          </a:xfrm>
        </p:grpSpPr>
        <p:sp>
          <p:nvSpPr>
            <p:cNvPr id="99" name="Google Shape;99;p10"/>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0" name="Google Shape;100;p10"/>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1" name="Google Shape;101;p10"/>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02" name="Google Shape;102;p10"/>
          <p:cNvSpPr txBox="1"/>
          <p:nvPr>
            <p:ph type="title"/>
          </p:nvPr>
        </p:nvSpPr>
        <p:spPr>
          <a:xfrm>
            <a:off x="550863" y="575409"/>
            <a:ext cx="4500562" cy="984885"/>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0"/>
          <p:cNvSpPr/>
          <p:nvPr>
            <p:ph idx="2" type="pic"/>
          </p:nvPr>
        </p:nvSpPr>
        <p:spPr>
          <a:xfrm>
            <a:off x="5267324" y="575409"/>
            <a:ext cx="6373813" cy="5733316"/>
          </a:xfrm>
          <a:prstGeom prst="rect">
            <a:avLst/>
          </a:prstGeom>
          <a:noFill/>
          <a:ln>
            <a:noFill/>
          </a:ln>
        </p:spPr>
      </p:sp>
      <p:sp>
        <p:nvSpPr>
          <p:cNvPr id="104" name="Google Shape;104;p10"/>
          <p:cNvSpPr txBox="1"/>
          <p:nvPr>
            <p:ph idx="1" type="body"/>
          </p:nvPr>
        </p:nvSpPr>
        <p:spPr>
          <a:xfrm>
            <a:off x="550863" y="1776195"/>
            <a:ext cx="4500562" cy="4532530"/>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5" name="Google Shape;105;p10"/>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50863" y="550800"/>
            <a:ext cx="11090275" cy="1333057"/>
          </a:xfrm>
          <a:prstGeom prst="rect">
            <a:avLst/>
          </a:prstGeom>
          <a:noFill/>
          <a:ln>
            <a:noFill/>
          </a:ln>
        </p:spPr>
        <p:txBody>
          <a:bodyPr anchorCtr="0" anchor="t" bIns="0" lIns="0" spcFirstLastPara="1" rIns="0" wrap="square" tIns="0">
            <a:normAutofit/>
          </a:bodyPr>
          <a:lstStyle>
            <a:lvl1pPr lvl="0" marR="0" rtl="0" algn="l">
              <a:lnSpc>
                <a:spcPct val="90000"/>
              </a:lnSpc>
              <a:spcBef>
                <a:spcPts val="0"/>
              </a:spcBef>
              <a:spcAft>
                <a:spcPts val="0"/>
              </a:spcAft>
              <a:buClr>
                <a:schemeClr val="lt1"/>
              </a:buClr>
              <a:buSzPts val="4800"/>
              <a:buFont typeface="Play"/>
              <a:buNone/>
              <a:defRPr b="0" i="0" sz="48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50863" y="2113862"/>
            <a:ext cx="11091600" cy="3978963"/>
          </a:xfrm>
          <a:prstGeom prst="rect">
            <a:avLst/>
          </a:prstGeom>
          <a:noFill/>
          <a:ln>
            <a:noFill/>
          </a:ln>
        </p:spPr>
        <p:txBody>
          <a:bodyPr anchorCtr="0" anchor="t" bIns="0" lIns="0" spcFirstLastPara="1" rIns="0" wrap="square" tIns="0">
            <a:normAutofit/>
          </a:bodyPr>
          <a:lstStyle>
            <a:lvl1pPr indent="-381000" lvl="0" marL="457200" marR="0" rtl="0" algn="l">
              <a:lnSpc>
                <a:spcPct val="110000"/>
              </a:lnSpc>
              <a:spcBef>
                <a:spcPts val="1000"/>
              </a:spcBef>
              <a:spcAft>
                <a:spcPts val="0"/>
              </a:spcAft>
              <a:buClr>
                <a:schemeClr val="lt1"/>
              </a:buClr>
              <a:buSzPts val="2400"/>
              <a:buFont typeface="Arial"/>
              <a:buChar char="•"/>
              <a:defRPr b="0" i="0" sz="2400" u="none" cap="none" strike="noStrike">
                <a:solidFill>
                  <a:schemeClr val="lt1"/>
                </a:solidFill>
                <a:latin typeface="Gill Sans"/>
                <a:ea typeface="Gill Sans"/>
                <a:cs typeface="Gill Sans"/>
                <a:sym typeface="Gill Sans"/>
              </a:defRPr>
            </a:lvl1pPr>
            <a:lvl2pPr indent="-330200" lvl="1" marL="914400" marR="0" rtl="0" algn="l">
              <a:lnSpc>
                <a:spcPct val="110000"/>
              </a:lnSpc>
              <a:spcBef>
                <a:spcPts val="800"/>
              </a:spcBef>
              <a:spcAft>
                <a:spcPts val="0"/>
              </a:spcAft>
              <a:buClr>
                <a:schemeClr val="lt1"/>
              </a:buClr>
              <a:buSzPts val="1600"/>
              <a:buFont typeface="Arial"/>
              <a:buChar char="•"/>
              <a:defRPr b="0" i="0" sz="1600" u="none" cap="none" strike="noStrike">
                <a:solidFill>
                  <a:schemeClr val="lt1"/>
                </a:solidFill>
                <a:latin typeface="Gill Sans"/>
                <a:ea typeface="Gill Sans"/>
                <a:cs typeface="Gill Sans"/>
                <a:sym typeface="Gill Sans"/>
              </a:defRPr>
            </a:lvl2pPr>
            <a:lvl3pPr indent="-330200" lvl="2" marL="1371600" marR="0" rtl="0" algn="l">
              <a:lnSpc>
                <a:spcPct val="110000"/>
              </a:lnSpc>
              <a:spcBef>
                <a:spcPts val="800"/>
              </a:spcBef>
              <a:spcAft>
                <a:spcPts val="0"/>
              </a:spcAft>
              <a:buClr>
                <a:schemeClr val="lt1"/>
              </a:buClr>
              <a:buSzPts val="1600"/>
              <a:buFont typeface="Arial"/>
              <a:buChar char="•"/>
              <a:defRPr b="0" i="0" sz="1600" u="none" cap="none" strike="noStrike">
                <a:solidFill>
                  <a:schemeClr val="lt1"/>
                </a:solidFill>
                <a:latin typeface="Gill Sans"/>
                <a:ea typeface="Gill Sans"/>
                <a:cs typeface="Gill Sans"/>
                <a:sym typeface="Gill Sans"/>
              </a:defRPr>
            </a:lvl3pPr>
            <a:lvl4pPr indent="-330200" lvl="3" marL="1828800" marR="0" rtl="0" algn="l">
              <a:lnSpc>
                <a:spcPct val="110000"/>
              </a:lnSpc>
              <a:spcBef>
                <a:spcPts val="800"/>
              </a:spcBef>
              <a:spcAft>
                <a:spcPts val="0"/>
              </a:spcAft>
              <a:buClr>
                <a:schemeClr val="lt1"/>
              </a:buClr>
              <a:buSzPts val="1600"/>
              <a:buFont typeface="Arial"/>
              <a:buChar char="•"/>
              <a:defRPr b="0" i="0" sz="1600" u="none" cap="none" strike="noStrike">
                <a:solidFill>
                  <a:schemeClr val="lt1"/>
                </a:solidFill>
                <a:latin typeface="Gill Sans"/>
                <a:ea typeface="Gill Sans"/>
                <a:cs typeface="Gill Sans"/>
                <a:sym typeface="Gill Sans"/>
              </a:defRPr>
            </a:lvl4pPr>
            <a:lvl5pPr indent="-330200" lvl="4" marL="2286000" marR="0" rtl="0" algn="l">
              <a:lnSpc>
                <a:spcPct val="110000"/>
              </a:lnSpc>
              <a:spcBef>
                <a:spcPts val="800"/>
              </a:spcBef>
              <a:spcAft>
                <a:spcPts val="0"/>
              </a:spcAft>
              <a:buClr>
                <a:schemeClr val="lt1"/>
              </a:buClr>
              <a:buSzPts val="1600"/>
              <a:buFont typeface="Arial"/>
              <a:buChar char="•"/>
              <a:defRPr b="0" i="0" sz="16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8" name="Google Shape;8;p1"/>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1000" u="none" cap="none" strike="noStrike">
                <a:solidFill>
                  <a:schemeClr val="lt1"/>
                </a:solidFill>
                <a:latin typeface="Gill Sans"/>
                <a:ea typeface="Gill Sans"/>
                <a:cs typeface="Gill Sans"/>
                <a:sym typeface="Gill Sans"/>
              </a:defRPr>
            </a:lvl1pPr>
            <a:lvl2pPr indent="0" lvl="1" marL="0" marR="0" rtl="0" algn="r">
              <a:spcBef>
                <a:spcPts val="0"/>
              </a:spcBef>
              <a:buNone/>
              <a:defRPr b="0" i="0" sz="1000" u="none" cap="none" strike="noStrike">
                <a:solidFill>
                  <a:schemeClr val="lt1"/>
                </a:solidFill>
                <a:latin typeface="Gill Sans"/>
                <a:ea typeface="Gill Sans"/>
                <a:cs typeface="Gill Sans"/>
                <a:sym typeface="Gill Sans"/>
              </a:defRPr>
            </a:lvl2pPr>
            <a:lvl3pPr indent="0" lvl="2" marL="0" marR="0" rtl="0" algn="r">
              <a:spcBef>
                <a:spcPts val="0"/>
              </a:spcBef>
              <a:buNone/>
              <a:defRPr b="0" i="0" sz="1000" u="none" cap="none" strike="noStrike">
                <a:solidFill>
                  <a:schemeClr val="lt1"/>
                </a:solidFill>
                <a:latin typeface="Gill Sans"/>
                <a:ea typeface="Gill Sans"/>
                <a:cs typeface="Gill Sans"/>
                <a:sym typeface="Gill Sans"/>
              </a:defRPr>
            </a:lvl3pPr>
            <a:lvl4pPr indent="0" lvl="3" marL="0" marR="0" rtl="0" algn="r">
              <a:spcBef>
                <a:spcPts val="0"/>
              </a:spcBef>
              <a:buNone/>
              <a:defRPr b="0" i="0" sz="1000" u="none" cap="none" strike="noStrike">
                <a:solidFill>
                  <a:schemeClr val="lt1"/>
                </a:solidFill>
                <a:latin typeface="Gill Sans"/>
                <a:ea typeface="Gill Sans"/>
                <a:cs typeface="Gill Sans"/>
                <a:sym typeface="Gill Sans"/>
              </a:defRPr>
            </a:lvl4pPr>
            <a:lvl5pPr indent="0" lvl="4" marL="0" marR="0" rtl="0" algn="r">
              <a:spcBef>
                <a:spcPts val="0"/>
              </a:spcBef>
              <a:buNone/>
              <a:defRPr b="0" i="0" sz="1000" u="none" cap="none" strike="noStrike">
                <a:solidFill>
                  <a:schemeClr val="lt1"/>
                </a:solidFill>
                <a:latin typeface="Gill Sans"/>
                <a:ea typeface="Gill Sans"/>
                <a:cs typeface="Gill Sans"/>
                <a:sym typeface="Gill Sans"/>
              </a:defRPr>
            </a:lvl5pPr>
            <a:lvl6pPr indent="0" lvl="5" marL="0" marR="0" rtl="0" algn="r">
              <a:spcBef>
                <a:spcPts val="0"/>
              </a:spcBef>
              <a:buNone/>
              <a:defRPr b="0" i="0" sz="1000" u="none" cap="none" strike="noStrike">
                <a:solidFill>
                  <a:schemeClr val="lt1"/>
                </a:solidFill>
                <a:latin typeface="Gill Sans"/>
                <a:ea typeface="Gill Sans"/>
                <a:cs typeface="Gill Sans"/>
                <a:sym typeface="Gill Sans"/>
              </a:defRPr>
            </a:lvl6pPr>
            <a:lvl7pPr indent="0" lvl="6" marL="0" marR="0" rtl="0" algn="r">
              <a:spcBef>
                <a:spcPts val="0"/>
              </a:spcBef>
              <a:buNone/>
              <a:defRPr b="0" i="0" sz="1000" u="none" cap="none" strike="noStrike">
                <a:solidFill>
                  <a:schemeClr val="lt1"/>
                </a:solidFill>
                <a:latin typeface="Gill Sans"/>
                <a:ea typeface="Gill Sans"/>
                <a:cs typeface="Gill Sans"/>
                <a:sym typeface="Gill Sans"/>
              </a:defRPr>
            </a:lvl7pPr>
            <a:lvl8pPr indent="0" lvl="7" marL="0" marR="0" rtl="0" algn="r">
              <a:spcBef>
                <a:spcPts val="0"/>
              </a:spcBef>
              <a:buNone/>
              <a:defRPr b="0" i="0" sz="1000" u="none" cap="none" strike="noStrike">
                <a:solidFill>
                  <a:schemeClr val="lt1"/>
                </a:solidFill>
                <a:latin typeface="Gill Sans"/>
                <a:ea typeface="Gill Sans"/>
                <a:cs typeface="Gill Sans"/>
                <a:sym typeface="Gill Sans"/>
              </a:defRPr>
            </a:lvl8pPr>
            <a:lvl9pPr indent="0" lvl="8" marL="0" marR="0" rtl="0" algn="r">
              <a:spcBef>
                <a:spcPts val="0"/>
              </a:spcBef>
              <a:buNone/>
              <a:defRPr b="0" i="0" sz="1000" u="none" cap="none" strike="noStrik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cn.edu/libraries/tiny_mce/tiny_mce/plugins/filemanager/files/Honors2011/Rogers_Terry.pdf" TargetMode="External"/><Relationship Id="rId4" Type="http://schemas.openxmlformats.org/officeDocument/2006/relationships/hyperlink" Target="https://docs.microsoft.com/en-us/windows/win32/fwp/windows-filtering-platform-start-page" TargetMode="External"/><Relationship Id="rId5" Type="http://schemas.openxmlformats.org/officeDocument/2006/relationships/hyperlink" Target="https://www.codeproject.com/Articles/3405/Developing-Firewalls-for-Windows-2000-XP" TargetMode="External"/><Relationship Id="rId6" Type="http://schemas.openxmlformats.org/officeDocument/2006/relationships/hyperlink" Target="https://ostec.blog/en/perimeter/firew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3"/>
          <p:cNvSpPr txBox="1"/>
          <p:nvPr>
            <p:ph type="ctrTitle"/>
          </p:nvPr>
        </p:nvSpPr>
        <p:spPr>
          <a:xfrm>
            <a:off x="3359149" y="389840"/>
            <a:ext cx="8281987" cy="295465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000"/>
              <a:buFont typeface="Play"/>
              <a:buNone/>
            </a:pPr>
            <a:r>
              <a:rPr lang="en-US" sz="4000"/>
              <a:t>       Project Exhibition-1</a:t>
            </a:r>
            <a:br>
              <a:rPr lang="en-US" sz="4000"/>
            </a:br>
            <a:r>
              <a:rPr lang="en-US" sz="4000"/>
              <a:t>                  Review-1</a:t>
            </a:r>
            <a:br>
              <a:rPr lang="en-US" sz="4000"/>
            </a:br>
            <a:r>
              <a:rPr lang="en-US" sz="4000"/>
              <a:t>  Concept-Packet Filtering Firewall</a:t>
            </a:r>
            <a:endParaRPr/>
          </a:p>
        </p:txBody>
      </p:sp>
      <p:sp>
        <p:nvSpPr>
          <p:cNvPr id="125" name="Google Shape;125;p13"/>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FFFFFF"/>
              </a:buClr>
              <a:buSzPts val="2400"/>
              <a:buNone/>
            </a:pPr>
            <a:r>
              <a:rPr lang="en-US">
                <a:solidFill>
                  <a:srgbClr val="FFFFFF"/>
                </a:solidFil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lang="en-US"/>
              <a:t>References</a:t>
            </a:r>
            <a:endParaRPr/>
          </a:p>
        </p:txBody>
      </p:sp>
      <p:sp>
        <p:nvSpPr>
          <p:cNvPr id="239" name="Google Shape;239;p22"/>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2400"/>
              <a:buChar char="•"/>
            </a:pPr>
            <a:r>
              <a:rPr lang="en-US" u="sng">
                <a:solidFill>
                  <a:schemeClr val="hlink"/>
                </a:solidFill>
                <a:hlinkClick r:id="rId3"/>
              </a:rPr>
              <a:t>https://www.cn.edu/libraries/tiny_mce/tiny_mce/plugins/filemanager/files/Honors2011/Rogers_Terry.pdf</a:t>
            </a:r>
            <a:endParaRPr/>
          </a:p>
          <a:p>
            <a:pPr indent="-228600" lvl="0" marL="228600" rtl="0" algn="l">
              <a:lnSpc>
                <a:spcPct val="110000"/>
              </a:lnSpc>
              <a:spcBef>
                <a:spcPts val="1800"/>
              </a:spcBef>
              <a:spcAft>
                <a:spcPts val="0"/>
              </a:spcAft>
              <a:buClr>
                <a:srgbClr val="FFFFFF"/>
              </a:buClr>
              <a:buSzPts val="2400"/>
              <a:buChar char="•"/>
            </a:pPr>
            <a:r>
              <a:rPr lang="en-US" u="sng">
                <a:solidFill>
                  <a:schemeClr val="hlink"/>
                </a:solidFill>
                <a:hlinkClick r:id="rId4"/>
              </a:rPr>
              <a:t>https://docs.microsoft.com/en-us/windows/win32/fwp/windows-filtering-platform-start-page</a:t>
            </a:r>
            <a:endParaRPr/>
          </a:p>
          <a:p>
            <a:pPr indent="-228600" lvl="0" marL="228600" rtl="0" algn="l">
              <a:lnSpc>
                <a:spcPct val="110000"/>
              </a:lnSpc>
              <a:spcBef>
                <a:spcPts val="1800"/>
              </a:spcBef>
              <a:spcAft>
                <a:spcPts val="0"/>
              </a:spcAft>
              <a:buClr>
                <a:srgbClr val="FFFFFF"/>
              </a:buClr>
              <a:buSzPts val="2400"/>
              <a:buChar char="•"/>
            </a:pPr>
            <a:r>
              <a:rPr lang="en-US" u="sng">
                <a:solidFill>
                  <a:schemeClr val="hlink"/>
                </a:solidFill>
                <a:hlinkClick r:id="rId5"/>
              </a:rPr>
              <a:t>https://www.codeproject.com/Articles/3405/Developing-Firewalls-for-Windows-2000-XP</a:t>
            </a:r>
            <a:endParaRPr>
              <a:solidFill>
                <a:srgbClr val="FFFFFF"/>
              </a:solidFill>
            </a:endParaRPr>
          </a:p>
          <a:p>
            <a:pPr indent="-228600" lvl="0" marL="228600" rtl="0" algn="l">
              <a:lnSpc>
                <a:spcPct val="110000"/>
              </a:lnSpc>
              <a:spcBef>
                <a:spcPts val="1800"/>
              </a:spcBef>
              <a:spcAft>
                <a:spcPts val="0"/>
              </a:spcAft>
              <a:buClr>
                <a:schemeClr val="lt1"/>
              </a:buClr>
              <a:buSzPts val="2400"/>
              <a:buChar char="•"/>
            </a:pPr>
            <a:r>
              <a:rPr lang="en-US" u="sng">
                <a:solidFill>
                  <a:schemeClr val="hlink"/>
                </a:solidFill>
                <a:hlinkClick r:id="rId6"/>
              </a:rPr>
              <a:t>https://ostec.blog/en/perimeter/firewall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title"/>
          </p:nvPr>
        </p:nvSpPr>
        <p:spPr>
          <a:xfrm>
            <a:off x="550862" y="549275"/>
            <a:ext cx="11091600" cy="83158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b="1" lang="en-US"/>
              <a:t>Abstract</a:t>
            </a:r>
            <a:endParaRPr/>
          </a:p>
        </p:txBody>
      </p:sp>
      <p:sp>
        <p:nvSpPr>
          <p:cNvPr id="131" name="Google Shape;131;p14"/>
          <p:cNvSpPr txBox="1"/>
          <p:nvPr>
            <p:ph idx="1" type="body"/>
          </p:nvPr>
        </p:nvSpPr>
        <p:spPr>
          <a:xfrm>
            <a:off x="509110" y="1555916"/>
            <a:ext cx="11090274" cy="4536908"/>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rgbClr val="FFFFFF"/>
              </a:buClr>
              <a:buSzPts val="2400"/>
              <a:buChar char="•"/>
            </a:pPr>
            <a:r>
              <a:rPr lang="en-US">
                <a:solidFill>
                  <a:srgbClr val="FFFFFF"/>
                </a:solidFill>
              </a:rPr>
              <a:t>A firewall is a tool, that is used to filter out data packets, passing through a network. It can be a software, hardware or combination of both.</a:t>
            </a:r>
            <a:endParaRPr>
              <a:solidFill>
                <a:srgbClr val="FFFFFF"/>
              </a:solidFill>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It is the barrier between a unsecure network and a secure one.</a:t>
            </a:r>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Usually acts as the first line of defense, in case a network gets attacked.</a:t>
            </a:r>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Criteria for filtering-Based on some predefined rules set by the network admin.</a:t>
            </a:r>
            <a:endParaRPr/>
          </a:p>
          <a:p>
            <a:pPr indent="0" lvl="0" marL="0" rtl="0" algn="l">
              <a:lnSpc>
                <a:spcPct val="110000"/>
              </a:lnSpc>
              <a:spcBef>
                <a:spcPts val="1800"/>
              </a:spcBef>
              <a:spcAft>
                <a:spcPts val="0"/>
              </a:spcAft>
              <a:buClr>
                <a:schemeClr val="lt1"/>
              </a:buClr>
              <a:buSzPts val="2400"/>
              <a:buNone/>
            </a:pPr>
            <a:r>
              <a:t/>
            </a:r>
            <a:endParaRPr>
              <a:solidFill>
                <a:srgbClr val="FFFFFF"/>
              </a:solidFill>
            </a:endParaRPr>
          </a:p>
          <a:p>
            <a:pPr indent="0" lvl="0" marL="0" rtl="0" algn="l">
              <a:lnSpc>
                <a:spcPct val="110000"/>
              </a:lnSpc>
              <a:spcBef>
                <a:spcPts val="1800"/>
              </a:spcBef>
              <a:spcAft>
                <a:spcPts val="0"/>
              </a:spcAft>
              <a:buClr>
                <a:schemeClr val="lt1"/>
              </a:buClr>
              <a:buSzPts val="2400"/>
              <a:buNone/>
            </a:pPr>
            <a:r>
              <a:t/>
            </a:r>
            <a:endParaRPr>
              <a:solidFill>
                <a:srgbClr val="FFFFFF"/>
              </a:solidFill>
            </a:endParaRPr>
          </a:p>
        </p:txBody>
      </p:sp>
      <p:pic>
        <p:nvPicPr>
          <p:cNvPr id="132" name="Google Shape;132;p14"/>
          <p:cNvPicPr preferRelativeResize="0"/>
          <p:nvPr/>
        </p:nvPicPr>
        <p:blipFill rotWithShape="1">
          <a:blip r:embed="rId3">
            <a:alphaModFix/>
          </a:blip>
          <a:srcRect b="0" l="0" r="0" t="0"/>
          <a:stretch/>
        </p:blipFill>
        <p:spPr>
          <a:xfrm>
            <a:off x="4151052" y="4363374"/>
            <a:ext cx="3400851" cy="195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lang="en-US"/>
              <a:t>Existing Work:</a:t>
            </a:r>
            <a:br>
              <a:rPr lang="en-US"/>
            </a:br>
            <a:r>
              <a:rPr lang="en-US"/>
              <a:t>Generation of Firewalls</a:t>
            </a:r>
            <a:endParaRPr/>
          </a:p>
        </p:txBody>
      </p:sp>
      <p:sp>
        <p:nvSpPr>
          <p:cNvPr id="138" name="Google Shape;138;p15"/>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lnSpcReduction="10000"/>
          </a:bodyPr>
          <a:lstStyle/>
          <a:p>
            <a:pPr indent="0" lvl="0" marL="0" rtl="0" algn="l">
              <a:lnSpc>
                <a:spcPct val="110000"/>
              </a:lnSpc>
              <a:spcBef>
                <a:spcPts val="0"/>
              </a:spcBef>
              <a:spcAft>
                <a:spcPts val="0"/>
              </a:spcAft>
              <a:buClr>
                <a:srgbClr val="FFFFFF"/>
              </a:buClr>
              <a:buSzPts val="2400"/>
              <a:buNone/>
            </a:pPr>
            <a:r>
              <a:rPr lang="en-US">
                <a:solidFill>
                  <a:srgbClr val="FFFFFF"/>
                </a:solidFill>
              </a:rPr>
              <a:t>First Generation : Packet Filtering Firewalls</a:t>
            </a:r>
            <a:endParaRPr>
              <a:solidFill>
                <a:srgbClr val="FFFFFF"/>
              </a:solidFill>
            </a:endParaRPr>
          </a:p>
          <a:p>
            <a:pPr indent="0" lvl="0" marL="0" rtl="0" algn="l">
              <a:lnSpc>
                <a:spcPct val="110000"/>
              </a:lnSpc>
              <a:spcBef>
                <a:spcPts val="1800"/>
              </a:spcBef>
              <a:spcAft>
                <a:spcPts val="0"/>
              </a:spcAft>
              <a:buClr>
                <a:srgbClr val="FFFFFF"/>
              </a:buClr>
              <a:buSzPts val="2400"/>
              <a:buNone/>
            </a:pPr>
            <a:r>
              <a:rPr lang="en-US">
                <a:solidFill>
                  <a:srgbClr val="FFFFFF"/>
                </a:solidFill>
              </a:rPr>
              <a:t>The first firewall proposal, or packet filter, came in 1989 by Jeff Mogul of Digital Equipment Corporation. Packet filters act by inspecting the "packets" which transfer between computers on the Internet.</a:t>
            </a:r>
            <a:endParaRPr/>
          </a:p>
          <a:p>
            <a:pPr indent="0" lvl="0" marL="0" rtl="0" algn="l">
              <a:lnSpc>
                <a:spcPct val="110000"/>
              </a:lnSpc>
              <a:spcBef>
                <a:spcPts val="1800"/>
              </a:spcBef>
              <a:spcAft>
                <a:spcPts val="0"/>
              </a:spcAft>
              <a:buClr>
                <a:srgbClr val="FFFFFF"/>
              </a:buClr>
              <a:buSzPts val="2400"/>
              <a:buNone/>
            </a:pPr>
            <a:r>
              <a:rPr lang="en-US">
                <a:solidFill>
                  <a:srgbClr val="FFFFFF"/>
                </a:solidFill>
              </a:rPr>
              <a:t>Second Generation : Circuit Level Firewalls</a:t>
            </a:r>
            <a:endParaRPr/>
          </a:p>
          <a:p>
            <a:pPr indent="0" lvl="0" marL="0" rtl="0" algn="l">
              <a:lnSpc>
                <a:spcPct val="110000"/>
              </a:lnSpc>
              <a:spcBef>
                <a:spcPts val="1800"/>
              </a:spcBef>
              <a:spcAft>
                <a:spcPts val="0"/>
              </a:spcAft>
              <a:buClr>
                <a:srgbClr val="FFFFFF"/>
              </a:buClr>
              <a:buSzPts val="2400"/>
              <a:buNone/>
            </a:pPr>
            <a:r>
              <a:rPr lang="en-US">
                <a:solidFill>
                  <a:srgbClr val="FFFFFF"/>
                </a:solidFill>
              </a:rPr>
              <a:t>Dave Presetto, Janardan Sharma, and Kshitij Nigam, of AT&amp;T bell laboratories, developed the second generation of firewalls, dubbing them circuit level firewalls. These circuit level firewalls are simply an upgraded version of the first generation </a:t>
            </a:r>
            <a:endParaRPr>
              <a:solidFill>
                <a:srgbClr val="FFFFFF"/>
              </a:solidFill>
            </a:endParaRPr>
          </a:p>
          <a:p>
            <a:pPr indent="0" lvl="0" marL="0" rtl="0" algn="l">
              <a:lnSpc>
                <a:spcPct val="110000"/>
              </a:lnSpc>
              <a:spcBef>
                <a:spcPts val="1800"/>
              </a:spcBef>
              <a:spcAft>
                <a:spcPts val="0"/>
              </a:spcAft>
              <a:buClr>
                <a:schemeClr val="lt1"/>
              </a:buClr>
              <a:buSzPts val="2400"/>
              <a:buNone/>
            </a:pPr>
            <a:r>
              <a:t/>
            </a:r>
            <a:endParaRPr/>
          </a:p>
          <a:p>
            <a:pPr indent="0" lvl="0" marL="0" rtl="0" algn="l">
              <a:lnSpc>
                <a:spcPct val="110000"/>
              </a:lnSpc>
              <a:spcBef>
                <a:spcPts val="1800"/>
              </a:spcBef>
              <a:spcAft>
                <a:spcPts val="0"/>
              </a:spcAft>
              <a:buClr>
                <a:schemeClr val="lt1"/>
              </a:buClr>
              <a:buSzPts val="2400"/>
              <a:buNone/>
            </a:pPr>
            <a:r>
              <a:t/>
            </a:r>
            <a:endParaRPr>
              <a:solidFill>
                <a:srgbClr val="FFFFFF"/>
              </a:solidFill>
            </a:endParaRPr>
          </a:p>
          <a:p>
            <a:pPr indent="0" lvl="0" marL="0" rtl="0" algn="l">
              <a:lnSpc>
                <a:spcPct val="110000"/>
              </a:lnSpc>
              <a:spcBef>
                <a:spcPts val="1800"/>
              </a:spcBef>
              <a:spcAft>
                <a:spcPts val="0"/>
              </a:spcAft>
              <a:buClr>
                <a:schemeClr val="lt1"/>
              </a:buClr>
              <a:buSzPts val="2400"/>
              <a:buNone/>
            </a:pPr>
            <a:r>
              <a:t/>
            </a:r>
            <a:endParaRPr>
              <a:solidFill>
                <a:srgbClr val="FFFFFF"/>
              </a:solidFill>
            </a:endParaRPr>
          </a:p>
          <a:p>
            <a:pPr indent="0" lvl="0" marL="0" rtl="0" algn="l">
              <a:lnSpc>
                <a:spcPct val="110000"/>
              </a:lnSpc>
              <a:spcBef>
                <a:spcPts val="1800"/>
              </a:spcBef>
              <a:spcAft>
                <a:spcPts val="0"/>
              </a:spcAft>
              <a:buClr>
                <a:schemeClr val="lt1"/>
              </a:buClr>
              <a:buSzPts val="2400"/>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idx="1" type="body"/>
          </p:nvPr>
        </p:nvSpPr>
        <p:spPr>
          <a:xfrm>
            <a:off x="550863" y="2113199"/>
            <a:ext cx="11090274" cy="3979625"/>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rgbClr val="FFFFFF"/>
              </a:buClr>
              <a:buSzPts val="2400"/>
              <a:buChar char="•"/>
            </a:pPr>
            <a:r>
              <a:rPr lang="en-US">
                <a:solidFill>
                  <a:srgbClr val="FFFFFF"/>
                </a:solidFill>
              </a:rPr>
              <a:t>Third Generation:</a:t>
            </a:r>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Marcus Ranum, Wei Xu, and Peter Churchyard released an application firewall known as Firewall Toolkit in 1993.</a:t>
            </a:r>
            <a:endParaRPr>
              <a:solidFill>
                <a:srgbClr val="FFFFFF"/>
              </a:solidFill>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The benefit of application-layer filtering is that it can understand protocols such as File Transfer Protocol , Domain Name System, or Hypertext Transfer Protocol. This allows it to identify unwanted applications or services using a nonstandard port or detect if an allowed protocol is being abused.</a:t>
            </a:r>
            <a:endParaRPr sz="3600">
              <a:solidFill>
                <a:srgbClr val="FFFFFF"/>
              </a:solidFill>
            </a:endParaRPr>
          </a:p>
          <a:p>
            <a:pPr indent="0" lvl="0" marL="0" rtl="0" algn="l">
              <a:lnSpc>
                <a:spcPct val="110000"/>
              </a:lnSpc>
              <a:spcBef>
                <a:spcPts val="1800"/>
              </a:spcBef>
              <a:spcAft>
                <a:spcPts val="0"/>
              </a:spcAft>
              <a:buClr>
                <a:schemeClr val="lt1"/>
              </a:buClr>
              <a:buSzPts val="3600"/>
              <a:buNone/>
            </a:pPr>
            <a:r>
              <a:t/>
            </a:r>
            <a:endParaRPr sz="3600">
              <a:solidFill>
                <a:srgbClr val="FFFFFF"/>
              </a:solidFill>
            </a:endParaRPr>
          </a:p>
          <a:p>
            <a:pPr indent="-76200" lvl="0" marL="228600" rtl="0" algn="l">
              <a:lnSpc>
                <a:spcPct val="110000"/>
              </a:lnSpc>
              <a:spcBef>
                <a:spcPts val="1800"/>
              </a:spcBef>
              <a:spcAft>
                <a:spcPts val="0"/>
              </a:spcAft>
              <a:buClr>
                <a:schemeClr val="lt1"/>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lang="en-US"/>
              <a:t>Proposed Work</a:t>
            </a:r>
            <a:endParaRPr/>
          </a:p>
        </p:txBody>
      </p:sp>
      <p:sp>
        <p:nvSpPr>
          <p:cNvPr id="149" name="Google Shape;149;p17"/>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lnSpcReduction="10000"/>
          </a:bodyPr>
          <a:lstStyle/>
          <a:p>
            <a:pPr indent="-228600" lvl="0" marL="228600" rtl="0" algn="l">
              <a:lnSpc>
                <a:spcPct val="110000"/>
              </a:lnSpc>
              <a:spcBef>
                <a:spcPts val="0"/>
              </a:spcBef>
              <a:spcAft>
                <a:spcPts val="0"/>
              </a:spcAft>
              <a:buClr>
                <a:srgbClr val="FFFFFF"/>
              </a:buClr>
              <a:buSzPts val="2400"/>
              <a:buChar char="•"/>
            </a:pPr>
            <a:r>
              <a:rPr lang="en-US">
                <a:solidFill>
                  <a:srgbClr val="FFFFFF"/>
                </a:solidFill>
              </a:rPr>
              <a:t>Objective-To create a packet filtering firewall prototype</a:t>
            </a:r>
            <a:endParaRPr>
              <a:solidFill>
                <a:srgbClr val="FFFFFF"/>
              </a:solidFill>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Based on Linux or Windows OS (Undecided)</a:t>
            </a:r>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Single system and network implementation</a:t>
            </a:r>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Ensure efficiency of filtering</a:t>
            </a:r>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Able to manage moderate-to-heavy load of data packets, passing through it</a:t>
            </a:r>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Supported for TCP/IP and ICMP protocols</a:t>
            </a:r>
            <a:endParaRPr/>
          </a:p>
          <a:p>
            <a:pPr indent="-228600" lvl="0" marL="228600" rtl="0" algn="l">
              <a:lnSpc>
                <a:spcPct val="110000"/>
              </a:lnSpc>
              <a:spcBef>
                <a:spcPts val="1800"/>
              </a:spcBef>
              <a:spcAft>
                <a:spcPts val="0"/>
              </a:spcAft>
              <a:buClr>
                <a:srgbClr val="FFFFFF"/>
              </a:buClr>
              <a:buSzPts val="2400"/>
              <a:buChar char="•"/>
            </a:pPr>
            <a:r>
              <a:rPr lang="en-US">
                <a:solidFill>
                  <a:srgbClr val="FFFFFF"/>
                </a:solidFill>
              </a:rPr>
              <a:t>Back to basics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3" name="Shape 153"/>
        <p:cNvGrpSpPr/>
        <p:nvPr/>
      </p:nvGrpSpPr>
      <p:grpSpPr>
        <a:xfrm>
          <a:off x="0" y="0"/>
          <a:ext cx="0" cy="0"/>
          <a:chOff x="0" y="0"/>
          <a:chExt cx="0" cy="0"/>
        </a:xfrm>
      </p:grpSpPr>
      <p:sp>
        <p:nvSpPr>
          <p:cNvPr id="154" name="Google Shape;154;p18"/>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5" name="Google Shape;155;p18"/>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6" name="Google Shape;156;p18"/>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57" name="Google Shape;157;p18"/>
          <p:cNvGrpSpPr/>
          <p:nvPr/>
        </p:nvGrpSpPr>
        <p:grpSpPr>
          <a:xfrm>
            <a:off x="1292493" y="4299807"/>
            <a:ext cx="2083885" cy="2083885"/>
            <a:chOff x="4842143" y="3556857"/>
            <a:chExt cx="2083885" cy="2083885"/>
          </a:xfrm>
        </p:grpSpPr>
        <p:sp>
          <p:nvSpPr>
            <p:cNvPr id="158" name="Google Shape;158;p18"/>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9" name="Google Shape;159;p18"/>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0" name="Google Shape;160;p18"/>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1" name="Google Shape;161;p18"/>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62" name="Google Shape;162;p1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3" name="Google Shape;163;p18"/>
          <p:cNvSpPr/>
          <p:nvPr/>
        </p:nvSpPr>
        <p:spPr>
          <a:xfrm>
            <a:off x="281171" y="13882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64" name="Google Shape;164;p18"/>
          <p:cNvGrpSpPr/>
          <p:nvPr/>
        </p:nvGrpSpPr>
        <p:grpSpPr>
          <a:xfrm>
            <a:off x="2530792" y="624"/>
            <a:ext cx="1656714" cy="1656714"/>
            <a:chOff x="2481534" y="2139594"/>
            <a:chExt cx="1656714" cy="1656714"/>
          </a:xfrm>
        </p:grpSpPr>
        <p:sp>
          <p:nvSpPr>
            <p:cNvPr id="165" name="Google Shape;165;p18"/>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6" name="Google Shape;166;p18"/>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67" name="Google Shape;167;p18"/>
          <p:cNvSpPr txBox="1"/>
          <p:nvPr>
            <p:ph type="title"/>
          </p:nvPr>
        </p:nvSpPr>
        <p:spPr>
          <a:xfrm>
            <a:off x="550864" y="549275"/>
            <a:ext cx="3565524" cy="3034657"/>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4800"/>
              <a:buFont typeface="Play"/>
              <a:buNone/>
            </a:pPr>
            <a:r>
              <a:rPr lang="en-US"/>
              <a:t>Basis of our proposed work</a:t>
            </a:r>
            <a:endParaRPr/>
          </a:p>
        </p:txBody>
      </p:sp>
      <p:grpSp>
        <p:nvGrpSpPr>
          <p:cNvPr id="168" name="Google Shape;168;p18"/>
          <p:cNvGrpSpPr/>
          <p:nvPr/>
        </p:nvGrpSpPr>
        <p:grpSpPr>
          <a:xfrm>
            <a:off x="2084822" y="5385544"/>
            <a:ext cx="934081" cy="897876"/>
            <a:chOff x="7909909" y="1251044"/>
            <a:chExt cx="934081" cy="897876"/>
          </a:xfrm>
        </p:grpSpPr>
        <p:sp>
          <p:nvSpPr>
            <p:cNvPr id="169" name="Google Shape;169;p18"/>
            <p:cNvSpPr/>
            <p:nvPr/>
          </p:nvSpPr>
          <p:spPr>
            <a:xfrm rot="3600000">
              <a:off x="8220298" y="1428832"/>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60000"/>
                  </a:srgbClr>
                </a:gs>
                <a:gs pos="20000">
                  <a:srgbClr val="2B274A">
                    <a:alpha val="60000"/>
                  </a:srgbClr>
                </a:gs>
                <a:gs pos="100000">
                  <a:srgbClr val="59EFC0">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0" name="Google Shape;170;p18"/>
            <p:cNvSpPr/>
            <p:nvPr/>
          </p:nvSpPr>
          <p:spPr>
            <a:xfrm rot="3600000">
              <a:off x="8066503" y="1339815"/>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60000"/>
                  </a:srgbClr>
                </a:gs>
                <a:gs pos="20000">
                  <a:srgbClr val="2B274A">
                    <a:alpha val="60000"/>
                  </a:srgbClr>
                </a:gs>
                <a:gs pos="100000">
                  <a:srgbClr val="59EFC0"/>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1" name="Google Shape;171;p18"/>
            <p:cNvSpPr/>
            <p:nvPr/>
          </p:nvSpPr>
          <p:spPr>
            <a:xfrm rot="3600000">
              <a:off x="8217173" y="1608753"/>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60000"/>
                  </a:srgbClr>
                </a:gs>
                <a:gs pos="20000">
                  <a:srgbClr val="2B274A">
                    <a:alpha val="60000"/>
                  </a:srgbClr>
                </a:gs>
                <a:gs pos="100000">
                  <a:srgbClr val="59EFC0">
                    <a:alpha val="6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pic>
        <p:nvPicPr>
          <p:cNvPr id="172" name="Google Shape;172;p18"/>
          <p:cNvPicPr preferRelativeResize="0"/>
          <p:nvPr>
            <p:ph idx="1" type="body"/>
          </p:nvPr>
        </p:nvPicPr>
        <p:blipFill rotWithShape="1">
          <a:blip r:embed="rId3">
            <a:alphaModFix/>
          </a:blip>
          <a:srcRect b="0" l="0" r="0" t="0"/>
          <a:stretch/>
        </p:blipFill>
        <p:spPr>
          <a:xfrm>
            <a:off x="5135815" y="549275"/>
            <a:ext cx="5665285" cy="5761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6" name="Shape 176"/>
        <p:cNvGrpSpPr/>
        <p:nvPr/>
      </p:nvGrpSpPr>
      <p:grpSpPr>
        <a:xfrm>
          <a:off x="0" y="0"/>
          <a:ext cx="0" cy="0"/>
          <a:chOff x="0" y="0"/>
          <a:chExt cx="0" cy="0"/>
        </a:xfrm>
      </p:grpSpPr>
      <p:sp>
        <p:nvSpPr>
          <p:cNvPr id="177" name="Google Shape;177;p1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8" name="Google Shape;178;p19"/>
          <p:cNvSpPr txBox="1"/>
          <p:nvPr>
            <p:ph type="title"/>
          </p:nvPr>
        </p:nvSpPr>
        <p:spPr>
          <a:xfrm>
            <a:off x="3359149" y="1520825"/>
            <a:ext cx="8281987" cy="1333057"/>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lang="en-US"/>
              <a:t>Proposed Features</a:t>
            </a:r>
            <a:endParaRPr/>
          </a:p>
        </p:txBody>
      </p:sp>
      <p:sp>
        <p:nvSpPr>
          <p:cNvPr id="179" name="Google Shape;179;p19"/>
          <p:cNvSpPr/>
          <p:nvPr/>
        </p:nvSpPr>
        <p:spPr>
          <a:xfrm>
            <a:off x="1915959" y="2187353"/>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0" name="Google Shape;180;p19"/>
          <p:cNvSpPr/>
          <p:nvPr/>
        </p:nvSpPr>
        <p:spPr>
          <a:xfrm rot="-8100000">
            <a:off x="373008" y="4919835"/>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1" name="Google Shape;181;p19"/>
          <p:cNvSpPr/>
          <p:nvPr/>
        </p:nvSpPr>
        <p:spPr>
          <a:xfrm rot="-8100000">
            <a:off x="476583" y="4760475"/>
            <a:ext cx="1853969" cy="1042921"/>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453E75">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2" name="Google Shape;182;p19"/>
          <p:cNvSpPr/>
          <p:nvPr/>
        </p:nvSpPr>
        <p:spPr>
          <a:xfrm rot="-2700000">
            <a:off x="1085139" y="4330312"/>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3" name="Google Shape;183;p19"/>
          <p:cNvSpPr/>
          <p:nvPr/>
        </p:nvSpPr>
        <p:spPr>
          <a:xfrm rot="-2700000">
            <a:off x="2066166" y="5311337"/>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19"/>
          <p:cNvSpPr txBox="1"/>
          <p:nvPr>
            <p:ph idx="1" type="body"/>
          </p:nvPr>
        </p:nvSpPr>
        <p:spPr>
          <a:xfrm>
            <a:off x="3377566" y="3052367"/>
            <a:ext cx="7326948" cy="3040458"/>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2400"/>
              <a:buChar char="•"/>
            </a:pPr>
            <a:r>
              <a:rPr lang="en-US"/>
              <a:t>Installing/Disabling a provider</a:t>
            </a:r>
            <a:endParaRPr/>
          </a:p>
          <a:p>
            <a:pPr indent="-228600" lvl="0" marL="228600" rtl="0" algn="l">
              <a:lnSpc>
                <a:spcPct val="110000"/>
              </a:lnSpc>
              <a:spcBef>
                <a:spcPts val="1800"/>
              </a:spcBef>
              <a:spcAft>
                <a:spcPts val="0"/>
              </a:spcAft>
              <a:buClr>
                <a:schemeClr val="lt1"/>
              </a:buClr>
              <a:buSzPts val="2400"/>
              <a:buChar char="•"/>
            </a:pPr>
            <a:r>
              <a:rPr lang="en-US"/>
              <a:t>Permission to block certain users and applications</a:t>
            </a:r>
            <a:endParaRPr/>
          </a:p>
          <a:p>
            <a:pPr indent="-228600" lvl="0" marL="228600" rtl="0" algn="l">
              <a:lnSpc>
                <a:spcPct val="110000"/>
              </a:lnSpc>
              <a:spcBef>
                <a:spcPts val="1800"/>
              </a:spcBef>
              <a:spcAft>
                <a:spcPts val="0"/>
              </a:spcAft>
              <a:buClr>
                <a:schemeClr val="lt1"/>
              </a:buClr>
              <a:buSzPts val="2400"/>
              <a:buChar char="•"/>
            </a:pPr>
            <a:r>
              <a:rPr lang="en-US"/>
              <a:t>Reserving Ports</a:t>
            </a:r>
            <a:endParaRPr/>
          </a:p>
          <a:p>
            <a:pPr indent="-228600" lvl="0" marL="228600" rtl="0" algn="l">
              <a:lnSpc>
                <a:spcPct val="110000"/>
              </a:lnSpc>
              <a:spcBef>
                <a:spcPts val="1800"/>
              </a:spcBef>
              <a:spcAft>
                <a:spcPts val="0"/>
              </a:spcAft>
              <a:buClr>
                <a:schemeClr val="lt1"/>
              </a:buClr>
              <a:buSzPts val="2400"/>
              <a:buChar char="•"/>
            </a:pPr>
            <a:r>
              <a:rPr lang="en-US"/>
              <a:t>Filtering Deletion</a:t>
            </a:r>
            <a:endParaRPr/>
          </a:p>
          <a:p>
            <a:pPr indent="-228600" lvl="0" marL="228600" rtl="0" algn="l">
              <a:lnSpc>
                <a:spcPct val="110000"/>
              </a:lnSpc>
              <a:spcBef>
                <a:spcPts val="1800"/>
              </a:spcBef>
              <a:spcAft>
                <a:spcPts val="0"/>
              </a:spcAft>
              <a:buClr>
                <a:schemeClr val="lt1"/>
              </a:buClr>
              <a:buSzPts val="2400"/>
              <a:buChar char="•"/>
            </a:pPr>
            <a:r>
              <a:rPr lang="en-US"/>
              <a:t>Viewing current state of firewall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8" name="Shape 188"/>
        <p:cNvGrpSpPr/>
        <p:nvPr/>
      </p:nvGrpSpPr>
      <p:grpSpPr>
        <a:xfrm>
          <a:off x="0" y="0"/>
          <a:ext cx="0" cy="0"/>
          <a:chOff x="0" y="0"/>
          <a:chExt cx="0" cy="0"/>
        </a:xfrm>
      </p:grpSpPr>
      <p:sp>
        <p:nvSpPr>
          <p:cNvPr id="189" name="Google Shape;189;p2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90" name="Google Shape;190;p20"/>
          <p:cNvSpPr txBox="1"/>
          <p:nvPr>
            <p:ph type="title"/>
          </p:nvPr>
        </p:nvSpPr>
        <p:spPr>
          <a:xfrm>
            <a:off x="550863" y="549275"/>
            <a:ext cx="3565525" cy="5543549"/>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lang="en-US"/>
              <a:t>Novelty of Work</a:t>
            </a:r>
            <a:endParaRPr/>
          </a:p>
        </p:txBody>
      </p:sp>
      <p:sp>
        <p:nvSpPr>
          <p:cNvPr id="191" name="Google Shape;191;p20"/>
          <p:cNvSpPr/>
          <p:nvPr/>
        </p:nvSpPr>
        <p:spPr>
          <a:xfrm>
            <a:off x="4550899" y="0"/>
            <a:ext cx="7641102" cy="6858000"/>
          </a:xfrm>
          <a:prstGeom prst="rect">
            <a:avLst/>
          </a:prstGeom>
          <a:solidFill>
            <a:srgbClr val="E1E1E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92" name="Google Shape;192;p20"/>
          <p:cNvGrpSpPr/>
          <p:nvPr/>
        </p:nvGrpSpPr>
        <p:grpSpPr>
          <a:xfrm>
            <a:off x="5267325" y="549978"/>
            <a:ext cx="6373813" cy="5758043"/>
            <a:chOff x="0" y="703"/>
            <a:chExt cx="6373813" cy="5758043"/>
          </a:xfrm>
        </p:grpSpPr>
        <p:cxnSp>
          <p:nvCxnSpPr>
            <p:cNvPr id="193" name="Google Shape;193;p20"/>
            <p:cNvCxnSpPr/>
            <p:nvPr/>
          </p:nvCxnSpPr>
          <p:spPr>
            <a:xfrm>
              <a:off x="0" y="703"/>
              <a:ext cx="6373813" cy="0"/>
            </a:xfrm>
            <a:prstGeom prst="straightConnector1">
              <a:avLst/>
            </a:prstGeom>
            <a:solidFill>
              <a:srgbClr val="0FAFBF"/>
            </a:solidFill>
            <a:ln cap="flat" cmpd="sng" w="12700">
              <a:solidFill>
                <a:srgbClr val="0FAFBF"/>
              </a:solidFill>
              <a:prstDash val="solid"/>
              <a:miter lim="800000"/>
              <a:headEnd len="sm" w="sm" type="none"/>
              <a:tailEnd len="sm" w="sm" type="none"/>
            </a:ln>
          </p:spPr>
        </p:cxnSp>
        <p:sp>
          <p:nvSpPr>
            <p:cNvPr id="194" name="Google Shape;194;p20"/>
            <p:cNvSpPr/>
            <p:nvPr/>
          </p:nvSpPr>
          <p:spPr>
            <a:xfrm>
              <a:off x="0" y="703"/>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txBox="1"/>
            <p:nvPr/>
          </p:nvSpPr>
          <p:spPr>
            <a:xfrm>
              <a:off x="0" y="703"/>
              <a:ext cx="6373813" cy="115160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Play"/>
                <a:buNone/>
              </a:pPr>
              <a:r>
                <a:rPr b="0" i="0" lang="en-US" sz="3300" u="none" cap="none" strike="noStrike">
                  <a:solidFill>
                    <a:schemeClr val="lt1"/>
                  </a:solidFill>
                  <a:latin typeface="Play"/>
                  <a:ea typeface="Play"/>
                  <a:cs typeface="Play"/>
                  <a:sym typeface="Play"/>
                </a:rPr>
                <a:t>Implementation Features </a:t>
              </a:r>
              <a:endParaRPr b="0" i="0" sz="3300" u="none" cap="none" strike="noStrike">
                <a:solidFill>
                  <a:schemeClr val="lt1"/>
                </a:solidFill>
                <a:latin typeface="Gill Sans"/>
                <a:ea typeface="Gill Sans"/>
                <a:cs typeface="Gill Sans"/>
                <a:sym typeface="Gill Sans"/>
              </a:endParaRPr>
            </a:p>
          </p:txBody>
        </p:sp>
        <p:cxnSp>
          <p:nvCxnSpPr>
            <p:cNvPr id="196" name="Google Shape;196;p20"/>
            <p:cNvCxnSpPr/>
            <p:nvPr/>
          </p:nvCxnSpPr>
          <p:spPr>
            <a:xfrm>
              <a:off x="0" y="1152311"/>
              <a:ext cx="6373813" cy="0"/>
            </a:xfrm>
            <a:prstGeom prst="straightConnector1">
              <a:avLst/>
            </a:prstGeom>
            <a:solidFill>
              <a:srgbClr val="D407A6"/>
            </a:solidFill>
            <a:ln cap="flat" cmpd="sng" w="12700">
              <a:solidFill>
                <a:srgbClr val="D407A6"/>
              </a:solidFill>
              <a:prstDash val="solid"/>
              <a:miter lim="800000"/>
              <a:headEnd len="sm" w="sm" type="none"/>
              <a:tailEnd len="sm" w="sm" type="none"/>
            </a:ln>
          </p:spPr>
        </p:cxnSp>
        <p:sp>
          <p:nvSpPr>
            <p:cNvPr id="197" name="Google Shape;197;p20"/>
            <p:cNvSpPr/>
            <p:nvPr/>
          </p:nvSpPr>
          <p:spPr>
            <a:xfrm>
              <a:off x="0" y="1152311"/>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nvSpPr>
          <p:spPr>
            <a:xfrm>
              <a:off x="0" y="1152311"/>
              <a:ext cx="6373813" cy="115160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Gill Sans"/>
                <a:buNone/>
              </a:pPr>
              <a:r>
                <a:rPr b="0" i="0" lang="en-US" sz="3300" u="none" cap="none" strike="noStrike">
                  <a:solidFill>
                    <a:schemeClr val="lt1"/>
                  </a:solidFill>
                  <a:latin typeface="Gill Sans"/>
                  <a:ea typeface="Gill Sans"/>
                  <a:cs typeface="Gill Sans"/>
                  <a:sym typeface="Gill Sans"/>
                </a:rPr>
                <a:t>A user friendly approach/interface</a:t>
              </a:r>
              <a:endParaRPr/>
            </a:p>
          </p:txBody>
        </p:sp>
        <p:cxnSp>
          <p:nvCxnSpPr>
            <p:cNvPr id="199" name="Google Shape;199;p20"/>
            <p:cNvCxnSpPr/>
            <p:nvPr/>
          </p:nvCxnSpPr>
          <p:spPr>
            <a:xfrm>
              <a:off x="0" y="2303920"/>
              <a:ext cx="6373813"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200" name="Google Shape;200;p20"/>
            <p:cNvSpPr/>
            <p:nvPr/>
          </p:nvSpPr>
          <p:spPr>
            <a:xfrm>
              <a:off x="0" y="2303920"/>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txBox="1"/>
            <p:nvPr/>
          </p:nvSpPr>
          <p:spPr>
            <a:xfrm>
              <a:off x="0" y="2303920"/>
              <a:ext cx="6373813" cy="115160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Gill Sans"/>
                <a:buNone/>
              </a:pPr>
              <a:r>
                <a:rPr b="0" i="0" lang="en-US" sz="3300" u="none" cap="none" strike="noStrike">
                  <a:solidFill>
                    <a:schemeClr val="lt1"/>
                  </a:solidFill>
                  <a:latin typeface="Gill Sans"/>
                  <a:ea typeface="Gill Sans"/>
                  <a:cs typeface="Gill Sans"/>
                  <a:sym typeface="Gill Sans"/>
                </a:rPr>
                <a:t>Less complexity, than standard firewalls</a:t>
              </a:r>
              <a:endParaRPr/>
            </a:p>
          </p:txBody>
        </p:sp>
        <p:cxnSp>
          <p:nvCxnSpPr>
            <p:cNvPr id="202" name="Google Shape;202;p20"/>
            <p:cNvCxnSpPr/>
            <p:nvPr/>
          </p:nvCxnSpPr>
          <p:spPr>
            <a:xfrm>
              <a:off x="0" y="3455529"/>
              <a:ext cx="6373813" cy="0"/>
            </a:xfrm>
            <a:prstGeom prst="straightConnector1">
              <a:avLst/>
            </a:prstGeom>
            <a:solidFill>
              <a:schemeClr val="accent5"/>
            </a:solidFill>
            <a:ln cap="flat" cmpd="sng" w="12700">
              <a:solidFill>
                <a:schemeClr val="accent5"/>
              </a:solidFill>
              <a:prstDash val="solid"/>
              <a:miter lim="800000"/>
              <a:headEnd len="sm" w="sm" type="none"/>
              <a:tailEnd len="sm" w="sm" type="none"/>
            </a:ln>
          </p:spPr>
        </p:cxnSp>
        <p:sp>
          <p:nvSpPr>
            <p:cNvPr id="203" name="Google Shape;203;p20"/>
            <p:cNvSpPr/>
            <p:nvPr/>
          </p:nvSpPr>
          <p:spPr>
            <a:xfrm>
              <a:off x="0" y="3455529"/>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0" y="3455529"/>
              <a:ext cx="6373813" cy="115160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Gill Sans"/>
                <a:buNone/>
              </a:pPr>
              <a:r>
                <a:rPr b="0" i="0" lang="en-US" sz="3300" u="none" cap="none" strike="noStrike">
                  <a:solidFill>
                    <a:schemeClr val="lt1"/>
                  </a:solidFill>
                  <a:latin typeface="Gill Sans"/>
                  <a:ea typeface="Gill Sans"/>
                  <a:cs typeface="Gill Sans"/>
                  <a:sym typeface="Gill Sans"/>
                </a:rPr>
                <a:t>User control over predefined rules</a:t>
              </a:r>
              <a:endParaRPr/>
            </a:p>
          </p:txBody>
        </p:sp>
        <p:cxnSp>
          <p:nvCxnSpPr>
            <p:cNvPr id="205" name="Google Shape;205;p20"/>
            <p:cNvCxnSpPr/>
            <p:nvPr/>
          </p:nvCxnSpPr>
          <p:spPr>
            <a:xfrm>
              <a:off x="0" y="4607138"/>
              <a:ext cx="6373813" cy="0"/>
            </a:xfrm>
            <a:prstGeom prst="straightConnector1">
              <a:avLst/>
            </a:prstGeom>
            <a:solidFill>
              <a:schemeClr val="accent6"/>
            </a:solidFill>
            <a:ln cap="flat" cmpd="sng" w="12700">
              <a:solidFill>
                <a:schemeClr val="accent6"/>
              </a:solidFill>
              <a:prstDash val="solid"/>
              <a:miter lim="800000"/>
              <a:headEnd len="sm" w="sm" type="none"/>
              <a:tailEnd len="sm" w="sm" type="none"/>
            </a:ln>
          </p:spPr>
        </p:cxnSp>
        <p:sp>
          <p:nvSpPr>
            <p:cNvPr id="206" name="Google Shape;206;p20"/>
            <p:cNvSpPr/>
            <p:nvPr/>
          </p:nvSpPr>
          <p:spPr>
            <a:xfrm>
              <a:off x="0" y="4607138"/>
              <a:ext cx="6373813" cy="1151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txBox="1"/>
            <p:nvPr/>
          </p:nvSpPr>
          <p:spPr>
            <a:xfrm>
              <a:off x="0" y="4607138"/>
              <a:ext cx="6373813" cy="1151608"/>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Play"/>
                <a:buNone/>
              </a:pPr>
              <a:r>
                <a:rPr b="0" i="0" lang="en-US" sz="3300" u="none" cap="none" strike="noStrike">
                  <a:solidFill>
                    <a:schemeClr val="lt1"/>
                  </a:solidFill>
                  <a:latin typeface="Play"/>
                  <a:ea typeface="Play"/>
                  <a:cs typeface="Play"/>
                  <a:sym typeface="Play"/>
                </a:rPr>
                <a:t>An efficient solution</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1" name="Shape 211"/>
        <p:cNvGrpSpPr/>
        <p:nvPr/>
      </p:nvGrpSpPr>
      <p:grpSpPr>
        <a:xfrm>
          <a:off x="0" y="0"/>
          <a:ext cx="0" cy="0"/>
          <a:chOff x="0" y="0"/>
          <a:chExt cx="0" cy="0"/>
        </a:xfrm>
      </p:grpSpPr>
      <p:sp>
        <p:nvSpPr>
          <p:cNvPr id="212" name="Google Shape;212;p2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3" name="Google Shape;213;p21"/>
          <p:cNvSpPr txBox="1"/>
          <p:nvPr>
            <p:ph type="title"/>
          </p:nvPr>
        </p:nvSpPr>
        <p:spPr>
          <a:xfrm>
            <a:off x="550862" y="580363"/>
            <a:ext cx="5437188" cy="1333055"/>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lang="en-US"/>
              <a:t>Conclusion</a:t>
            </a:r>
            <a:endParaRPr/>
          </a:p>
        </p:txBody>
      </p:sp>
      <p:grpSp>
        <p:nvGrpSpPr>
          <p:cNvPr id="214" name="Google Shape;214;p21"/>
          <p:cNvGrpSpPr/>
          <p:nvPr/>
        </p:nvGrpSpPr>
        <p:grpSpPr>
          <a:xfrm>
            <a:off x="10958753" y="313575"/>
            <a:ext cx="828357" cy="828357"/>
            <a:chOff x="7925362" y="1164260"/>
            <a:chExt cx="828357" cy="828357"/>
          </a:xfrm>
        </p:grpSpPr>
        <p:sp>
          <p:nvSpPr>
            <p:cNvPr id="215" name="Google Shape;215;p21"/>
            <p:cNvSpPr/>
            <p:nvPr/>
          </p:nvSpPr>
          <p:spPr>
            <a:xfrm rot="-2700000">
              <a:off x="8069541" y="1262702"/>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6" name="Google Shape;216;p21"/>
            <p:cNvSpPr/>
            <p:nvPr/>
          </p:nvSpPr>
          <p:spPr>
            <a:xfrm rot="2700000">
              <a:off x="8332341" y="1436239"/>
              <a:ext cx="270000" cy="540000"/>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pic>
        <p:nvPicPr>
          <p:cNvPr id="217" name="Google Shape;217;p21"/>
          <p:cNvPicPr preferRelativeResize="0"/>
          <p:nvPr/>
        </p:nvPicPr>
        <p:blipFill rotWithShape="1">
          <a:blip r:embed="rId3">
            <a:alphaModFix/>
          </a:blip>
          <a:srcRect b="-2" l="0" r="-2" t="1183"/>
          <a:stretch/>
        </p:blipFill>
        <p:spPr>
          <a:xfrm>
            <a:off x="263733" y="1912040"/>
            <a:ext cx="6425303" cy="4210533"/>
          </a:xfrm>
          <a:custGeom>
            <a:rect b="b" l="l" r="r" t="t"/>
            <a:pathLst>
              <a:path extrusionOk="0" h="3779838" w="5773738">
                <a:moveTo>
                  <a:pt x="0" y="0"/>
                </a:moveTo>
                <a:lnTo>
                  <a:pt x="5773738" y="0"/>
                </a:lnTo>
                <a:lnTo>
                  <a:pt x="5773738" y="3779838"/>
                </a:lnTo>
                <a:lnTo>
                  <a:pt x="0" y="3779838"/>
                </a:lnTo>
                <a:close/>
              </a:path>
            </a:pathLst>
          </a:custGeom>
          <a:noFill/>
          <a:ln>
            <a:noFill/>
          </a:ln>
        </p:spPr>
      </p:pic>
      <p:sp>
        <p:nvSpPr>
          <p:cNvPr id="218" name="Google Shape;218;p21"/>
          <p:cNvSpPr/>
          <p:nvPr/>
        </p:nvSpPr>
        <p:spPr>
          <a:xfrm>
            <a:off x="4892295" y="6121100"/>
            <a:ext cx="1080000" cy="736900"/>
          </a:xfrm>
          <a:custGeom>
            <a:rect b="b" l="l" r="r" t="t"/>
            <a:pathLst>
              <a:path extrusionOk="0" h="736900" w="10800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219" name="Google Shape;219;p21"/>
          <p:cNvGrpSpPr/>
          <p:nvPr/>
        </p:nvGrpSpPr>
        <p:grpSpPr>
          <a:xfrm>
            <a:off x="7140575" y="1520825"/>
            <a:ext cx="4500561" cy="4572000"/>
            <a:chOff x="0" y="0"/>
            <a:chExt cx="4500561" cy="4572000"/>
          </a:xfrm>
        </p:grpSpPr>
        <p:sp>
          <p:nvSpPr>
            <p:cNvPr id="220" name="Google Shape;220;p21"/>
            <p:cNvSpPr/>
            <p:nvPr/>
          </p:nvSpPr>
          <p:spPr>
            <a:xfrm>
              <a:off x="0" y="0"/>
              <a:ext cx="3600449" cy="1005840"/>
            </a:xfrm>
            <a:prstGeom prst="roundRect">
              <a:avLst>
                <a:gd fmla="val 10000" name="adj"/>
              </a:avLst>
            </a:prstGeom>
            <a:solidFill>
              <a:srgbClr val="0FAFBF"/>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txBox="1"/>
            <p:nvPr/>
          </p:nvSpPr>
          <p:spPr>
            <a:xfrm>
              <a:off x="29460" y="29460"/>
              <a:ext cx="2430076" cy="94692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Gill Sans"/>
                <a:buNone/>
              </a:pPr>
              <a:r>
                <a:rPr b="0" i="0" lang="en-US" sz="1600" u="none" cap="none" strike="noStrike">
                  <a:solidFill>
                    <a:schemeClr val="lt1"/>
                  </a:solidFill>
                  <a:latin typeface="Gill Sans"/>
                  <a:ea typeface="Gill Sans"/>
                  <a:cs typeface="Gill Sans"/>
                  <a:sym typeface="Gill Sans"/>
                </a:rPr>
                <a:t>Through our work, we want to</a:t>
              </a:r>
              <a:r>
                <a:rPr b="0" i="0" lang="en-US" sz="1600" u="none" cap="none" strike="noStrike">
                  <a:solidFill>
                    <a:schemeClr val="lt1"/>
                  </a:solidFill>
                  <a:latin typeface="Play"/>
                  <a:ea typeface="Play"/>
                  <a:cs typeface="Play"/>
                  <a:sym typeface="Play"/>
                </a:rPr>
                <a:t>:-</a:t>
              </a:r>
              <a:endParaRPr b="0" i="0" sz="1600" u="none" cap="none" strike="noStrike">
                <a:solidFill>
                  <a:schemeClr val="lt1"/>
                </a:solidFill>
                <a:latin typeface="Gill Sans"/>
                <a:ea typeface="Gill Sans"/>
                <a:cs typeface="Gill Sans"/>
                <a:sym typeface="Gill Sans"/>
              </a:endParaRPr>
            </a:p>
          </p:txBody>
        </p:sp>
        <p:sp>
          <p:nvSpPr>
            <p:cNvPr id="222" name="Google Shape;222;p21"/>
            <p:cNvSpPr/>
            <p:nvPr/>
          </p:nvSpPr>
          <p:spPr>
            <a:xfrm>
              <a:off x="301537" y="1188720"/>
              <a:ext cx="3600449" cy="1005840"/>
            </a:xfrm>
            <a:prstGeom prst="roundRect">
              <a:avLst>
                <a:gd fmla="val 10000" name="adj"/>
              </a:avLst>
            </a:prstGeom>
            <a:solidFill>
              <a:srgbClr val="0E34C5"/>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txBox="1"/>
            <p:nvPr/>
          </p:nvSpPr>
          <p:spPr>
            <a:xfrm>
              <a:off x="330997" y="1218180"/>
              <a:ext cx="2586195" cy="94692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Gill Sans"/>
                <a:buNone/>
              </a:pPr>
              <a:r>
                <a:rPr b="0" i="0" lang="en-US" sz="1600" u="none" cap="none" strike="noStrike">
                  <a:solidFill>
                    <a:schemeClr val="lt1"/>
                  </a:solidFill>
                  <a:latin typeface="Gill Sans"/>
                  <a:ea typeface="Gill Sans"/>
                  <a:cs typeface="Gill Sans"/>
                  <a:sym typeface="Gill Sans"/>
                </a:rPr>
                <a:t>Visit the very basics of what was Internet Security and now, Cyber Security</a:t>
              </a:r>
              <a:endParaRPr/>
            </a:p>
          </p:txBody>
        </p:sp>
        <p:sp>
          <p:nvSpPr>
            <p:cNvPr id="224" name="Google Shape;224;p21"/>
            <p:cNvSpPr/>
            <p:nvPr/>
          </p:nvSpPr>
          <p:spPr>
            <a:xfrm>
              <a:off x="598574" y="2377440"/>
              <a:ext cx="3600449" cy="1005840"/>
            </a:xfrm>
            <a:prstGeom prst="roundRect">
              <a:avLst>
                <a:gd fmla="val 10000" name="adj"/>
              </a:avLst>
            </a:prstGeom>
            <a:solidFill>
              <a:srgbClr val="6D0BCC"/>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txBox="1"/>
            <p:nvPr/>
          </p:nvSpPr>
          <p:spPr>
            <a:xfrm>
              <a:off x="628034" y="2406900"/>
              <a:ext cx="2590696" cy="94692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Gill Sans"/>
                <a:buNone/>
              </a:pPr>
              <a:r>
                <a:rPr b="0" i="0" lang="en-US" sz="1600" u="none" cap="none" strike="noStrike">
                  <a:solidFill>
                    <a:schemeClr val="lt1"/>
                  </a:solidFill>
                  <a:latin typeface="Gill Sans"/>
                  <a:ea typeface="Gill Sans"/>
                  <a:cs typeface="Gill Sans"/>
                  <a:sym typeface="Gill Sans"/>
                </a:rPr>
                <a:t>Implement an older, but efficient tool</a:t>
              </a:r>
              <a:endParaRPr/>
            </a:p>
          </p:txBody>
        </p:sp>
        <p:sp>
          <p:nvSpPr>
            <p:cNvPr id="226" name="Google Shape;226;p21"/>
            <p:cNvSpPr/>
            <p:nvPr/>
          </p:nvSpPr>
          <p:spPr>
            <a:xfrm>
              <a:off x="900112" y="3566160"/>
              <a:ext cx="3600449" cy="1005840"/>
            </a:xfrm>
            <a:prstGeom prst="roundRect">
              <a:avLst>
                <a:gd fmla="val 10000" name="adj"/>
              </a:avLst>
            </a:prstGeom>
            <a:solidFill>
              <a:srgbClr val="D308A6"/>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txBox="1"/>
            <p:nvPr/>
          </p:nvSpPr>
          <p:spPr>
            <a:xfrm>
              <a:off x="929572" y="3595620"/>
              <a:ext cx="2586195" cy="94692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Play"/>
                <a:buNone/>
              </a:pPr>
              <a:r>
                <a:rPr b="0" i="0" lang="en-US" sz="1600" u="none" cap="none" strike="noStrike">
                  <a:solidFill>
                    <a:schemeClr val="lt1"/>
                  </a:solidFill>
                  <a:latin typeface="Play"/>
                  <a:ea typeface="Play"/>
                  <a:cs typeface="Play"/>
                  <a:sym typeface="Play"/>
                </a:rPr>
                <a:t>Realize, what a firewall is and it's modifications,through the years</a:t>
              </a:r>
              <a:endParaRPr/>
            </a:p>
          </p:txBody>
        </p:sp>
        <p:sp>
          <p:nvSpPr>
            <p:cNvPr id="228" name="Google Shape;228;p21"/>
            <p:cNvSpPr/>
            <p:nvPr/>
          </p:nvSpPr>
          <p:spPr>
            <a:xfrm>
              <a:off x="2946653" y="770382"/>
              <a:ext cx="653796" cy="653796"/>
            </a:xfrm>
            <a:prstGeom prst="downArrow">
              <a:avLst>
                <a:gd fmla="val 55000" name="adj1"/>
                <a:gd fmla="val 45000" name="adj2"/>
              </a:avLst>
            </a:prstGeom>
            <a:solidFill>
              <a:srgbClr val="CAE4E8">
                <a:alpha val="89803"/>
              </a:srgbClr>
            </a:solidFill>
            <a:ln cap="flat" cmpd="sng" w="12700">
              <a:solidFill>
                <a:srgbClr val="CAE4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txBox="1"/>
            <p:nvPr/>
          </p:nvSpPr>
          <p:spPr>
            <a:xfrm>
              <a:off x="3093757" y="770382"/>
              <a:ext cx="359588" cy="491981"/>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lt1"/>
                </a:buClr>
                <a:buSzPts val="3100"/>
                <a:buFont typeface="Gill Sans"/>
                <a:buNone/>
              </a:pPr>
              <a:r>
                <a:t/>
              </a:r>
              <a:endParaRPr b="0" i="0" sz="3100" u="none" cap="none" strike="noStrike">
                <a:solidFill>
                  <a:schemeClr val="lt1"/>
                </a:solidFill>
                <a:latin typeface="Gill Sans"/>
                <a:ea typeface="Gill Sans"/>
                <a:cs typeface="Gill Sans"/>
                <a:sym typeface="Gill Sans"/>
              </a:endParaRPr>
            </a:p>
          </p:txBody>
        </p:sp>
        <p:sp>
          <p:nvSpPr>
            <p:cNvPr id="230" name="Google Shape;230;p21"/>
            <p:cNvSpPr/>
            <p:nvPr/>
          </p:nvSpPr>
          <p:spPr>
            <a:xfrm>
              <a:off x="3248191" y="1959102"/>
              <a:ext cx="653796" cy="653796"/>
            </a:xfrm>
            <a:prstGeom prst="downArrow">
              <a:avLst>
                <a:gd fmla="val 55000" name="adj1"/>
                <a:gd fmla="val 45000" name="adj2"/>
              </a:avLst>
            </a:prstGeom>
            <a:solidFill>
              <a:srgbClr val="D1C9EA">
                <a:alpha val="89803"/>
              </a:srgbClr>
            </a:solidFill>
            <a:ln cap="flat" cmpd="sng" w="12700">
              <a:solidFill>
                <a:srgbClr val="D1C9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txBox="1"/>
            <p:nvPr/>
          </p:nvSpPr>
          <p:spPr>
            <a:xfrm>
              <a:off x="3395295" y="1959102"/>
              <a:ext cx="359588" cy="491981"/>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lt1"/>
                </a:buClr>
                <a:buSzPts val="3100"/>
                <a:buFont typeface="Gill Sans"/>
                <a:buNone/>
              </a:pPr>
              <a:r>
                <a:t/>
              </a:r>
              <a:endParaRPr b="0" i="0" sz="3100" u="none" cap="none" strike="noStrike">
                <a:solidFill>
                  <a:schemeClr val="lt1"/>
                </a:solidFill>
                <a:latin typeface="Gill Sans"/>
                <a:ea typeface="Gill Sans"/>
                <a:cs typeface="Gill Sans"/>
                <a:sym typeface="Gill Sans"/>
              </a:endParaRPr>
            </a:p>
          </p:txBody>
        </p:sp>
        <p:sp>
          <p:nvSpPr>
            <p:cNvPr id="232" name="Google Shape;232;p21"/>
            <p:cNvSpPr/>
            <p:nvPr/>
          </p:nvSpPr>
          <p:spPr>
            <a:xfrm>
              <a:off x="3545228" y="3147822"/>
              <a:ext cx="653796" cy="653796"/>
            </a:xfrm>
            <a:prstGeom prst="downArrow">
              <a:avLst>
                <a:gd fmla="val 55000" name="adj1"/>
                <a:gd fmla="val 45000" name="adj2"/>
              </a:avLst>
            </a:prstGeom>
            <a:solidFill>
              <a:srgbClr val="EEC9DF">
                <a:alpha val="89803"/>
              </a:srgbClr>
            </a:solidFill>
            <a:ln cap="flat" cmpd="sng" w="12700">
              <a:solidFill>
                <a:srgbClr val="EEC9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txBox="1"/>
            <p:nvPr/>
          </p:nvSpPr>
          <p:spPr>
            <a:xfrm>
              <a:off x="3692332" y="3147822"/>
              <a:ext cx="359588" cy="491981"/>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lt1"/>
                </a:buClr>
                <a:buSzPts val="3100"/>
                <a:buFont typeface="Gill Sans"/>
                <a:buNone/>
              </a:pPr>
              <a:r>
                <a:t/>
              </a:r>
              <a:endParaRPr b="0" i="0" sz="3100" u="none" cap="none" strike="noStrike">
                <a:solidFill>
                  <a:schemeClr val="lt1"/>
                </a:solidFill>
                <a:latin typeface="Gill Sans"/>
                <a:ea typeface="Gill Sans"/>
                <a:cs typeface="Gill Sans"/>
                <a:sym typeface="Gill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