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27/08/2015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27/08/2015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8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27/08/2015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8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27/08/2015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27/08/2015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6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27/08/2015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6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27/08/2015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8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27/08/2015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3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27/08/2015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8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27/08/2015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3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27/08/2015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5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C4A71-46E0-2844-8EB3-F30D37BF5F37}" type="datetimeFigureOut">
              <a:rPr lang="en-US" smtClean="0"/>
              <a:t>27/08/2015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0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105" y="316266"/>
            <a:ext cx="8402788" cy="24240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Social Testing: </a:t>
            </a:r>
            <a:r>
              <a:rPr lang="en-US" sz="3600" dirty="0"/>
              <a:t>A Framework to support </a:t>
            </a:r>
            <a:r>
              <a:rPr lang="en-US" sz="3600" dirty="0" smtClean="0"/>
              <a:t>adoption of continuous </a:t>
            </a:r>
            <a:r>
              <a:rPr lang="en-US" sz="3600" dirty="0"/>
              <a:t>delivery by </a:t>
            </a:r>
            <a:r>
              <a:rPr lang="en-US" sz="3600" dirty="0" smtClean="0"/>
              <a:t>SME’s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Jonathan Dunne, David Malone, Jason Flood.</a:t>
            </a:r>
          </a:p>
          <a:p>
            <a:r>
              <a:rPr lang="en-US" sz="2800" dirty="0" err="1" smtClean="0"/>
              <a:t>NetLab</a:t>
            </a:r>
            <a:r>
              <a:rPr lang="en-US" sz="2800" dirty="0" smtClean="0"/>
              <a:t> - August </a:t>
            </a:r>
            <a:r>
              <a:rPr lang="en-US" sz="2800" dirty="0" smtClean="0"/>
              <a:t>2015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2390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Previous studies have shown that: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/>
              <a:t>F</a:t>
            </a:r>
            <a:r>
              <a:rPr lang="en-US" sz="1600" dirty="0" smtClean="0"/>
              <a:t>ield defect analysis is a worthwhile exercise.</a:t>
            </a:r>
          </a:p>
          <a:p>
            <a:pPr lvl="1"/>
            <a:r>
              <a:rPr lang="en-US" sz="1600" dirty="0" smtClean="0"/>
              <a:t>Bug bounty programs provide an incentive for users to improve software quality.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400050"/>
            <a:r>
              <a:rPr lang="en-US" sz="2000" dirty="0" smtClean="0"/>
              <a:t>Our study has shown that:</a:t>
            </a:r>
          </a:p>
          <a:p>
            <a:pPr marL="800100" lvl="1"/>
            <a:r>
              <a:rPr lang="en-US" sz="1600" dirty="0" smtClean="0"/>
              <a:t>Customers are useful at finding certain types of defects: Functional low impact.</a:t>
            </a:r>
          </a:p>
          <a:p>
            <a:pPr marL="800100" lvl="1"/>
            <a:r>
              <a:rPr lang="en-US" sz="1600" dirty="0" smtClean="0"/>
              <a:t>Field defect data can be used to create a test in-house frameworks.</a:t>
            </a:r>
          </a:p>
          <a:p>
            <a:pPr marL="800100" lvl="1"/>
            <a:r>
              <a:rPr lang="en-US" sz="1600" dirty="0" smtClean="0"/>
              <a:t>These frames allow test team to focus on high value test areas. </a:t>
            </a:r>
          </a:p>
          <a:p>
            <a:pPr marL="800100" lvl="1"/>
            <a:endParaRPr lang="en-US" sz="1600" dirty="0"/>
          </a:p>
          <a:p>
            <a:pPr marL="400050"/>
            <a:r>
              <a:rPr lang="en-US" sz="2000" dirty="0" smtClean="0"/>
              <a:t>Future work:</a:t>
            </a:r>
          </a:p>
          <a:p>
            <a:pPr marL="800100" lvl="1"/>
            <a:r>
              <a:rPr lang="en-US" sz="1600" dirty="0" smtClean="0"/>
              <a:t>Study of in-house defect deferrals </a:t>
            </a:r>
            <a:r>
              <a:rPr lang="en-US" sz="1600" dirty="0" err="1" smtClean="0"/>
              <a:t>vs</a:t>
            </a:r>
            <a:r>
              <a:rPr lang="en-US" sz="1600" dirty="0" smtClean="0"/>
              <a:t> field defects found.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512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Introduction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smtClean="0"/>
              <a:t>Background Research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smtClean="0"/>
              <a:t>Analysis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smtClean="0"/>
              <a:t>Results</a:t>
            </a:r>
          </a:p>
          <a:p>
            <a:pPr marL="0" indent="0">
              <a:buNone/>
            </a:pPr>
            <a:r>
              <a:rPr lang="en-US" dirty="0" smtClean="0"/>
              <a:t>5. Conclusion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6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6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 smtClean="0"/>
              <a:t>– Defect Impact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896" y="1247697"/>
            <a:ext cx="4215904" cy="351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45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 smtClean="0"/>
              <a:t>– Defect Component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751" y="1304834"/>
            <a:ext cx="3807150" cy="382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8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 smtClean="0"/>
              <a:t>– Data Centre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701" y="1125808"/>
            <a:ext cx="4449098" cy="24876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422" y="3846026"/>
            <a:ext cx="3617976" cy="113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7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 smtClean="0"/>
              <a:t>– Defect Type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993" y="1190740"/>
            <a:ext cx="4672805" cy="26284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992" y="3756584"/>
            <a:ext cx="4576411" cy="13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7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5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2444</TotalTime>
  <Words>156</Words>
  <Application>Microsoft Macintosh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Social Testing: A Framework to support adoption of continuous delivery by SME’s</vt:lpstr>
      <vt:lpstr>Agenda:</vt:lpstr>
      <vt:lpstr>Introduction</vt:lpstr>
      <vt:lpstr>Background Research</vt:lpstr>
      <vt:lpstr>Analysis – Defect Impact</vt:lpstr>
      <vt:lpstr>Analysis – Defect Component</vt:lpstr>
      <vt:lpstr>Analysis – Data Centre</vt:lpstr>
      <vt:lpstr>Analysis – Defect Type</vt:lpstr>
      <vt:lpstr>Results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Testing: A Framework to support adoption of continuous delivery by Small Medium Enterprises</dc:title>
  <dc:creator>Jonathan Dunne</dc:creator>
  <cp:lastModifiedBy>Jonathan Dunne</cp:lastModifiedBy>
  <cp:revision>7</cp:revision>
  <dcterms:created xsi:type="dcterms:W3CDTF">2015-08-25T15:16:48Z</dcterms:created>
  <dcterms:modified xsi:type="dcterms:W3CDTF">2015-08-27T18:47:11Z</dcterms:modified>
</cp:coreProperties>
</file>