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8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9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5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4A71-46E0-2844-8EB3-F30D37BF5F37}" type="datetimeFigureOut">
              <a:rPr lang="en-US" smtClean="0"/>
              <a:t>10/05/16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05" y="316266"/>
            <a:ext cx="8402788" cy="2424070"/>
          </a:xfrm>
        </p:spPr>
        <p:txBody>
          <a:bodyPr>
            <a:normAutofit/>
          </a:bodyPr>
          <a:lstStyle/>
          <a:p>
            <a:r>
              <a:rPr lang="en-US" sz="3600" dirty="0"/>
              <a:t>Of queues and cures: A solution to </a:t>
            </a:r>
            <a:r>
              <a:rPr lang="en-US" sz="3600" dirty="0" err="1" smtClean="0"/>
              <a:t>modelling</a:t>
            </a:r>
            <a:r>
              <a:rPr lang="en-US" sz="3600" dirty="0" smtClean="0"/>
              <a:t> </a:t>
            </a:r>
            <a:r>
              <a:rPr lang="en-US" sz="3600" dirty="0"/>
              <a:t>the inter time arrivals of cloud outage events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Jonathan Dunne, David Malone</a:t>
            </a:r>
          </a:p>
          <a:p>
            <a:r>
              <a:rPr lang="en-US" sz="2800" dirty="0" smtClean="0"/>
              <a:t>CASI2016 – 16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May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33" y="5207000"/>
            <a:ext cx="2057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Cloud outages come from multiple </a:t>
            </a:r>
            <a:r>
              <a:rPr lang="en-US" sz="1800" dirty="0" smtClean="0"/>
              <a:t>sources</a:t>
            </a:r>
            <a:r>
              <a:rPr lang="en-US" sz="1800" dirty="0"/>
              <a:t> </a:t>
            </a:r>
            <a:r>
              <a:rPr lang="en-US" sz="1800" dirty="0" smtClean="0"/>
              <a:t>of which high volumes can cause a challenge for SME’s.</a:t>
            </a:r>
          </a:p>
          <a:p>
            <a:endParaRPr lang="en-US" sz="1800" dirty="0"/>
          </a:p>
          <a:p>
            <a:r>
              <a:rPr lang="en-US" sz="1800" dirty="0" smtClean="0"/>
              <a:t>Determining which distribution best model’s the arrival of such outages is useful for resource management.</a:t>
            </a:r>
          </a:p>
          <a:p>
            <a:endParaRPr lang="en-US" sz="1800" dirty="0"/>
          </a:p>
          <a:p>
            <a:r>
              <a:rPr lang="en-US" sz="1800" dirty="0" smtClean="0"/>
              <a:t>Our study analyzed 250 outage events over a 12 month period to determine which distribution was the best fit.</a:t>
            </a:r>
          </a:p>
          <a:p>
            <a:endParaRPr lang="en-US" sz="1800" dirty="0"/>
          </a:p>
          <a:p>
            <a:r>
              <a:rPr lang="en-US" sz="1800" dirty="0" smtClean="0"/>
              <a:t>We tested seven distributions against our dataset using the Anderson-Darling Goodness of Fit method.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3870"/>
            <a:ext cx="3310467" cy="5554133"/>
          </a:xfrm>
        </p:spPr>
        <p:txBody>
          <a:bodyPr>
            <a:noAutofit/>
          </a:bodyPr>
          <a:lstStyle/>
          <a:p>
            <a:r>
              <a:rPr lang="en-US" sz="1700" dirty="0"/>
              <a:t>Table 1 shows that Pareto has the best p-value for the Anderson-Darling </a:t>
            </a:r>
            <a:r>
              <a:rPr lang="en-US" sz="1700" dirty="0" smtClean="0"/>
              <a:t>test.</a:t>
            </a:r>
          </a:p>
          <a:p>
            <a:endParaRPr lang="en-US" sz="1700" dirty="0" smtClean="0"/>
          </a:p>
          <a:p>
            <a:r>
              <a:rPr lang="en-US" sz="1700" dirty="0" smtClean="0"/>
              <a:t>Our diagram shows </a:t>
            </a:r>
            <a:r>
              <a:rPr lang="en-US" sz="1700" dirty="0"/>
              <a:t>goodness of fit plots for the three best fitted distributions. </a:t>
            </a:r>
            <a:r>
              <a:rPr lang="en-US" sz="1700" dirty="0" smtClean="0"/>
              <a:t>Pareto fits best for </a:t>
            </a:r>
            <a:r>
              <a:rPr lang="en-US" sz="1700" dirty="0"/>
              <a:t>extreme values.</a:t>
            </a:r>
            <a:endParaRPr lang="en-US" sz="1700" dirty="0" smtClean="0"/>
          </a:p>
          <a:p>
            <a:endParaRPr lang="en-US" sz="1700" dirty="0"/>
          </a:p>
          <a:p>
            <a:r>
              <a:rPr lang="en-US" sz="1700" dirty="0"/>
              <a:t>It was found that the Pareto distribution is </a:t>
            </a:r>
            <a:r>
              <a:rPr lang="en-US" sz="1700" dirty="0" smtClean="0"/>
              <a:t>useful for </a:t>
            </a:r>
            <a:r>
              <a:rPr lang="en-US" sz="1700" dirty="0" err="1"/>
              <a:t>modelling</a:t>
            </a:r>
            <a:r>
              <a:rPr lang="en-US" sz="1700" dirty="0"/>
              <a:t> the </a:t>
            </a:r>
            <a:r>
              <a:rPr lang="en-US" sz="1700" dirty="0" smtClean="0"/>
              <a:t>inter-arrival </a:t>
            </a:r>
            <a:r>
              <a:rPr lang="en-US" sz="1700" dirty="0"/>
              <a:t>times of cloud outages. </a:t>
            </a: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1700" dirty="0" smtClean="0"/>
              <a:t>This </a:t>
            </a:r>
            <a:r>
              <a:rPr lang="en-US" sz="1700" dirty="0"/>
              <a:t>result can be used by SMEs as an arrival time parameter for a queuing model for cloud outage events.</a:t>
            </a:r>
            <a:endParaRPr lang="en-US" sz="17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33" y="3841670"/>
            <a:ext cx="5469467" cy="3016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42" y="1312341"/>
            <a:ext cx="5698067" cy="26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25194</TotalTime>
  <Words>182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Of queues and cures: A solution to modelling the inter time arrivals of cloud outage events </vt:lpstr>
      <vt:lpstr>Background &amp; Dataset</vt:lpstr>
      <vt:lpstr>Results &amp;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Testing: A Framework to support adoption of continuous delivery by Small Medium Enterprises</dc:title>
  <dc:creator>Jonathan Dunne</dc:creator>
  <cp:lastModifiedBy>Jonathan Dunne</cp:lastModifiedBy>
  <cp:revision>52</cp:revision>
  <cp:lastPrinted>2015-09-19T08:16:47Z</cp:lastPrinted>
  <dcterms:created xsi:type="dcterms:W3CDTF">2015-08-25T15:16:48Z</dcterms:created>
  <dcterms:modified xsi:type="dcterms:W3CDTF">2016-05-10T16:00:47Z</dcterms:modified>
</cp:coreProperties>
</file>