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30" r:id="rId1"/>
  </p:sldMasterIdLst>
  <p:notesMasterIdLst>
    <p:notesMasterId r:id="rId6"/>
  </p:notesMasterIdLst>
  <p:handoutMasterIdLst>
    <p:handoutMasterId r:id="rId7"/>
  </p:handoutMasterIdLst>
  <p:sldIdLst>
    <p:sldId id="256" r:id="rId2"/>
    <p:sldId id="278" r:id="rId3"/>
    <p:sldId id="282" r:id="rId4"/>
    <p:sldId id="259" r:id="rId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64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E3F732C-E372-77BD-0C26-042E5C237C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008641-6BE2-9687-2332-EA7FEEBD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B3AFF-3F54-4279-910B-7E376949E5D2}" type="datetimeFigureOut">
              <a:rPr lang="de-CH" smtClean="0"/>
              <a:t>22.11.2024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41573D-766D-5DBE-894C-14E0EBB58E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D98D38-9EE8-7D90-74FF-8AC76C81F1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2C8E7-E17B-4AD3-849F-3C52B8CF1A8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881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7EDB7-F775-4A4C-8879-2FECB35ECF11}" type="datetimeFigureOut">
              <a:rPr lang="de-CH" smtClean="0"/>
              <a:t>22.11.2024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C20E3-7746-46D7-A559-9D37E860B95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6290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C20E3-7746-46D7-A559-9D37E860B957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4490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C20E3-7746-46D7-A559-9D37E860B957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0201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52" y="1406"/>
            <a:ext cx="9142689" cy="51406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31555" y="3076334"/>
            <a:ext cx="4280890" cy="482252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000" b="1" cap="none" spc="0" baseline="0">
                <a:solidFill>
                  <a:schemeClr val="bg1"/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31555" y="3813904"/>
            <a:ext cx="4280891" cy="536419"/>
          </a:xfrm>
        </p:spPr>
        <p:txBody>
          <a:bodyPr>
            <a:noAutofit/>
          </a:bodyPr>
          <a:lstStyle>
            <a:lvl1pPr marL="0" indent="0" algn="ctr">
              <a:buNone/>
              <a:defRPr sz="1100" b="0" cap="none" spc="0" baseline="0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  <a:p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ligula </a:t>
            </a:r>
            <a:r>
              <a:rPr lang="en-US" dirty="0" err="1"/>
              <a:t>eget</a:t>
            </a:r>
            <a:r>
              <a:rPr lang="en-US" dirty="0"/>
              <a:t> dolor. </a:t>
            </a:r>
          </a:p>
        </p:txBody>
      </p:sp>
    </p:spTree>
    <p:extLst>
      <p:ext uri="{BB962C8B-B14F-4D97-AF65-F5344CB8AC3E}">
        <p14:creationId xmlns:p14="http://schemas.microsoft.com/office/powerpoint/2010/main" val="22672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/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88001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459231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60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/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087120"/>
            <a:ext cx="9144000" cy="346456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70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/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104900"/>
            <a:ext cx="9144000" cy="208744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93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86615" y="1078029"/>
            <a:ext cx="3811602" cy="3474720"/>
          </a:xfrm>
          <a:custGeom>
            <a:avLst/>
            <a:gdLst>
              <a:gd name="connsiteX0" fmla="*/ 0 w 2167316"/>
              <a:gd name="connsiteY0" fmla="*/ 0 h 2086820"/>
              <a:gd name="connsiteX1" fmla="*/ 2167316 w 2167316"/>
              <a:gd name="connsiteY1" fmla="*/ 0 h 2086820"/>
              <a:gd name="connsiteX2" fmla="*/ 2167316 w 2167316"/>
              <a:gd name="connsiteY2" fmla="*/ 2086820 h 2086820"/>
              <a:gd name="connsiteX3" fmla="*/ 0 w 2167316"/>
              <a:gd name="connsiteY3" fmla="*/ 2086820 h 2086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7316" h="2086820">
                <a:moveTo>
                  <a:pt x="0" y="0"/>
                </a:moveTo>
                <a:lnTo>
                  <a:pt x="2167316" y="0"/>
                </a:lnTo>
                <a:lnTo>
                  <a:pt x="2167316" y="2086820"/>
                </a:lnTo>
                <a:lnTo>
                  <a:pt x="0" y="20868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4558362" y="1078029"/>
            <a:ext cx="4190999" cy="3474720"/>
          </a:xfrm>
          <a:prstGeom prst="rect">
            <a:avLst/>
          </a:prstGeom>
        </p:spPr>
        <p:txBody>
          <a:bodyPr lIns="0" tIns="0" rIns="0" bIns="0"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600" baseline="0">
                <a:solidFill>
                  <a:schemeClr val="tx1"/>
                </a:solidFill>
              </a:defRPr>
            </a:lvl1pPr>
            <a:lvl2pPr marL="128016" indent="-164592">
              <a:spcBef>
                <a:spcPts val="24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0" indent="-182880">
              <a:spcBef>
                <a:spcPts val="24"/>
              </a:spcBef>
              <a:buClr>
                <a:schemeClr val="accent1"/>
              </a:buClr>
              <a:buSzPct val="100000"/>
              <a:buFont typeface="System Font Regular"/>
              <a:buChar char="●"/>
              <a:defRPr sz="1100">
                <a:solidFill>
                  <a:schemeClr val="tx1"/>
                </a:solidFill>
              </a:defRPr>
            </a:lvl3pPr>
            <a:lvl4pPr marL="128016" indent="-164592">
              <a:spcBef>
                <a:spcPts val="24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128016" indent="-164592">
              <a:spcBef>
                <a:spcPts val="24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  <a:lvl6pPr marL="384048" indent="-182880">
              <a:buClr>
                <a:schemeClr val="accent1"/>
              </a:buClr>
              <a:buSzPct val="100000"/>
              <a:buFont typeface="System Font Regular"/>
              <a:buChar char="●"/>
              <a:defRPr sz="1100" baseline="0">
                <a:solidFill>
                  <a:schemeClr val="tx1"/>
                </a:solidFill>
              </a:defRPr>
            </a:lvl6pPr>
            <a:lvl7pPr marL="576072" indent="-182880">
              <a:buClr>
                <a:schemeClr val="accent1"/>
              </a:buClr>
              <a:buSzPct val="100000"/>
              <a:buFont typeface="System Font Regular"/>
              <a:buChar char="●"/>
              <a:defRPr sz="1100">
                <a:solidFill>
                  <a:schemeClr val="tx1"/>
                </a:solidFill>
              </a:defRPr>
            </a:lvl7pPr>
            <a:lvl8pPr marL="777240" indent="-182880">
              <a:buClr>
                <a:schemeClr val="accent1"/>
              </a:buClr>
              <a:buSzPct val="100000"/>
              <a:buFont typeface="System Font Regular"/>
              <a:buChar char="●"/>
              <a:defRPr sz="1100">
                <a:solidFill>
                  <a:schemeClr val="tx1"/>
                </a:solidFill>
              </a:defRPr>
            </a:lvl8pPr>
          </a:lstStyle>
          <a:p>
            <a:pPr lvl="2"/>
            <a:r>
              <a:rPr lang="en-US" dirty="0"/>
              <a:t>First level</a:t>
            </a:r>
          </a:p>
          <a:p>
            <a:pPr lvl="5"/>
            <a:r>
              <a:rPr lang="en-US" dirty="0"/>
              <a:t>Second level</a:t>
            </a:r>
          </a:p>
          <a:p>
            <a:pPr lvl="6"/>
            <a:r>
              <a:rPr lang="en-US" dirty="0"/>
              <a:t>Third level</a:t>
            </a:r>
          </a:p>
          <a:p>
            <a:pPr lvl="7"/>
            <a:r>
              <a:rPr lang="en-US" dirty="0"/>
              <a:t>Fourth level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/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763649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24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446390" y="1468938"/>
            <a:ext cx="1877710" cy="1877710"/>
          </a:xfrm>
          <a:custGeom>
            <a:avLst/>
            <a:gdLst>
              <a:gd name="connsiteX0" fmla="*/ 938855 w 1877710"/>
              <a:gd name="connsiteY0" fmla="*/ 0 h 1877710"/>
              <a:gd name="connsiteX1" fmla="*/ 1877710 w 1877710"/>
              <a:gd name="connsiteY1" fmla="*/ 938855 h 1877710"/>
              <a:gd name="connsiteX2" fmla="*/ 938855 w 1877710"/>
              <a:gd name="connsiteY2" fmla="*/ 1877710 h 1877710"/>
              <a:gd name="connsiteX3" fmla="*/ 0 w 1877710"/>
              <a:gd name="connsiteY3" fmla="*/ 938855 h 1877710"/>
              <a:gd name="connsiteX4" fmla="*/ 938855 w 1877710"/>
              <a:gd name="connsiteY4" fmla="*/ 0 h 187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710" h="1877710">
                <a:moveTo>
                  <a:pt x="938855" y="0"/>
                </a:moveTo>
                <a:cubicBezTo>
                  <a:pt x="1457370" y="0"/>
                  <a:pt x="1877710" y="420340"/>
                  <a:pt x="1877710" y="938855"/>
                </a:cubicBezTo>
                <a:cubicBezTo>
                  <a:pt x="1877710" y="1457370"/>
                  <a:pt x="1457370" y="1877710"/>
                  <a:pt x="938855" y="1877710"/>
                </a:cubicBezTo>
                <a:cubicBezTo>
                  <a:pt x="420340" y="1877710"/>
                  <a:pt x="0" y="1457370"/>
                  <a:pt x="0" y="938855"/>
                </a:cubicBezTo>
                <a:cubicBezTo>
                  <a:pt x="0" y="420340"/>
                  <a:pt x="420340" y="0"/>
                  <a:pt x="938855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txBody>
          <a:bodyPr wrap="square" tIns="792000" anchor="ctr">
            <a:noAutofit/>
          </a:bodyPr>
          <a:lstStyle>
            <a:lvl1pPr marL="0" indent="0" algn="ctr">
              <a:buNone/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2570894" y="1468938"/>
            <a:ext cx="1877710" cy="1877710"/>
          </a:xfrm>
          <a:custGeom>
            <a:avLst/>
            <a:gdLst>
              <a:gd name="connsiteX0" fmla="*/ 938855 w 1877710"/>
              <a:gd name="connsiteY0" fmla="*/ 0 h 1877710"/>
              <a:gd name="connsiteX1" fmla="*/ 1877710 w 1877710"/>
              <a:gd name="connsiteY1" fmla="*/ 938855 h 1877710"/>
              <a:gd name="connsiteX2" fmla="*/ 938855 w 1877710"/>
              <a:gd name="connsiteY2" fmla="*/ 1877710 h 1877710"/>
              <a:gd name="connsiteX3" fmla="*/ 0 w 1877710"/>
              <a:gd name="connsiteY3" fmla="*/ 938855 h 1877710"/>
              <a:gd name="connsiteX4" fmla="*/ 938855 w 1877710"/>
              <a:gd name="connsiteY4" fmla="*/ 0 h 187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710" h="1877710">
                <a:moveTo>
                  <a:pt x="938855" y="0"/>
                </a:moveTo>
                <a:cubicBezTo>
                  <a:pt x="1457370" y="0"/>
                  <a:pt x="1877710" y="420340"/>
                  <a:pt x="1877710" y="938855"/>
                </a:cubicBezTo>
                <a:cubicBezTo>
                  <a:pt x="1877710" y="1457370"/>
                  <a:pt x="1457370" y="1877710"/>
                  <a:pt x="938855" y="1877710"/>
                </a:cubicBezTo>
                <a:cubicBezTo>
                  <a:pt x="420340" y="1877710"/>
                  <a:pt x="0" y="1457370"/>
                  <a:pt x="0" y="938855"/>
                </a:cubicBezTo>
                <a:cubicBezTo>
                  <a:pt x="0" y="420340"/>
                  <a:pt x="420340" y="0"/>
                  <a:pt x="938855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txBody>
          <a:bodyPr wrap="square" tIns="792000" anchor="ctr">
            <a:noAutofit/>
          </a:bodyPr>
          <a:lstStyle>
            <a:lvl1pPr marL="0" indent="0" algn="ctr">
              <a:buNone/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2"/>
          </p:nvPr>
        </p:nvSpPr>
        <p:spPr>
          <a:xfrm>
            <a:off x="4695398" y="1468938"/>
            <a:ext cx="1877710" cy="1877710"/>
          </a:xfrm>
          <a:custGeom>
            <a:avLst/>
            <a:gdLst>
              <a:gd name="connsiteX0" fmla="*/ 938855 w 1877710"/>
              <a:gd name="connsiteY0" fmla="*/ 0 h 1877710"/>
              <a:gd name="connsiteX1" fmla="*/ 1877710 w 1877710"/>
              <a:gd name="connsiteY1" fmla="*/ 938855 h 1877710"/>
              <a:gd name="connsiteX2" fmla="*/ 938855 w 1877710"/>
              <a:gd name="connsiteY2" fmla="*/ 1877710 h 1877710"/>
              <a:gd name="connsiteX3" fmla="*/ 0 w 1877710"/>
              <a:gd name="connsiteY3" fmla="*/ 938855 h 1877710"/>
              <a:gd name="connsiteX4" fmla="*/ 938855 w 1877710"/>
              <a:gd name="connsiteY4" fmla="*/ 0 h 187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710" h="1877710">
                <a:moveTo>
                  <a:pt x="938855" y="0"/>
                </a:moveTo>
                <a:cubicBezTo>
                  <a:pt x="1457370" y="0"/>
                  <a:pt x="1877710" y="420340"/>
                  <a:pt x="1877710" y="938855"/>
                </a:cubicBezTo>
                <a:cubicBezTo>
                  <a:pt x="1877710" y="1457370"/>
                  <a:pt x="1457370" y="1877710"/>
                  <a:pt x="938855" y="1877710"/>
                </a:cubicBezTo>
                <a:cubicBezTo>
                  <a:pt x="420340" y="1877710"/>
                  <a:pt x="0" y="1457370"/>
                  <a:pt x="0" y="938855"/>
                </a:cubicBezTo>
                <a:cubicBezTo>
                  <a:pt x="0" y="420340"/>
                  <a:pt x="420340" y="0"/>
                  <a:pt x="938855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txBody>
          <a:bodyPr wrap="square" tIns="792000" anchor="ctr">
            <a:noAutofit/>
          </a:bodyPr>
          <a:lstStyle>
            <a:lvl1pPr marL="0" indent="0" algn="ctr">
              <a:buNone/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819901" y="1468938"/>
            <a:ext cx="1877710" cy="1877710"/>
          </a:xfrm>
          <a:custGeom>
            <a:avLst/>
            <a:gdLst>
              <a:gd name="connsiteX0" fmla="*/ 938855 w 1877710"/>
              <a:gd name="connsiteY0" fmla="*/ 0 h 1877710"/>
              <a:gd name="connsiteX1" fmla="*/ 1877710 w 1877710"/>
              <a:gd name="connsiteY1" fmla="*/ 938855 h 1877710"/>
              <a:gd name="connsiteX2" fmla="*/ 938855 w 1877710"/>
              <a:gd name="connsiteY2" fmla="*/ 1877710 h 1877710"/>
              <a:gd name="connsiteX3" fmla="*/ 0 w 1877710"/>
              <a:gd name="connsiteY3" fmla="*/ 938855 h 1877710"/>
              <a:gd name="connsiteX4" fmla="*/ 938855 w 1877710"/>
              <a:gd name="connsiteY4" fmla="*/ 0 h 187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710" h="1877710">
                <a:moveTo>
                  <a:pt x="938855" y="0"/>
                </a:moveTo>
                <a:cubicBezTo>
                  <a:pt x="1457370" y="0"/>
                  <a:pt x="1877710" y="420340"/>
                  <a:pt x="1877710" y="938855"/>
                </a:cubicBezTo>
                <a:cubicBezTo>
                  <a:pt x="1877710" y="1457370"/>
                  <a:pt x="1457370" y="1877710"/>
                  <a:pt x="938855" y="1877710"/>
                </a:cubicBezTo>
                <a:cubicBezTo>
                  <a:pt x="420340" y="1877710"/>
                  <a:pt x="0" y="1457370"/>
                  <a:pt x="0" y="938855"/>
                </a:cubicBezTo>
                <a:cubicBezTo>
                  <a:pt x="0" y="420340"/>
                  <a:pt x="420340" y="0"/>
                  <a:pt x="938855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txBody>
          <a:bodyPr wrap="square" tIns="792000" anchor="ctr">
            <a:noAutofit/>
          </a:bodyPr>
          <a:lstStyle>
            <a:lvl1pPr marL="0" indent="0" algn="ctr">
              <a:buNone/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168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/>
          <p:cNvSpPr>
            <a:spLocks noGrp="1"/>
          </p:cNvSpPr>
          <p:nvPr>
            <p:ph type="pic" sz="quarter" idx="25"/>
          </p:nvPr>
        </p:nvSpPr>
        <p:spPr>
          <a:xfrm>
            <a:off x="381001" y="274319"/>
            <a:ext cx="1394727" cy="1427722"/>
          </a:xfrm>
          <a:custGeom>
            <a:avLst/>
            <a:gdLst>
              <a:gd name="connsiteX0" fmla="*/ 0 w 1394727"/>
              <a:gd name="connsiteY0" fmla="*/ 0 h 1427722"/>
              <a:gd name="connsiteX1" fmla="*/ 1394727 w 1394727"/>
              <a:gd name="connsiteY1" fmla="*/ 0 h 1427722"/>
              <a:gd name="connsiteX2" fmla="*/ 1394727 w 1394727"/>
              <a:gd name="connsiteY2" fmla="*/ 1427722 h 1427722"/>
              <a:gd name="connsiteX3" fmla="*/ 0 w 1394727"/>
              <a:gd name="connsiteY3" fmla="*/ 1427722 h 142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4727" h="1427722">
                <a:moveTo>
                  <a:pt x="0" y="0"/>
                </a:moveTo>
                <a:lnTo>
                  <a:pt x="1394727" y="0"/>
                </a:lnTo>
                <a:lnTo>
                  <a:pt x="1394727" y="1427722"/>
                </a:lnTo>
                <a:lnTo>
                  <a:pt x="0" y="1427722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 w="28575">
            <a:noFill/>
          </a:ln>
        </p:spPr>
        <p:txBody>
          <a:bodyPr wrap="square" tIns="792000" anchor="ctr">
            <a:noAutofit/>
          </a:bodyPr>
          <a:lstStyle>
            <a:lvl1pPr marL="171450" indent="-171450" algn="ctr">
              <a:buNone/>
              <a:defRPr lang="en-US"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lvl="0" indent="0" algn="ctr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26"/>
          </p:nvPr>
        </p:nvSpPr>
        <p:spPr>
          <a:xfrm>
            <a:off x="3170455" y="274319"/>
            <a:ext cx="1394727" cy="1427722"/>
          </a:xfrm>
          <a:custGeom>
            <a:avLst/>
            <a:gdLst>
              <a:gd name="connsiteX0" fmla="*/ 0 w 1394727"/>
              <a:gd name="connsiteY0" fmla="*/ 0 h 1427722"/>
              <a:gd name="connsiteX1" fmla="*/ 1394727 w 1394727"/>
              <a:gd name="connsiteY1" fmla="*/ 0 h 1427722"/>
              <a:gd name="connsiteX2" fmla="*/ 1394727 w 1394727"/>
              <a:gd name="connsiteY2" fmla="*/ 1427722 h 1427722"/>
              <a:gd name="connsiteX3" fmla="*/ 0 w 1394727"/>
              <a:gd name="connsiteY3" fmla="*/ 1427722 h 142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4727" h="1427722">
                <a:moveTo>
                  <a:pt x="0" y="0"/>
                </a:moveTo>
                <a:lnTo>
                  <a:pt x="1394727" y="0"/>
                </a:lnTo>
                <a:lnTo>
                  <a:pt x="1394727" y="1427722"/>
                </a:lnTo>
                <a:lnTo>
                  <a:pt x="0" y="1427722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 w="28575">
            <a:noFill/>
          </a:ln>
        </p:spPr>
        <p:txBody>
          <a:bodyPr wrap="square" tIns="792000" anchor="ctr">
            <a:noAutofit/>
          </a:bodyPr>
          <a:lstStyle>
            <a:lvl1pPr marL="171450" indent="-171450" algn="ctr">
              <a:buNone/>
              <a:defRPr lang="en-US"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lvl="0" indent="0" algn="ctr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27"/>
          </p:nvPr>
        </p:nvSpPr>
        <p:spPr>
          <a:xfrm>
            <a:off x="5959909" y="274319"/>
            <a:ext cx="1394727" cy="1427722"/>
          </a:xfrm>
          <a:custGeom>
            <a:avLst/>
            <a:gdLst>
              <a:gd name="connsiteX0" fmla="*/ 0 w 1394727"/>
              <a:gd name="connsiteY0" fmla="*/ 0 h 1427722"/>
              <a:gd name="connsiteX1" fmla="*/ 1394727 w 1394727"/>
              <a:gd name="connsiteY1" fmla="*/ 0 h 1427722"/>
              <a:gd name="connsiteX2" fmla="*/ 1394727 w 1394727"/>
              <a:gd name="connsiteY2" fmla="*/ 1427722 h 1427722"/>
              <a:gd name="connsiteX3" fmla="*/ 0 w 1394727"/>
              <a:gd name="connsiteY3" fmla="*/ 1427722 h 142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4727" h="1427722">
                <a:moveTo>
                  <a:pt x="0" y="0"/>
                </a:moveTo>
                <a:lnTo>
                  <a:pt x="1394727" y="0"/>
                </a:lnTo>
                <a:lnTo>
                  <a:pt x="1394727" y="1427722"/>
                </a:lnTo>
                <a:lnTo>
                  <a:pt x="0" y="1427722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 w="28575">
            <a:noFill/>
          </a:ln>
        </p:spPr>
        <p:txBody>
          <a:bodyPr wrap="square" tIns="792000" anchor="ctr">
            <a:noAutofit/>
          </a:bodyPr>
          <a:lstStyle>
            <a:lvl1pPr marL="171450" indent="-171450" algn="ctr">
              <a:buNone/>
              <a:defRPr lang="en-US"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lvl="0" indent="0" algn="ctr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28"/>
          </p:nvPr>
        </p:nvSpPr>
        <p:spPr>
          <a:xfrm>
            <a:off x="381001" y="3129762"/>
            <a:ext cx="1394727" cy="1427722"/>
          </a:xfrm>
          <a:custGeom>
            <a:avLst/>
            <a:gdLst>
              <a:gd name="connsiteX0" fmla="*/ 0 w 1394727"/>
              <a:gd name="connsiteY0" fmla="*/ 0 h 1427722"/>
              <a:gd name="connsiteX1" fmla="*/ 1394727 w 1394727"/>
              <a:gd name="connsiteY1" fmla="*/ 0 h 1427722"/>
              <a:gd name="connsiteX2" fmla="*/ 1394727 w 1394727"/>
              <a:gd name="connsiteY2" fmla="*/ 1427722 h 1427722"/>
              <a:gd name="connsiteX3" fmla="*/ 0 w 1394727"/>
              <a:gd name="connsiteY3" fmla="*/ 1427722 h 142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4727" h="1427722">
                <a:moveTo>
                  <a:pt x="0" y="0"/>
                </a:moveTo>
                <a:lnTo>
                  <a:pt x="1394727" y="0"/>
                </a:lnTo>
                <a:lnTo>
                  <a:pt x="1394727" y="1427722"/>
                </a:lnTo>
                <a:lnTo>
                  <a:pt x="0" y="1427722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 w="28575">
            <a:noFill/>
          </a:ln>
        </p:spPr>
        <p:txBody>
          <a:bodyPr wrap="square" tIns="792000" anchor="ctr">
            <a:noAutofit/>
          </a:bodyPr>
          <a:lstStyle>
            <a:lvl1pPr marL="171450" indent="-171450" algn="ctr">
              <a:buNone/>
              <a:defRPr lang="en-US"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lvl="0" indent="0" algn="ctr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29"/>
          </p:nvPr>
        </p:nvSpPr>
        <p:spPr>
          <a:xfrm>
            <a:off x="3170455" y="3129762"/>
            <a:ext cx="1394727" cy="1427722"/>
          </a:xfrm>
          <a:custGeom>
            <a:avLst/>
            <a:gdLst>
              <a:gd name="connsiteX0" fmla="*/ 0 w 1394727"/>
              <a:gd name="connsiteY0" fmla="*/ 0 h 1427722"/>
              <a:gd name="connsiteX1" fmla="*/ 1394727 w 1394727"/>
              <a:gd name="connsiteY1" fmla="*/ 0 h 1427722"/>
              <a:gd name="connsiteX2" fmla="*/ 1394727 w 1394727"/>
              <a:gd name="connsiteY2" fmla="*/ 1427722 h 1427722"/>
              <a:gd name="connsiteX3" fmla="*/ 0 w 1394727"/>
              <a:gd name="connsiteY3" fmla="*/ 1427722 h 142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4727" h="1427722">
                <a:moveTo>
                  <a:pt x="0" y="0"/>
                </a:moveTo>
                <a:lnTo>
                  <a:pt x="1394727" y="0"/>
                </a:lnTo>
                <a:lnTo>
                  <a:pt x="1394727" y="1427722"/>
                </a:lnTo>
                <a:lnTo>
                  <a:pt x="0" y="1427722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 w="28575">
            <a:noFill/>
          </a:ln>
        </p:spPr>
        <p:txBody>
          <a:bodyPr wrap="square" tIns="792000" anchor="ctr">
            <a:noAutofit/>
          </a:bodyPr>
          <a:lstStyle>
            <a:lvl1pPr marL="171450" indent="-171450" algn="ctr">
              <a:buNone/>
              <a:defRPr lang="en-US"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lvl="0" indent="0" algn="ctr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30"/>
          </p:nvPr>
        </p:nvSpPr>
        <p:spPr>
          <a:xfrm>
            <a:off x="5959909" y="3129762"/>
            <a:ext cx="1394727" cy="1427722"/>
          </a:xfrm>
          <a:custGeom>
            <a:avLst/>
            <a:gdLst>
              <a:gd name="connsiteX0" fmla="*/ 0 w 1394727"/>
              <a:gd name="connsiteY0" fmla="*/ 0 h 1427722"/>
              <a:gd name="connsiteX1" fmla="*/ 1394727 w 1394727"/>
              <a:gd name="connsiteY1" fmla="*/ 0 h 1427722"/>
              <a:gd name="connsiteX2" fmla="*/ 1394727 w 1394727"/>
              <a:gd name="connsiteY2" fmla="*/ 1427722 h 1427722"/>
              <a:gd name="connsiteX3" fmla="*/ 0 w 1394727"/>
              <a:gd name="connsiteY3" fmla="*/ 1427722 h 142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4727" h="1427722">
                <a:moveTo>
                  <a:pt x="0" y="0"/>
                </a:moveTo>
                <a:lnTo>
                  <a:pt x="1394727" y="0"/>
                </a:lnTo>
                <a:lnTo>
                  <a:pt x="1394727" y="1427722"/>
                </a:lnTo>
                <a:lnTo>
                  <a:pt x="0" y="1427722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 w="28575">
            <a:noFill/>
          </a:ln>
        </p:spPr>
        <p:txBody>
          <a:bodyPr wrap="square" tIns="792000" anchor="ctr">
            <a:noAutofit/>
          </a:bodyPr>
          <a:lstStyle>
            <a:lvl1pPr marL="171450" indent="-171450" algn="ctr">
              <a:buNone/>
              <a:defRPr lang="en-US"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lvl="0" indent="0" algn="ctr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31"/>
          </p:nvPr>
        </p:nvSpPr>
        <p:spPr>
          <a:xfrm>
            <a:off x="1775728" y="1702041"/>
            <a:ext cx="1394727" cy="1427722"/>
          </a:xfrm>
          <a:custGeom>
            <a:avLst/>
            <a:gdLst>
              <a:gd name="connsiteX0" fmla="*/ 0 w 1394727"/>
              <a:gd name="connsiteY0" fmla="*/ 0 h 1427722"/>
              <a:gd name="connsiteX1" fmla="*/ 1394727 w 1394727"/>
              <a:gd name="connsiteY1" fmla="*/ 0 h 1427722"/>
              <a:gd name="connsiteX2" fmla="*/ 1394727 w 1394727"/>
              <a:gd name="connsiteY2" fmla="*/ 1427722 h 1427722"/>
              <a:gd name="connsiteX3" fmla="*/ 0 w 1394727"/>
              <a:gd name="connsiteY3" fmla="*/ 1427722 h 142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4727" h="1427722">
                <a:moveTo>
                  <a:pt x="0" y="0"/>
                </a:moveTo>
                <a:lnTo>
                  <a:pt x="1394727" y="0"/>
                </a:lnTo>
                <a:lnTo>
                  <a:pt x="1394727" y="1427722"/>
                </a:lnTo>
                <a:lnTo>
                  <a:pt x="0" y="1427722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 w="28575">
            <a:noFill/>
          </a:ln>
        </p:spPr>
        <p:txBody>
          <a:bodyPr wrap="square" tIns="792000" anchor="ctr">
            <a:noAutofit/>
          </a:bodyPr>
          <a:lstStyle>
            <a:lvl1pPr marL="171450" indent="-171450" algn="ctr">
              <a:buNone/>
              <a:defRPr lang="en-US"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lvl="0" indent="0" algn="ctr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32"/>
          </p:nvPr>
        </p:nvSpPr>
        <p:spPr>
          <a:xfrm>
            <a:off x="4565182" y="1702041"/>
            <a:ext cx="1394727" cy="1427722"/>
          </a:xfrm>
          <a:custGeom>
            <a:avLst/>
            <a:gdLst>
              <a:gd name="connsiteX0" fmla="*/ 0 w 1394727"/>
              <a:gd name="connsiteY0" fmla="*/ 0 h 1427722"/>
              <a:gd name="connsiteX1" fmla="*/ 1394727 w 1394727"/>
              <a:gd name="connsiteY1" fmla="*/ 0 h 1427722"/>
              <a:gd name="connsiteX2" fmla="*/ 1394727 w 1394727"/>
              <a:gd name="connsiteY2" fmla="*/ 1427722 h 1427722"/>
              <a:gd name="connsiteX3" fmla="*/ 0 w 1394727"/>
              <a:gd name="connsiteY3" fmla="*/ 1427722 h 142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4727" h="1427722">
                <a:moveTo>
                  <a:pt x="0" y="0"/>
                </a:moveTo>
                <a:lnTo>
                  <a:pt x="1394727" y="0"/>
                </a:lnTo>
                <a:lnTo>
                  <a:pt x="1394727" y="1427722"/>
                </a:lnTo>
                <a:lnTo>
                  <a:pt x="0" y="1427722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 w="28575">
            <a:noFill/>
          </a:ln>
        </p:spPr>
        <p:txBody>
          <a:bodyPr wrap="square" tIns="792000" anchor="ctr">
            <a:noAutofit/>
          </a:bodyPr>
          <a:lstStyle>
            <a:lvl1pPr marL="171450" indent="-171450" algn="ctr">
              <a:buNone/>
              <a:defRPr lang="en-US"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lvl="0" indent="0" algn="ctr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33"/>
          </p:nvPr>
        </p:nvSpPr>
        <p:spPr>
          <a:xfrm>
            <a:off x="7354636" y="1702041"/>
            <a:ext cx="1394727" cy="1427722"/>
          </a:xfrm>
          <a:custGeom>
            <a:avLst/>
            <a:gdLst>
              <a:gd name="connsiteX0" fmla="*/ 0 w 1394727"/>
              <a:gd name="connsiteY0" fmla="*/ 0 h 1427722"/>
              <a:gd name="connsiteX1" fmla="*/ 1394727 w 1394727"/>
              <a:gd name="connsiteY1" fmla="*/ 0 h 1427722"/>
              <a:gd name="connsiteX2" fmla="*/ 1394727 w 1394727"/>
              <a:gd name="connsiteY2" fmla="*/ 1427722 h 1427722"/>
              <a:gd name="connsiteX3" fmla="*/ 0 w 1394727"/>
              <a:gd name="connsiteY3" fmla="*/ 1427722 h 142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4727" h="1427722">
                <a:moveTo>
                  <a:pt x="0" y="0"/>
                </a:moveTo>
                <a:lnTo>
                  <a:pt x="1394727" y="0"/>
                </a:lnTo>
                <a:lnTo>
                  <a:pt x="1394727" y="1427722"/>
                </a:lnTo>
                <a:lnTo>
                  <a:pt x="0" y="1427722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 w="28575">
            <a:noFill/>
          </a:ln>
        </p:spPr>
        <p:txBody>
          <a:bodyPr wrap="square" tIns="792000" anchor="ctr">
            <a:noAutofit/>
          </a:bodyPr>
          <a:lstStyle>
            <a:lvl1pPr marL="171450" indent="-171450" algn="ctr">
              <a:buNone/>
              <a:defRPr lang="en-US"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lvl="0" indent="0" algn="ctr"/>
            <a:r>
              <a:rPr lang="ru-RU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566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70332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5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BD9C109-72C1-4827-B9D9-FF90489358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39" y="1405"/>
            <a:ext cx="9141117" cy="514067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3680" y="3317584"/>
            <a:ext cx="3049790" cy="96035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80012"/>
              </a:buClr>
              <a:buSzTx/>
              <a:buFont typeface="Wingdings" pitchFamily="2" charset="2"/>
              <a:buNone/>
              <a:tabLst/>
              <a:defRPr sz="1050" b="0" cap="none" spc="0" baseline="0">
                <a:solidFill>
                  <a:schemeClr val="tx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8001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ligula </a:t>
            </a:r>
            <a:r>
              <a:rPr lang="en-US" dirty="0" err="1"/>
              <a:t>eget</a:t>
            </a:r>
            <a:r>
              <a:rPr lang="en-US" dirty="0"/>
              <a:t> dolor.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ligula </a:t>
            </a:r>
            <a:r>
              <a:rPr lang="en-US" dirty="0" err="1"/>
              <a:t>eget</a:t>
            </a:r>
            <a:r>
              <a:rPr lang="en-US" dirty="0"/>
              <a:t> dolor. 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402908" y="2428015"/>
            <a:ext cx="3044355" cy="651353"/>
          </a:xfrm>
          <a:prstGeom prst="rect">
            <a:avLst/>
          </a:prstGeom>
          <a:noFill/>
          <a:ln>
            <a:noFill/>
          </a:ln>
        </p:spPr>
        <p:txBody>
          <a:bodyPr anchor="t">
            <a:noAutofit/>
          </a:bodyPr>
          <a:lstStyle>
            <a:lvl1pPr algn="l">
              <a:defRPr sz="2000" b="1" cap="none" spc="0" baseline="0">
                <a:solidFill>
                  <a:schemeClr val="tx1"/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4AEBB99E-5793-4091-AF9F-6260CD12FA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97805" y="0"/>
            <a:ext cx="4044751" cy="4036816"/>
          </a:xfrm>
          <a:prstGeom prst="ellipse">
            <a:avLst/>
          </a:prstGeom>
        </p:spPr>
        <p:txBody>
          <a:bodyPr/>
          <a:lstStyle/>
          <a:p>
            <a:r>
              <a:rPr lang="uk-UA"/>
              <a:t>Клацніть піктограму, щоб додати зображення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64321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l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57079" y="154055"/>
            <a:ext cx="7829842" cy="2573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1" cap="none" spc="0" baseline="0">
                <a:solidFill>
                  <a:schemeClr val="tx1"/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671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/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96409" y="1104901"/>
            <a:ext cx="2055618" cy="18669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694681" y="1104901"/>
            <a:ext cx="2055618" cy="18669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595257" y="1104901"/>
            <a:ext cx="2055618" cy="18669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495833" y="1104901"/>
            <a:ext cx="2055618" cy="18669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9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810001" y="0"/>
            <a:ext cx="2641600" cy="51435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28575">
            <a:noFill/>
          </a:ln>
        </p:spPr>
        <p:txBody>
          <a:bodyPr wrap="square" tIns="792000" anchor="ctr">
            <a:noAutofit/>
          </a:bodyPr>
          <a:lstStyle>
            <a:lvl1pPr marL="171450" indent="-171450" algn="ctr">
              <a:buNone/>
              <a:defRPr lang="en-US"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lvl="0" indent="0" algn="ctr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6502399" y="0"/>
            <a:ext cx="2641600" cy="2540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28575">
            <a:noFill/>
          </a:ln>
        </p:spPr>
        <p:txBody>
          <a:bodyPr wrap="square" tIns="792000" anchor="ctr">
            <a:noAutofit/>
          </a:bodyPr>
          <a:lstStyle>
            <a:lvl1pPr marL="171450" indent="-171450" algn="ctr">
              <a:buNone/>
              <a:defRPr lang="en-US"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lvl="0" indent="0" algn="ctr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6502399" y="2603500"/>
            <a:ext cx="2641600" cy="2540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28575">
            <a:noFill/>
          </a:ln>
        </p:spPr>
        <p:txBody>
          <a:bodyPr wrap="square" tIns="792000" anchor="ctr">
            <a:noAutofit/>
          </a:bodyPr>
          <a:lstStyle>
            <a:lvl1pPr marL="171450" indent="-171450" algn="ctr">
              <a:buNone/>
              <a:defRPr lang="en-US"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lvl="0" indent="0" algn="ctr"/>
            <a:r>
              <a:rPr lang="ru-RU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6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459231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2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/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104900"/>
            <a:ext cx="9144000" cy="208744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4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4937760" y="1078029"/>
            <a:ext cx="3811602" cy="3474720"/>
          </a:xfrm>
          <a:custGeom>
            <a:avLst/>
            <a:gdLst>
              <a:gd name="connsiteX0" fmla="*/ 0 w 2167316"/>
              <a:gd name="connsiteY0" fmla="*/ 0 h 2086820"/>
              <a:gd name="connsiteX1" fmla="*/ 2167316 w 2167316"/>
              <a:gd name="connsiteY1" fmla="*/ 0 h 2086820"/>
              <a:gd name="connsiteX2" fmla="*/ 2167316 w 2167316"/>
              <a:gd name="connsiteY2" fmla="*/ 2086820 h 2086820"/>
              <a:gd name="connsiteX3" fmla="*/ 0 w 2167316"/>
              <a:gd name="connsiteY3" fmla="*/ 2086820 h 2086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7316" h="2086820">
                <a:moveTo>
                  <a:pt x="0" y="0"/>
                </a:moveTo>
                <a:lnTo>
                  <a:pt x="2167316" y="0"/>
                </a:lnTo>
                <a:lnTo>
                  <a:pt x="2167316" y="2086820"/>
                </a:lnTo>
                <a:lnTo>
                  <a:pt x="0" y="20868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078029"/>
            <a:ext cx="4190999" cy="3474720"/>
          </a:xfrm>
          <a:prstGeom prst="rect">
            <a:avLst/>
          </a:prstGeom>
        </p:spPr>
        <p:txBody>
          <a:bodyPr lIns="0" tIns="0" rIns="0" bIns="0"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600" baseline="0">
                <a:solidFill>
                  <a:schemeClr val="tx1"/>
                </a:solidFill>
              </a:defRPr>
            </a:lvl1pPr>
            <a:lvl2pPr marL="128016" indent="-164592">
              <a:spcBef>
                <a:spcPts val="24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0" indent="-182880">
              <a:spcBef>
                <a:spcPts val="24"/>
              </a:spcBef>
              <a:buClr>
                <a:schemeClr val="accent1"/>
              </a:buClr>
              <a:buSzPct val="100000"/>
              <a:buFont typeface="System Font Regular"/>
              <a:buChar char="●"/>
              <a:defRPr sz="1100">
                <a:solidFill>
                  <a:schemeClr val="tx1"/>
                </a:solidFill>
              </a:defRPr>
            </a:lvl3pPr>
            <a:lvl4pPr marL="128016" indent="-164592">
              <a:spcBef>
                <a:spcPts val="24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128016" indent="-164592">
              <a:spcBef>
                <a:spcPts val="24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  <a:lvl6pPr marL="384048" indent="-182880">
              <a:buClr>
                <a:schemeClr val="accent1"/>
              </a:buClr>
              <a:buSzPct val="100000"/>
              <a:buFont typeface="System Font Regular"/>
              <a:buChar char="●"/>
              <a:defRPr sz="1100" baseline="0">
                <a:solidFill>
                  <a:schemeClr val="tx1"/>
                </a:solidFill>
              </a:defRPr>
            </a:lvl6pPr>
            <a:lvl7pPr marL="576072" indent="-182880">
              <a:buClr>
                <a:schemeClr val="accent1"/>
              </a:buClr>
              <a:buSzPct val="100000"/>
              <a:buFont typeface="System Font Regular"/>
              <a:buChar char="●"/>
              <a:defRPr sz="1100">
                <a:solidFill>
                  <a:schemeClr val="tx1"/>
                </a:solidFill>
              </a:defRPr>
            </a:lvl7pPr>
            <a:lvl8pPr marL="777240" indent="-182880">
              <a:buClr>
                <a:schemeClr val="accent1"/>
              </a:buClr>
              <a:buSzPct val="100000"/>
              <a:buFont typeface="System Font Regular"/>
              <a:buChar char="●"/>
              <a:defRPr sz="1100">
                <a:solidFill>
                  <a:schemeClr val="tx1"/>
                </a:solidFill>
              </a:defRPr>
            </a:lvl8pPr>
          </a:lstStyle>
          <a:p>
            <a:pPr lvl="2"/>
            <a:r>
              <a:rPr lang="en-US" dirty="0"/>
              <a:t>First level</a:t>
            </a:r>
          </a:p>
          <a:p>
            <a:pPr lvl="5"/>
            <a:r>
              <a:rPr lang="en-US" dirty="0"/>
              <a:t>Second level</a:t>
            </a:r>
          </a:p>
          <a:p>
            <a:pPr lvl="6"/>
            <a:r>
              <a:rPr lang="en-US" dirty="0"/>
              <a:t>Third level</a:t>
            </a:r>
          </a:p>
          <a:p>
            <a:pPr lvl="7"/>
            <a:r>
              <a:rPr lang="en-US" dirty="0"/>
              <a:t>Fourth level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/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77680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446390" y="1468938"/>
            <a:ext cx="1877710" cy="1877710"/>
          </a:xfrm>
          <a:custGeom>
            <a:avLst/>
            <a:gdLst>
              <a:gd name="connsiteX0" fmla="*/ 938855 w 1877710"/>
              <a:gd name="connsiteY0" fmla="*/ 0 h 1877710"/>
              <a:gd name="connsiteX1" fmla="*/ 1877710 w 1877710"/>
              <a:gd name="connsiteY1" fmla="*/ 938855 h 1877710"/>
              <a:gd name="connsiteX2" fmla="*/ 938855 w 1877710"/>
              <a:gd name="connsiteY2" fmla="*/ 1877710 h 1877710"/>
              <a:gd name="connsiteX3" fmla="*/ 0 w 1877710"/>
              <a:gd name="connsiteY3" fmla="*/ 938855 h 1877710"/>
              <a:gd name="connsiteX4" fmla="*/ 938855 w 1877710"/>
              <a:gd name="connsiteY4" fmla="*/ 0 h 187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710" h="1877710">
                <a:moveTo>
                  <a:pt x="938855" y="0"/>
                </a:moveTo>
                <a:cubicBezTo>
                  <a:pt x="1457370" y="0"/>
                  <a:pt x="1877710" y="420340"/>
                  <a:pt x="1877710" y="938855"/>
                </a:cubicBezTo>
                <a:cubicBezTo>
                  <a:pt x="1877710" y="1457370"/>
                  <a:pt x="1457370" y="1877710"/>
                  <a:pt x="938855" y="1877710"/>
                </a:cubicBezTo>
                <a:cubicBezTo>
                  <a:pt x="420340" y="1877710"/>
                  <a:pt x="0" y="1457370"/>
                  <a:pt x="0" y="938855"/>
                </a:cubicBezTo>
                <a:cubicBezTo>
                  <a:pt x="0" y="420340"/>
                  <a:pt x="420340" y="0"/>
                  <a:pt x="938855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txBody>
          <a:bodyPr wrap="square" tIns="792000" anchor="ctr">
            <a:noAutofit/>
          </a:bodyPr>
          <a:lstStyle>
            <a:lvl1pPr marL="0" indent="0" algn="ctr">
              <a:buNone/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2570894" y="1468938"/>
            <a:ext cx="1877710" cy="1877710"/>
          </a:xfrm>
          <a:custGeom>
            <a:avLst/>
            <a:gdLst>
              <a:gd name="connsiteX0" fmla="*/ 938855 w 1877710"/>
              <a:gd name="connsiteY0" fmla="*/ 0 h 1877710"/>
              <a:gd name="connsiteX1" fmla="*/ 1877710 w 1877710"/>
              <a:gd name="connsiteY1" fmla="*/ 938855 h 1877710"/>
              <a:gd name="connsiteX2" fmla="*/ 938855 w 1877710"/>
              <a:gd name="connsiteY2" fmla="*/ 1877710 h 1877710"/>
              <a:gd name="connsiteX3" fmla="*/ 0 w 1877710"/>
              <a:gd name="connsiteY3" fmla="*/ 938855 h 1877710"/>
              <a:gd name="connsiteX4" fmla="*/ 938855 w 1877710"/>
              <a:gd name="connsiteY4" fmla="*/ 0 h 187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710" h="1877710">
                <a:moveTo>
                  <a:pt x="938855" y="0"/>
                </a:moveTo>
                <a:cubicBezTo>
                  <a:pt x="1457370" y="0"/>
                  <a:pt x="1877710" y="420340"/>
                  <a:pt x="1877710" y="938855"/>
                </a:cubicBezTo>
                <a:cubicBezTo>
                  <a:pt x="1877710" y="1457370"/>
                  <a:pt x="1457370" y="1877710"/>
                  <a:pt x="938855" y="1877710"/>
                </a:cubicBezTo>
                <a:cubicBezTo>
                  <a:pt x="420340" y="1877710"/>
                  <a:pt x="0" y="1457370"/>
                  <a:pt x="0" y="938855"/>
                </a:cubicBezTo>
                <a:cubicBezTo>
                  <a:pt x="0" y="420340"/>
                  <a:pt x="420340" y="0"/>
                  <a:pt x="938855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txBody>
          <a:bodyPr wrap="square" tIns="792000" anchor="ctr">
            <a:noAutofit/>
          </a:bodyPr>
          <a:lstStyle>
            <a:lvl1pPr marL="0" indent="0" algn="ctr">
              <a:buNone/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2"/>
          </p:nvPr>
        </p:nvSpPr>
        <p:spPr>
          <a:xfrm>
            <a:off x="4695398" y="1468938"/>
            <a:ext cx="1877710" cy="1877710"/>
          </a:xfrm>
          <a:custGeom>
            <a:avLst/>
            <a:gdLst>
              <a:gd name="connsiteX0" fmla="*/ 938855 w 1877710"/>
              <a:gd name="connsiteY0" fmla="*/ 0 h 1877710"/>
              <a:gd name="connsiteX1" fmla="*/ 1877710 w 1877710"/>
              <a:gd name="connsiteY1" fmla="*/ 938855 h 1877710"/>
              <a:gd name="connsiteX2" fmla="*/ 938855 w 1877710"/>
              <a:gd name="connsiteY2" fmla="*/ 1877710 h 1877710"/>
              <a:gd name="connsiteX3" fmla="*/ 0 w 1877710"/>
              <a:gd name="connsiteY3" fmla="*/ 938855 h 1877710"/>
              <a:gd name="connsiteX4" fmla="*/ 938855 w 1877710"/>
              <a:gd name="connsiteY4" fmla="*/ 0 h 187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710" h="1877710">
                <a:moveTo>
                  <a:pt x="938855" y="0"/>
                </a:moveTo>
                <a:cubicBezTo>
                  <a:pt x="1457370" y="0"/>
                  <a:pt x="1877710" y="420340"/>
                  <a:pt x="1877710" y="938855"/>
                </a:cubicBezTo>
                <a:cubicBezTo>
                  <a:pt x="1877710" y="1457370"/>
                  <a:pt x="1457370" y="1877710"/>
                  <a:pt x="938855" y="1877710"/>
                </a:cubicBezTo>
                <a:cubicBezTo>
                  <a:pt x="420340" y="1877710"/>
                  <a:pt x="0" y="1457370"/>
                  <a:pt x="0" y="938855"/>
                </a:cubicBezTo>
                <a:cubicBezTo>
                  <a:pt x="0" y="420340"/>
                  <a:pt x="420340" y="0"/>
                  <a:pt x="938855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txBody>
          <a:bodyPr wrap="square" tIns="792000" anchor="ctr">
            <a:noAutofit/>
          </a:bodyPr>
          <a:lstStyle>
            <a:lvl1pPr marL="0" indent="0" algn="ctr">
              <a:buNone/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819901" y="1468938"/>
            <a:ext cx="1877710" cy="1877710"/>
          </a:xfrm>
          <a:custGeom>
            <a:avLst/>
            <a:gdLst>
              <a:gd name="connsiteX0" fmla="*/ 938855 w 1877710"/>
              <a:gd name="connsiteY0" fmla="*/ 0 h 1877710"/>
              <a:gd name="connsiteX1" fmla="*/ 1877710 w 1877710"/>
              <a:gd name="connsiteY1" fmla="*/ 938855 h 1877710"/>
              <a:gd name="connsiteX2" fmla="*/ 938855 w 1877710"/>
              <a:gd name="connsiteY2" fmla="*/ 1877710 h 1877710"/>
              <a:gd name="connsiteX3" fmla="*/ 0 w 1877710"/>
              <a:gd name="connsiteY3" fmla="*/ 938855 h 1877710"/>
              <a:gd name="connsiteX4" fmla="*/ 938855 w 1877710"/>
              <a:gd name="connsiteY4" fmla="*/ 0 h 187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710" h="1877710">
                <a:moveTo>
                  <a:pt x="938855" y="0"/>
                </a:moveTo>
                <a:cubicBezTo>
                  <a:pt x="1457370" y="0"/>
                  <a:pt x="1877710" y="420340"/>
                  <a:pt x="1877710" y="938855"/>
                </a:cubicBezTo>
                <a:cubicBezTo>
                  <a:pt x="1877710" y="1457370"/>
                  <a:pt x="1457370" y="1877710"/>
                  <a:pt x="938855" y="1877710"/>
                </a:cubicBezTo>
                <a:cubicBezTo>
                  <a:pt x="420340" y="1877710"/>
                  <a:pt x="0" y="1457370"/>
                  <a:pt x="0" y="938855"/>
                </a:cubicBezTo>
                <a:cubicBezTo>
                  <a:pt x="0" y="420340"/>
                  <a:pt x="420340" y="0"/>
                  <a:pt x="938855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txBody>
          <a:bodyPr wrap="square" tIns="792000" anchor="ctr">
            <a:noAutofit/>
          </a:bodyPr>
          <a:lstStyle>
            <a:lvl1pPr marL="0" indent="0" algn="ctr">
              <a:buNone/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4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0"/>
          <a:srcRect/>
          <a:stretch/>
        </p:blipFill>
        <p:spPr>
          <a:xfrm>
            <a:off x="1010" y="1154"/>
            <a:ext cx="9143862" cy="514221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710" y="961293"/>
            <a:ext cx="8003740" cy="3136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en-US" dirty="0"/>
              <a:t>Second level</a:t>
            </a:r>
            <a:endParaRPr lang="ru-RU" dirty="0"/>
          </a:p>
          <a:p>
            <a:pPr lvl="2"/>
            <a:r>
              <a:rPr lang="en-US" dirty="0"/>
              <a:t>Third level</a:t>
            </a:r>
            <a:endParaRPr lang="ru-RU" dirty="0"/>
          </a:p>
          <a:p>
            <a:pPr lvl="3"/>
            <a:r>
              <a:rPr lang="en-US" dirty="0"/>
              <a:t>Fourth level</a:t>
            </a:r>
            <a:endParaRPr lang="ru-RU" dirty="0"/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DBD3B45-7EDC-4B45-B58C-7742278F12D2}"/>
              </a:ext>
            </a:extLst>
          </p:cNvPr>
          <p:cNvSpPr txBox="1">
            <a:spLocks/>
          </p:cNvSpPr>
          <p:nvPr userDrawn="1"/>
        </p:nvSpPr>
        <p:spPr>
          <a:xfrm>
            <a:off x="22225" y="4759745"/>
            <a:ext cx="38894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4B9FE-21E6-4B09-A80A-6ECAFC8A0C01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10316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710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  <p:sldLayoutId id="2147484242" r:id="rId12"/>
    <p:sldLayoutId id="2147484243" r:id="rId13"/>
    <p:sldLayoutId id="2147484244" r:id="rId14"/>
    <p:sldLayoutId id="2147484245" r:id="rId15"/>
    <p:sldLayoutId id="2147484246" r:id="rId16"/>
    <p:sldLayoutId id="2147484247" r:id="rId17"/>
    <p:sldLayoutId id="2147484248" r:id="rId18"/>
  </p:sldLayoutIdLst>
  <p:txStyles>
    <p:titleStyle>
      <a:lvl1pPr algn="l" defTabSz="914400" rtl="0" eaLnBrk="1" latinLnBrk="0" hangingPunct="1">
        <a:spcBef>
          <a:spcPct val="0"/>
        </a:spcBef>
        <a:buNone/>
        <a:defRPr sz="2000" b="1" i="0" kern="1200" cap="all" baseline="0">
          <a:solidFill>
            <a:schemeClr val="bg2"/>
          </a:solidFill>
          <a:latin typeface="Gotham Pro" panose="02000503040000020004" pitchFamily="2" charset="0"/>
          <a:ea typeface="Open Sans" panose="020B0606030504020204" pitchFamily="34" charset="0"/>
          <a:cs typeface="Gotham Pro" panose="02000503040000020004" pitchFamily="2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rgbClr val="980012"/>
        </a:buClr>
        <a:buFont typeface="Wingdings" pitchFamily="2" charset="2"/>
        <a:buNone/>
        <a:defRPr sz="2800" b="1" kern="1200" baseline="0">
          <a:solidFill>
            <a:schemeClr val="tx2"/>
          </a:solidFill>
          <a:latin typeface="+mj-lt"/>
          <a:ea typeface="Lato" panose="020F0502020204030203" pitchFamily="34" charset="0"/>
          <a:cs typeface="Lato" panose="020F050202020403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400" kern="1200" baseline="0">
          <a:solidFill>
            <a:schemeClr val="tx1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Ø"/>
        <a:defRPr sz="1800" kern="1200" baseline="0">
          <a:solidFill>
            <a:schemeClr val="tx1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Courier New" pitchFamily="49" charset="0"/>
        <a:buChar char="o"/>
        <a:defRPr sz="1800" kern="1200" baseline="0">
          <a:solidFill>
            <a:schemeClr val="tx1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sis.math.uni-kiel.de/vorlesungen/ana1.11/ana1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timms.uni-tuebingen.de/tp/UT_20131121_001_lineal1_0001" TargetMode="External"/><Relationship Id="rId4" Type="http://schemas.openxmlformats.org/officeDocument/2006/relationships/hyperlink" Target="https://www.math.uni-tuebingen.de/user/deitmar/LEHRE/Skripten/LA1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A2C92-F7D8-DD61-4AA2-0802646FD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AFFBD5-9778-FDC7-31D4-66D5D31807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096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67E36F-0E1E-DA53-14CB-C163E3DB7A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1078029"/>
            <a:ext cx="8368363" cy="3474720"/>
          </a:xfrm>
        </p:spPr>
        <p:txBody>
          <a:bodyPr/>
          <a:lstStyle/>
          <a:p>
            <a:r>
              <a:rPr lang="de-CH" b="0"/>
              <a:t> </a:t>
            </a:r>
            <a:endParaRPr lang="de-CH" b="0" dirty="0"/>
          </a:p>
          <a:p>
            <a:endParaRPr lang="de-DE" b="0" dirty="0"/>
          </a:p>
          <a:p>
            <a:endParaRPr lang="de-DE" dirty="0"/>
          </a:p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1B570C-BF05-9290-AD96-95089379B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E34A861-D9F5-4EA9-9896-ADC152BC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de-CH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A13CE6A-57CB-4D58-91FB-341359142D51}"/>
              </a:ext>
            </a:extLst>
          </p:cNvPr>
          <p:cNvSpPr txBox="1">
            <a:spLocks/>
          </p:cNvSpPr>
          <p:nvPr/>
        </p:nvSpPr>
        <p:spPr>
          <a:xfrm>
            <a:off x="137085" y="4828724"/>
            <a:ext cx="121284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spAutoFit/>
          </a:bodyPr>
          <a:lstStyle/>
          <a:p>
            <a:r>
              <a:rPr lang="de-CH" sz="900" dirty="0">
                <a:solidFill>
                  <a:schemeClr val="bg2">
                    <a:lumMod val="75000"/>
                  </a:schemeClr>
                </a:solidFill>
              </a:rPr>
              <a:t>Quelle: 1</a:t>
            </a:r>
          </a:p>
        </p:txBody>
      </p:sp>
    </p:spTree>
    <p:extLst>
      <p:ext uri="{BB962C8B-B14F-4D97-AF65-F5344CB8AC3E}">
        <p14:creationId xmlns:p14="http://schemas.microsoft.com/office/powerpoint/2010/main" val="3752705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A2C92-F7D8-DD61-4AA2-0802646FD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AFFBD5-9778-FDC7-31D4-66D5D31807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E4D5397-E92A-C94B-636B-6921187B3D52}"/>
              </a:ext>
            </a:extLst>
          </p:cNvPr>
          <p:cNvSpPr/>
          <p:nvPr/>
        </p:nvSpPr>
        <p:spPr>
          <a:xfrm rot="16200000">
            <a:off x="1006011" y="2853873"/>
            <a:ext cx="1001805" cy="91825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5589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67E36F-0E1E-DA53-14CB-C163E3DB7A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1078029"/>
            <a:ext cx="8368363" cy="3474720"/>
          </a:xfrm>
        </p:spPr>
        <p:txBody>
          <a:bodyPr/>
          <a:lstStyle/>
          <a:p>
            <a:r>
              <a:rPr lang="de-DE" b="0" dirty="0"/>
              <a:t>Analysis 1 Dossier Definition (S.45) Satz 2.6.4: </a:t>
            </a:r>
            <a:r>
              <a:rPr lang="de-DE" b="0" dirty="0">
                <a:hlinkClick r:id="rId3"/>
              </a:rPr>
              <a:t>https://analysis.math.uni-kiel.de/vorlesungen/ana1.11/ana1.pdf</a:t>
            </a:r>
            <a:r>
              <a:rPr lang="de-DE" b="0" dirty="0"/>
              <a:t> </a:t>
            </a:r>
          </a:p>
          <a:p>
            <a:r>
              <a:rPr lang="de-DE" b="0" dirty="0"/>
              <a:t>Lineare Algebra 1 Dossier: </a:t>
            </a:r>
            <a:r>
              <a:rPr lang="de-DE" b="0" dirty="0">
                <a:hlinkClick r:id="rId4"/>
              </a:rPr>
              <a:t>https://www.math.uni-tuebingen.de/user/deitmar/LEHRE/Skripten/LA1.pdf</a:t>
            </a:r>
            <a:endParaRPr lang="de-DE" b="0" dirty="0"/>
          </a:p>
          <a:p>
            <a:r>
              <a:rPr lang="de-DE" b="0"/>
              <a:t>Elementare Matrizenumformung: </a:t>
            </a:r>
            <a:r>
              <a:rPr lang="de-DE" b="0">
                <a:hlinkClick r:id="rId5"/>
              </a:rPr>
              <a:t>https://timms.uni-tuebingen.de/tp/UT_20131121_001_lineal1_0001</a:t>
            </a:r>
            <a:r>
              <a:rPr lang="de-DE" b="0"/>
              <a:t> (3:00)</a:t>
            </a:r>
          </a:p>
          <a:p>
            <a:pPr marL="0" indent="0">
              <a:buNone/>
            </a:pPr>
            <a:endParaRPr lang="de-DE" b="0" dirty="0"/>
          </a:p>
          <a:p>
            <a:r>
              <a:rPr lang="en-GB" sz="1600" b="0" dirty="0">
                <a:latin typeface="Cambria Math" panose="02040503050406030204" pitchFamily="18" charset="0"/>
              </a:rPr>
              <a:t>①②③④⑤⑥⑦⑨⑩⑪⑫⑬⑭⑮⑯⑰⑱⑲⑳</a:t>
            </a:r>
          </a:p>
          <a:p>
            <a:r>
              <a:rPr lang="en-GB" sz="1600" b="0" dirty="0" err="1">
                <a:latin typeface="CMU Classical Serif" panose="02000603000000000000" pitchFamily="2" charset="0"/>
              </a:rPr>
              <a:t>abcdefghijklmnopqrstuvwxyz</a:t>
            </a:r>
            <a:endParaRPr lang="de-DE" b="0" dirty="0"/>
          </a:p>
          <a:p>
            <a:endParaRPr lang="de-DE" dirty="0"/>
          </a:p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1B570C-BF05-9290-AD96-95089379B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E34A861-D9F5-4EA9-9896-ADC152BC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56676555"/>
      </p:ext>
    </p:extLst>
  </p:cSld>
  <p:clrMapOvr>
    <a:masterClrMapping/>
  </p:clrMapOvr>
</p:sld>
</file>

<file path=ppt/theme/theme1.xml><?xml version="1.0" encoding="utf-8"?>
<a:theme xmlns:a="http://schemas.openxmlformats.org/drawingml/2006/main" name="1_Mathe mit Noel_theme_16x9">
  <a:themeElements>
    <a:clrScheme name="Mathe mit Noel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131B9"/>
      </a:accent1>
      <a:accent2>
        <a:srgbClr val="66E5FB"/>
      </a:accent2>
      <a:accent3>
        <a:srgbClr val="189F9C"/>
      </a:accent3>
      <a:accent4>
        <a:srgbClr val="F38C25"/>
      </a:accent4>
      <a:accent5>
        <a:srgbClr val="574794"/>
      </a:accent5>
      <a:accent6>
        <a:srgbClr val="C74259"/>
      </a:accent6>
      <a:hlink>
        <a:srgbClr val="F3775B"/>
      </a:hlink>
      <a:folHlink>
        <a:srgbClr val="9F96BF"/>
      </a:folHlink>
    </a:clrScheme>
    <a:fontScheme name="Mathe mit Noel">
      <a:majorFont>
        <a:latin typeface="Poppins"/>
        <a:ea typeface=""/>
        <a:cs typeface=""/>
      </a:majorFont>
      <a:minorFont>
        <a:latin typeface="Poppi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ія1" id="{502241AD-855F-42B3-AD8A-401F7DAF8662}" vid="{0FE53A5B-CACB-4AAC-A7A2-98A60E85F3D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1827</TotalTime>
  <Words>86</Words>
  <Application>Microsoft Office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Cambria Math</vt:lpstr>
      <vt:lpstr>CMU Classical Serif</vt:lpstr>
      <vt:lpstr>Courier New</vt:lpstr>
      <vt:lpstr>Gotham Pro</vt:lpstr>
      <vt:lpstr>Poppins</vt:lpstr>
      <vt:lpstr>System Font Regular</vt:lpstr>
      <vt:lpstr>Wingdings</vt:lpstr>
      <vt:lpstr>1_Mathe mit Noel_theme_16x9</vt:lpstr>
      <vt:lpstr>PowerPoint Presentation</vt:lpstr>
      <vt:lpstr>Quellen</vt:lpstr>
      <vt:lpstr>PowerPoint Presentation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Noel Gugler</dc:creator>
  <cp:lastModifiedBy>Gugler Noel</cp:lastModifiedBy>
  <cp:revision>72</cp:revision>
  <dcterms:created xsi:type="dcterms:W3CDTF">2022-08-08T10:06:46Z</dcterms:created>
  <dcterms:modified xsi:type="dcterms:W3CDTF">2024-11-23T15:28:06Z</dcterms:modified>
</cp:coreProperties>
</file>