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48E6-D94A-4643-940E-D766D54DBFE6}" type="datetimeFigureOut">
              <a:rPr lang="es-BO" smtClean="0"/>
              <a:t>27/12/2019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7AF9-AE4F-480D-BEFB-7C8027B2560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4746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48E6-D94A-4643-940E-D766D54DBFE6}" type="datetimeFigureOut">
              <a:rPr lang="es-BO" smtClean="0"/>
              <a:t>27/12/2019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7AF9-AE4F-480D-BEFB-7C8027B2560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6924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48E6-D94A-4643-940E-D766D54DBFE6}" type="datetimeFigureOut">
              <a:rPr lang="es-BO" smtClean="0"/>
              <a:t>27/12/2019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7AF9-AE4F-480D-BEFB-7C8027B2560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6508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48E6-D94A-4643-940E-D766D54DBFE6}" type="datetimeFigureOut">
              <a:rPr lang="es-BO" smtClean="0"/>
              <a:t>27/12/2019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7AF9-AE4F-480D-BEFB-7C8027B2560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2393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48E6-D94A-4643-940E-D766D54DBFE6}" type="datetimeFigureOut">
              <a:rPr lang="es-BO" smtClean="0"/>
              <a:t>27/12/2019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7AF9-AE4F-480D-BEFB-7C8027B2560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4826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48E6-D94A-4643-940E-D766D54DBFE6}" type="datetimeFigureOut">
              <a:rPr lang="es-BO" smtClean="0"/>
              <a:t>27/12/2019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7AF9-AE4F-480D-BEFB-7C8027B2560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3887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48E6-D94A-4643-940E-D766D54DBFE6}" type="datetimeFigureOut">
              <a:rPr lang="es-BO" smtClean="0"/>
              <a:t>27/12/2019</a:t>
            </a:fld>
            <a:endParaRPr lang="es-B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7AF9-AE4F-480D-BEFB-7C8027B2560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098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48E6-D94A-4643-940E-D766D54DBFE6}" type="datetimeFigureOut">
              <a:rPr lang="es-BO" smtClean="0"/>
              <a:t>27/12/2019</a:t>
            </a:fld>
            <a:endParaRPr lang="es-B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7AF9-AE4F-480D-BEFB-7C8027B2560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5149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48E6-D94A-4643-940E-D766D54DBFE6}" type="datetimeFigureOut">
              <a:rPr lang="es-BO" smtClean="0"/>
              <a:t>27/12/2019</a:t>
            </a:fld>
            <a:endParaRPr lang="es-B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7AF9-AE4F-480D-BEFB-7C8027B2560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8017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48E6-D94A-4643-940E-D766D54DBFE6}" type="datetimeFigureOut">
              <a:rPr lang="es-BO" smtClean="0"/>
              <a:t>27/12/2019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7AF9-AE4F-480D-BEFB-7C8027B2560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9915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48E6-D94A-4643-940E-D766D54DBFE6}" type="datetimeFigureOut">
              <a:rPr lang="es-BO" smtClean="0"/>
              <a:t>27/12/2019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7AF9-AE4F-480D-BEFB-7C8027B2560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8990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848E6-D94A-4643-940E-D766D54DBFE6}" type="datetimeFigureOut">
              <a:rPr lang="es-BO" smtClean="0"/>
              <a:t>27/12/2019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7AF9-AE4F-480D-BEFB-7C8027B2560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2110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" name="Rectángulo 6"/>
          <p:cNvSpPr/>
          <p:nvPr/>
        </p:nvSpPr>
        <p:spPr>
          <a:xfrm>
            <a:off x="412126" y="3052292"/>
            <a:ext cx="11346128" cy="33356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107505" y="1395509"/>
            <a:ext cx="995536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8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SISTEMA DE INFORMACIÓN INTERACTIVO PARA LA PIZZERÍA “DIVINO SAPORI”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412126" y="2657393"/>
            <a:ext cx="2324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PROYECTO FINAL</a:t>
            </a:r>
            <a:endParaRPr lang="es-BO" sz="2000" dirty="0">
              <a:solidFill>
                <a:schemeClr val="accent5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774092" y="4818260"/>
            <a:ext cx="49841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BO" sz="2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Noelia Choque </a:t>
            </a:r>
            <a:r>
              <a:rPr lang="es-BO" sz="2400" dirty="0" err="1" smtClean="0">
                <a:solidFill>
                  <a:schemeClr val="bg1"/>
                </a:solidFill>
                <a:latin typeface="Gill Sans MT" panose="020B0502020104020203" pitchFamily="34" charset="0"/>
              </a:rPr>
              <a:t>Irahola</a:t>
            </a:r>
            <a:endParaRPr lang="es-BO" sz="2400" dirty="0" smtClean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algn="r"/>
            <a:r>
              <a:rPr lang="es-BO" sz="2400" dirty="0" err="1" smtClean="0">
                <a:solidFill>
                  <a:schemeClr val="bg1"/>
                </a:solidFill>
                <a:latin typeface="Gill Sans MT" panose="020B0502020104020203" pitchFamily="34" charset="0"/>
              </a:rPr>
              <a:t>Lexer</a:t>
            </a:r>
            <a:r>
              <a:rPr lang="es-BO" sz="2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 Lazcano Ballesteros</a:t>
            </a:r>
          </a:p>
          <a:p>
            <a:pPr algn="r"/>
            <a:r>
              <a:rPr lang="es-BO" sz="2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Juan Quiñones Rueda</a:t>
            </a:r>
          </a:p>
          <a:p>
            <a:pPr algn="r"/>
            <a:r>
              <a:rPr lang="es-BO" sz="2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Jenny Ugarte Torrez</a:t>
            </a:r>
            <a:endParaRPr lang="es-BO" sz="2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852320" y="3452402"/>
            <a:ext cx="7057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Materia: SIS 3651 – Diseño de Sistemas I</a:t>
            </a:r>
            <a:endParaRPr lang="es-BO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719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Rectángulo 3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412126" y="689021"/>
            <a:ext cx="11346128" cy="11977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708164" y="995500"/>
            <a:ext cx="902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REQUISITOS NO FUNCIONALES</a:t>
            </a:r>
            <a:endParaRPr lang="es-BO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12126" y="2034862"/>
            <a:ext cx="113461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Al ser un Sistema completamente interactivo, este debe ser amigable para cualquier usuario.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El Sistema debe estar disponible a todas horas y para todos los usuarios.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El Sistema debe ser confiable refiriéndose a que ninguno de sus datos debe ser compartido sin autorización.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El Sistema debe ser eficiente es decir que toda funcionalidad del sistema y transacción de negocio debe responder al usuario en un tiempo mínimo.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El Sistema debe tener seguridad lógica y de datos con ello se dice que Los permisos de acceso al sistema podrán ser cambiados solamente por el administrador de acceso a datos (Supervisor).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El Sistema debe proporcionar mensajes de error que sean informativos y orientados a usuario final.</a:t>
            </a:r>
            <a:endParaRPr lang="es-BO" sz="2400" dirty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067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126" y="4005329"/>
            <a:ext cx="11346128" cy="24469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1107505" y="2192380"/>
            <a:ext cx="99553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800" dirty="0" smtClean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ANÁLISIS</a:t>
            </a:r>
            <a:endParaRPr lang="es-BO" sz="3800" dirty="0">
              <a:solidFill>
                <a:schemeClr val="accent5">
                  <a:lumMod val="50000"/>
                </a:schemeClr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090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8" name="Rectángulo 7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9" name="Rectángulo 8"/>
          <p:cNvSpPr/>
          <p:nvPr/>
        </p:nvSpPr>
        <p:spPr>
          <a:xfrm>
            <a:off x="412126" y="689021"/>
            <a:ext cx="11346128" cy="11977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0" name="CuadroTexto 9"/>
          <p:cNvSpPr txBox="1"/>
          <p:nvPr/>
        </p:nvSpPr>
        <p:spPr>
          <a:xfrm>
            <a:off x="708164" y="995500"/>
            <a:ext cx="902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DIAGRAMA DE PAQUETES</a:t>
            </a:r>
            <a:endParaRPr lang="es-BO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16" name="Imagen 1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993" y="2581621"/>
            <a:ext cx="2397744" cy="27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n 1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846" y="2193235"/>
            <a:ext cx="3042343" cy="3532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4698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Rectángulo 3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412126" y="689021"/>
            <a:ext cx="11346128" cy="11977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708164" y="995500"/>
            <a:ext cx="902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DIAGRAMA DE CASOS DE USO DEL SISTEMA</a:t>
            </a:r>
            <a:endParaRPr lang="es-BO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7" name="Imagen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994" y="2034862"/>
            <a:ext cx="6941434" cy="4502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974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Rectángulo 3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412126" y="689021"/>
            <a:ext cx="11346128" cy="11977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708164" y="995500"/>
            <a:ext cx="902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t>DIAGRAMA DE CLASES ANÁLISIS</a:t>
            </a:r>
            <a:endParaRPr lang="es-BO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7" name="Imagen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556" y="2193235"/>
            <a:ext cx="6967872" cy="4351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1410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126" y="4005329"/>
            <a:ext cx="11346128" cy="24469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1107505" y="2192380"/>
            <a:ext cx="99553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800" dirty="0" smtClean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DISEÑO</a:t>
            </a:r>
            <a:endParaRPr lang="es-BO" sz="3800" dirty="0">
              <a:solidFill>
                <a:schemeClr val="accent5">
                  <a:lumMod val="50000"/>
                </a:schemeClr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702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Rectángulo 3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412126" y="689021"/>
            <a:ext cx="11346128" cy="11977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708164" y="995500"/>
            <a:ext cx="902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DIAGRAMA DE SECUENCIAS</a:t>
            </a:r>
            <a:endParaRPr lang="es-BO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12126" y="2034862"/>
            <a:ext cx="4555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REALIZAR PEDIDO</a:t>
            </a:r>
            <a:endParaRPr lang="es-BO" sz="2400" dirty="0">
              <a:solidFill>
                <a:schemeClr val="accent5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9" name="Imagen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29" y="2496527"/>
            <a:ext cx="6861499" cy="4111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0828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Rectángulo 3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412126" y="689021"/>
            <a:ext cx="11346128" cy="11977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" name="CuadroTexto 6"/>
          <p:cNvSpPr txBox="1"/>
          <p:nvPr/>
        </p:nvSpPr>
        <p:spPr>
          <a:xfrm>
            <a:off x="412126" y="2034862"/>
            <a:ext cx="4555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REGISTRAR PEDIDO</a:t>
            </a:r>
            <a:endParaRPr lang="es-BO" sz="2400" dirty="0">
              <a:solidFill>
                <a:schemeClr val="accent5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08164" y="995500"/>
            <a:ext cx="902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DIAGRAMA DE SECUENCIAS</a:t>
            </a:r>
            <a:endParaRPr lang="es-BO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9" name="Imagen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652" y="2496527"/>
            <a:ext cx="6076515" cy="4225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6388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Rectángulo 3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412126" y="689021"/>
            <a:ext cx="11346128" cy="11977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708164" y="995500"/>
            <a:ext cx="902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DIAGRAMA DE SECUENCIAS</a:t>
            </a:r>
            <a:endParaRPr lang="es-BO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12126" y="2034862"/>
            <a:ext cx="4555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CONTROL DE INSUMOS</a:t>
            </a:r>
            <a:endParaRPr lang="es-BO" sz="2400" dirty="0">
              <a:solidFill>
                <a:schemeClr val="accent5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8" name="Imagen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123" y="2494213"/>
            <a:ext cx="6674134" cy="4213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7370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Rectángulo 3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412126" y="689021"/>
            <a:ext cx="11346128" cy="11977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708164" y="995500"/>
            <a:ext cx="902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DIAGRAMA DE SECUENCIAS</a:t>
            </a:r>
            <a:endParaRPr lang="es-BO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12126" y="2034862"/>
            <a:ext cx="5074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GENERAR REPORTE DE VENTAS</a:t>
            </a:r>
            <a:endParaRPr lang="es-BO" sz="2400" dirty="0">
              <a:solidFill>
                <a:schemeClr val="accent5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8" name="Imagen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454" y="2526297"/>
            <a:ext cx="7669819" cy="4135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586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" name="Rectángulo 6"/>
          <p:cNvSpPr/>
          <p:nvPr/>
        </p:nvSpPr>
        <p:spPr>
          <a:xfrm>
            <a:off x="412126" y="689021"/>
            <a:ext cx="11346128" cy="11977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8" name="CuadroTexto 7"/>
          <p:cNvSpPr txBox="1"/>
          <p:nvPr/>
        </p:nvSpPr>
        <p:spPr>
          <a:xfrm>
            <a:off x="708164" y="995500"/>
            <a:ext cx="7057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INTRODUCCIÓN </a:t>
            </a:r>
            <a:endParaRPr lang="es-BO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12126" y="2193235"/>
            <a:ext cx="113461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Hoy en día los sistemas de información proporcionan la comunicación y el poder de análisis que muchas empresas e instituciones requieren para llevar acabo el comercio y administrar en los negocios o servicios a una escala global.</a:t>
            </a:r>
          </a:p>
          <a:p>
            <a:pPr algn="just"/>
            <a:r>
              <a:rPr lang="es-BO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 </a:t>
            </a:r>
          </a:p>
          <a:p>
            <a:pPr algn="just"/>
            <a:r>
              <a:rPr lang="es-BO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Los negocios de comida rápida deberían contar con un sistema de información para las utilidades de las distintas secciones de servicios y la manera de manejar el seguimiento de control de los mismos; para tal efecto el presente proyecto tiene el propósito de apoyar y conyugar las operaciones cotidianas de la pizzería DIVINO SAPORI.</a:t>
            </a:r>
          </a:p>
          <a:p>
            <a:pPr algn="just"/>
            <a:r>
              <a:rPr lang="es-BO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 </a:t>
            </a:r>
          </a:p>
          <a:p>
            <a:pPr algn="just"/>
            <a:r>
              <a:rPr lang="es-BO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Esto se logrará mediante el sistema de información que puede administrar el negocio en sus distintas áreas (cocina, caja, mesa) para la preparación de su pizza, también el menú predeterminado y menú creativo. </a:t>
            </a:r>
          </a:p>
        </p:txBody>
      </p:sp>
    </p:spTree>
    <p:extLst>
      <p:ext uri="{BB962C8B-B14F-4D97-AF65-F5344CB8AC3E}">
        <p14:creationId xmlns:p14="http://schemas.microsoft.com/office/powerpoint/2010/main" val="3717761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126" y="4005329"/>
            <a:ext cx="11346128" cy="24469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1107505" y="2192380"/>
            <a:ext cx="99553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800" dirty="0" smtClean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IMPLEMENTACIÓN</a:t>
            </a:r>
            <a:endParaRPr lang="es-BO" sz="3800" dirty="0">
              <a:solidFill>
                <a:schemeClr val="accent5">
                  <a:lumMod val="50000"/>
                </a:schemeClr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679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Rectángulo 3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412126" y="689021"/>
            <a:ext cx="11346128" cy="11977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708164" y="995500"/>
            <a:ext cx="902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INTERFACES DE USUARIO</a:t>
            </a:r>
            <a:endParaRPr lang="es-BO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7" name="Imagen 6"/>
          <p:cNvPicPr/>
          <p:nvPr/>
        </p:nvPicPr>
        <p:blipFill rotWithShape="1">
          <a:blip r:embed="rId2"/>
          <a:srcRect l="5375"/>
          <a:stretch/>
        </p:blipFill>
        <p:spPr bwMode="auto">
          <a:xfrm>
            <a:off x="544846" y="3335889"/>
            <a:ext cx="5070475" cy="2913380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sk="http://schemas.microsoft.com/office/drawing/2018/sketchyshapes" xmlns:lc="http://schemas.openxmlformats.org/drawingml/2006/lockedCanva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n 7"/>
          <p:cNvPicPr/>
          <p:nvPr/>
        </p:nvPicPr>
        <p:blipFill rotWithShape="1">
          <a:blip r:embed="rId3"/>
          <a:srcRect l="5879"/>
          <a:stretch/>
        </p:blipFill>
        <p:spPr bwMode="auto">
          <a:xfrm>
            <a:off x="6689049" y="3335889"/>
            <a:ext cx="5069205" cy="2913380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sk="http://schemas.microsoft.com/office/drawing/2018/sketchyshapes" xmlns:lc="http://schemas.openxmlformats.org/drawingml/2006/lockedCanva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412126" y="2198411"/>
            <a:ext cx="5203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INTERFAZ DE INICIO DEL USUARIO</a:t>
            </a:r>
            <a:endParaRPr lang="es-BO" sz="2400" dirty="0">
              <a:solidFill>
                <a:schemeClr val="accent5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555059" y="2198411"/>
            <a:ext cx="5203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INTERFAZ DE REGISTRO DEL CLIENTE</a:t>
            </a:r>
            <a:endParaRPr lang="es-BO" sz="2400" dirty="0">
              <a:solidFill>
                <a:schemeClr val="accent5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358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Rectángulo 3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412126" y="689021"/>
            <a:ext cx="11346128" cy="11977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708164" y="995500"/>
            <a:ext cx="902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INTERFACES DE USUARIO</a:t>
            </a:r>
            <a:endParaRPr lang="es-BO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12126" y="2198411"/>
            <a:ext cx="5203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INTERFAZ MENU PREDETERMINADO</a:t>
            </a:r>
            <a:endParaRPr lang="es-BO" sz="2400" dirty="0">
              <a:solidFill>
                <a:schemeClr val="accent5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555059" y="2198411"/>
            <a:ext cx="5203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INTERFAZ DE MENU INTERACTIVO</a:t>
            </a:r>
            <a:endParaRPr lang="es-BO" sz="2400" dirty="0">
              <a:solidFill>
                <a:schemeClr val="accent5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10" name="Imagen 9"/>
          <p:cNvPicPr/>
          <p:nvPr/>
        </p:nvPicPr>
        <p:blipFill rotWithShape="1">
          <a:blip r:embed="rId2"/>
          <a:srcRect l="6215"/>
          <a:stretch/>
        </p:blipFill>
        <p:spPr bwMode="auto">
          <a:xfrm>
            <a:off x="544846" y="3335889"/>
            <a:ext cx="5070475" cy="2913380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sk="http://schemas.microsoft.com/office/drawing/2018/sketchyshapes" xmlns:lc="http://schemas.openxmlformats.org/drawingml/2006/lockedCanva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n 11"/>
          <p:cNvPicPr/>
          <p:nvPr/>
        </p:nvPicPr>
        <p:blipFill rotWithShape="1">
          <a:blip r:embed="rId3"/>
          <a:srcRect l="8062"/>
          <a:stretch/>
        </p:blipFill>
        <p:spPr bwMode="auto">
          <a:xfrm>
            <a:off x="6689049" y="3335889"/>
            <a:ext cx="5069205" cy="291338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03345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Rectángulo 3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412126" y="689021"/>
            <a:ext cx="11346128" cy="11977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708164" y="995500"/>
            <a:ext cx="902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INTERFACES DE USUARIO</a:t>
            </a:r>
            <a:endParaRPr lang="es-BO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12126" y="2198411"/>
            <a:ext cx="5203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INTERFAZ DE ADMINISTRACION DE PIZZAS</a:t>
            </a:r>
            <a:endParaRPr lang="es-BO" sz="2400" dirty="0">
              <a:solidFill>
                <a:schemeClr val="accent5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555059" y="2198411"/>
            <a:ext cx="5203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INTERFAZ DE ADMINISTRACION DE INGREDIENTES</a:t>
            </a:r>
            <a:endParaRPr lang="es-BO" sz="2400" dirty="0">
              <a:solidFill>
                <a:schemeClr val="accent5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11" name="Imagen 10"/>
          <p:cNvPicPr/>
          <p:nvPr/>
        </p:nvPicPr>
        <p:blipFill>
          <a:blip r:embed="rId2"/>
          <a:stretch>
            <a:fillRect/>
          </a:stretch>
        </p:blipFill>
        <p:spPr>
          <a:xfrm>
            <a:off x="544846" y="3335889"/>
            <a:ext cx="5070475" cy="29133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n 11"/>
          <p:cNvPicPr/>
          <p:nvPr/>
        </p:nvPicPr>
        <p:blipFill>
          <a:blip r:embed="rId3"/>
          <a:stretch>
            <a:fillRect/>
          </a:stretch>
        </p:blipFill>
        <p:spPr>
          <a:xfrm>
            <a:off x="6689049" y="3335889"/>
            <a:ext cx="5069205" cy="29133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9227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Rectángulo 3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412126" y="689021"/>
            <a:ext cx="11346128" cy="11977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708164" y="995500"/>
            <a:ext cx="902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DIAGRAMA DE COMPONENTES</a:t>
            </a:r>
            <a:endParaRPr lang="es-BO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7" name="Imagen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64" y="2193235"/>
            <a:ext cx="10589794" cy="4303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182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Rectángulo 3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412126" y="689021"/>
            <a:ext cx="11346128" cy="11977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708164" y="995500"/>
            <a:ext cx="902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DIAGRAMA DE DESPLIEGUE</a:t>
            </a:r>
            <a:endParaRPr lang="es-BO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7" name="Imagen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62" y="2193235"/>
            <a:ext cx="9124733" cy="423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4191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126" y="4005329"/>
            <a:ext cx="11346128" cy="24469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1107505" y="2192380"/>
            <a:ext cx="99553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800" dirty="0" smtClean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CONCLUSIONES Y RECOMENDACIONES</a:t>
            </a:r>
            <a:endParaRPr lang="es-BO" sz="3800" dirty="0">
              <a:solidFill>
                <a:schemeClr val="accent5">
                  <a:lumMod val="50000"/>
                </a:schemeClr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793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Rectángulo 3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412126" y="689021"/>
            <a:ext cx="11346128" cy="11977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708164" y="995500"/>
            <a:ext cx="902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CONCLUSIONES</a:t>
            </a:r>
            <a:endParaRPr lang="es-BO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63847" y="2034862"/>
            <a:ext cx="1144268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logró diseñar y crear interfaces para tener a disposición los 2 menús iniciales (Menú predeterminado y Menú Hazlo tú mismo).</a:t>
            </a:r>
          </a:p>
          <a:p>
            <a:pPr marL="342900" lvl="0" indent="-342900" algn="just"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s-BO" sz="2400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consiguió generar una plataforma de entorno web para lograr el ingreso de los usuarios hacía el sistema, pero solo para dispositivos de escritorio.</a:t>
            </a:r>
          </a:p>
          <a:p>
            <a:pPr marL="342900" lvl="0" indent="-342900" algn="just"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s-BO" sz="2400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Durante el desarrollo del software conseguimos crear una Base de Datos funcional para la PIZZERIA “DIVINO SAPORI”, donde podrá manipular y mantener sus datos correctamente actualizados.</a:t>
            </a:r>
          </a:p>
          <a:p>
            <a:pPr marL="342900" lvl="0" indent="-342900" algn="just"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s-BO" sz="2400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conclusión y para finalizar el proceso de desarrollo alcanzamos el objetivo principal de desarrollar un sistema de información interactivo para la PIZZERIA “DIVINO SAPORI”</a:t>
            </a:r>
            <a:endParaRPr lang="es-BO" sz="24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26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3" name="Rectángulo 12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4" name="Rectángulo 13"/>
          <p:cNvSpPr/>
          <p:nvPr/>
        </p:nvSpPr>
        <p:spPr>
          <a:xfrm>
            <a:off x="412126" y="689021"/>
            <a:ext cx="11346128" cy="11977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5" name="CuadroTexto 14"/>
          <p:cNvSpPr txBox="1"/>
          <p:nvPr/>
        </p:nvSpPr>
        <p:spPr>
          <a:xfrm>
            <a:off x="708164" y="995500"/>
            <a:ext cx="7057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FORMULACION DEL PROBLEMA </a:t>
            </a:r>
            <a:endParaRPr lang="es-BO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12126" y="3326576"/>
            <a:ext cx="113461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¿Cómo optimizar la administración general, tratado hacía los clientes y mejorar la experiencia de la pizzería “DIVINO SAPORI”? </a:t>
            </a:r>
          </a:p>
        </p:txBody>
      </p:sp>
    </p:spTree>
    <p:extLst>
      <p:ext uri="{BB962C8B-B14F-4D97-AF65-F5344CB8AC3E}">
        <p14:creationId xmlns:p14="http://schemas.microsoft.com/office/powerpoint/2010/main" val="235036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Rectángulo 3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412126" y="689021"/>
            <a:ext cx="11346128" cy="11977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708164" y="995500"/>
            <a:ext cx="7057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OBJETIVOS </a:t>
            </a:r>
            <a:endParaRPr lang="es-BO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12126" y="2193235"/>
            <a:ext cx="11346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2400" dirty="0" smtClean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OBJETIVO GENERAL</a:t>
            </a:r>
          </a:p>
          <a:p>
            <a:pPr marL="342900" indent="-3429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BO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Desarrollar un sistema de información interactivo para la PIZZERIA “DIVINO SAPORI”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2126" y="3127263"/>
            <a:ext cx="113461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2400" dirty="0" smtClean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OBJETIVOS ESPECIFICOS</a:t>
            </a:r>
          </a:p>
          <a:p>
            <a:pPr marL="342900" indent="-3429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Diseñar y crear interfaces para tener a disposición los 2 menús iniciales (Menú predeterminado y Menú Hazlo tú mismo).</a:t>
            </a:r>
          </a:p>
          <a:p>
            <a:pPr marL="342900" indent="-3429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Generar una plataforma de entorno web para lograr el ingreso de los usuarios hacía el sistema por cualquier medio de su conveniencia.</a:t>
            </a:r>
          </a:p>
          <a:p>
            <a:pPr marL="342900" indent="-3429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Crear una Base de Datos funcional para la PIZZERIA “DIVINO SAPORI”, donde podrá manipular y mantener sus datos correctamente actualizados.</a:t>
            </a:r>
          </a:p>
          <a:p>
            <a:pPr marL="342900" indent="-3429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Desarrollar los subsistemas importantes para los empleados de la PIZZERIA “DIVINO SAPORI”, con la finalidad de hacer pruebas.</a:t>
            </a:r>
          </a:p>
          <a:p>
            <a:endParaRPr lang="es-BO" sz="2400" dirty="0" smtClean="0">
              <a:solidFill>
                <a:schemeClr val="accent5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14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12126" y="4005329"/>
            <a:ext cx="11346128" cy="24469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Rectángulo 5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" name="CuadroTexto 6"/>
          <p:cNvSpPr txBox="1"/>
          <p:nvPr/>
        </p:nvSpPr>
        <p:spPr>
          <a:xfrm>
            <a:off x="1107505" y="2192380"/>
            <a:ext cx="99553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800" dirty="0" smtClean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DETERMINACIÓN DE REQUISITOS</a:t>
            </a:r>
            <a:endParaRPr lang="es-BO" sz="3800" dirty="0">
              <a:solidFill>
                <a:schemeClr val="accent5">
                  <a:lumMod val="50000"/>
                </a:schemeClr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8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Rectángulo 3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412126" y="689021"/>
            <a:ext cx="11346128" cy="11977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708164" y="995500"/>
            <a:ext cx="902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MODELO DE CASOS DE USO DEL NEGOCIO </a:t>
            </a:r>
            <a:endParaRPr lang="es-BO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7" name="Imagen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13" y="2034862"/>
            <a:ext cx="7925553" cy="48231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58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Rectángulo 3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412126" y="689021"/>
            <a:ext cx="11346128" cy="11977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708164" y="995500"/>
            <a:ext cx="902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DIAGRAMA DE ACTIVIDADES</a:t>
            </a:r>
            <a:endParaRPr lang="es-BO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7" name="Imagen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900" y="2034862"/>
            <a:ext cx="4620579" cy="4659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820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Rectángulo 3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412126" y="689021"/>
            <a:ext cx="11346128" cy="11977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708164" y="995500"/>
            <a:ext cx="902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MODELO DE DOMINIO</a:t>
            </a:r>
            <a:endParaRPr lang="es-BO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7" name="Imagen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260" y="2193235"/>
            <a:ext cx="6263371" cy="45444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416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126" y="450763"/>
            <a:ext cx="3696236" cy="901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237072" y="450763"/>
            <a:ext cx="3696236" cy="90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Rectángulo 3"/>
          <p:cNvSpPr/>
          <p:nvPr/>
        </p:nvSpPr>
        <p:spPr>
          <a:xfrm>
            <a:off x="8062018" y="450763"/>
            <a:ext cx="3696236" cy="90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/>
          <p:cNvSpPr/>
          <p:nvPr/>
        </p:nvSpPr>
        <p:spPr>
          <a:xfrm>
            <a:off x="412126" y="689021"/>
            <a:ext cx="11346128" cy="11977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708164" y="995500"/>
            <a:ext cx="902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REQUISITOS FUNCIONALES</a:t>
            </a:r>
            <a:endParaRPr lang="es-BO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12126" y="2034862"/>
            <a:ext cx="113461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Controlar insumos para no fallar en la eficiencia del negocio.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Registrar empleados antes de empezar, para que cada uno tenga su acceso respectivo.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Registrar al Usuario para sus respectivos datos en el pedido. 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Realizar las ventas respectivas de Pizzas al cliente.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Un contador del precio que se va sumando a medida que el cliente modifica o aumenta su pedido antes de finalizar la compra.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Reportes de ventas de cada cajero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Generación de descuento por promoción o caso especial para el cliente.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Datos de contacto y dirección del Negocio.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Descripción de cada ventana antes de ingresar o realizar alguna acción.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BO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Genera un detalle de venta de un pedido tanto para el cajero como para el cocinero, para su debida preparación</a:t>
            </a:r>
            <a:endParaRPr lang="es-BO" sz="2400" dirty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965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667</Words>
  <Application>Microsoft Office PowerPoint</Application>
  <PresentationFormat>Panorámica</PresentationFormat>
  <Paragraphs>79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Gill Sans MT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eXit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ctech</dc:creator>
  <cp:lastModifiedBy>ctech</cp:lastModifiedBy>
  <cp:revision>10</cp:revision>
  <dcterms:created xsi:type="dcterms:W3CDTF">2019-12-27T16:37:08Z</dcterms:created>
  <dcterms:modified xsi:type="dcterms:W3CDTF">2019-12-27T18:00:41Z</dcterms:modified>
</cp:coreProperties>
</file>