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74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692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508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239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482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3887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098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149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01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91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99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48E6-D94A-4643-940E-D766D54DBFE6}" type="datetimeFigureOut">
              <a:rPr lang="es-BO" smtClean="0"/>
              <a:t>13/1/2020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110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ectángulo 6"/>
          <p:cNvSpPr/>
          <p:nvPr/>
        </p:nvSpPr>
        <p:spPr>
          <a:xfrm>
            <a:off x="412126" y="3052292"/>
            <a:ext cx="11346128" cy="33356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7505" y="1395509"/>
            <a:ext cx="99553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SISTEMA DE INFORMACIÓN INTERACTIVO PARA LA PIZZERÍA “DIVINO SAPORI”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12126" y="2657393"/>
            <a:ext cx="232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PROYECTO FINAL</a:t>
            </a:r>
            <a:endParaRPr lang="es-BO" sz="2000" dirty="0">
              <a:solidFill>
                <a:schemeClr val="accent5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774092" y="4818260"/>
            <a:ext cx="4984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BO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Noelia Choque </a:t>
            </a:r>
            <a:r>
              <a:rPr lang="es-BO" sz="24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Irahola</a:t>
            </a:r>
            <a:endParaRPr lang="es-BO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r"/>
            <a:r>
              <a:rPr lang="es-BO" sz="24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Lexer</a:t>
            </a:r>
            <a:r>
              <a:rPr lang="es-BO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Lazcano Ballesteros</a:t>
            </a:r>
          </a:p>
          <a:p>
            <a:pPr algn="r"/>
            <a:r>
              <a:rPr lang="es-BO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Juan Quiñones Rueda</a:t>
            </a:r>
          </a:p>
          <a:p>
            <a:pPr algn="r"/>
            <a:r>
              <a:rPr lang="es-BO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Jenny Ugarte Torrez</a:t>
            </a:r>
            <a:endParaRPr lang="es-BO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52320" y="3452402"/>
            <a:ext cx="705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Materia: SIS 3651 – Diseño de Sistemas I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1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REQUISITOS NO FUNCIONALES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11346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Al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ser un Sistema completamente interactivo, este debe ser amigable para cualquier usuario.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Sistema debe estar disponible a todas horas y para todos los usuarios.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Sistema debe ser confiable refiriéndose a que ninguno de sus datos debe ser compartido sin autorización.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Sistema debe ser eficiente, es decir que toda funcionalidad del sistema y transacción de negocio debe responder al usuario.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Sistema debe tener seguridad lógica y de datos con ello se dice que Los permisos de acceso al sistema podrán ser cambiados solamente por el administrador de acceso a datos (Supervisor).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Sistema no revelara a sus operadores otros datos personales de los clientes distintos a nombres y números de referencia.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Sistema debe proporcionar mensajes de error que sean informativos y orientados a usuario final.</a:t>
            </a:r>
          </a:p>
        </p:txBody>
      </p:sp>
    </p:spTree>
    <p:extLst>
      <p:ext uri="{BB962C8B-B14F-4D97-AF65-F5344CB8AC3E}">
        <p14:creationId xmlns:p14="http://schemas.microsoft.com/office/powerpoint/2010/main" val="319206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ANÁLISIS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ectángulo 7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ángulo 8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CuadroTexto 9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PAQUETES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6" name="Imagen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93" y="2581621"/>
            <a:ext cx="2397744" cy="2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46" y="2193235"/>
            <a:ext cx="3042343" cy="3532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69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CASOS DE USO DEL SISTEMA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94" y="2034862"/>
            <a:ext cx="6941434" cy="450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7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CLASES ANÁLISIS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56" y="2193235"/>
            <a:ext cx="6967872" cy="4351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41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DISEÑO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0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SECUENCIAS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455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REALIZAR PEDIDO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29" y="2496527"/>
            <a:ext cx="6861499" cy="41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82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455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REGISTRAR PEDIDO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SECUENCIAS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52" y="2496527"/>
            <a:ext cx="6076515" cy="4225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38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SECUENCIAS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455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CONTROL DE INSUMOS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23" y="2494213"/>
            <a:ext cx="6674134" cy="4213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37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SECUENCIAS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507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GENERAR REPORTE DE VENTAS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54" y="2526297"/>
            <a:ext cx="7669819" cy="413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86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ectángulo 6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/>
          <p:cNvSpPr txBox="1"/>
          <p:nvPr/>
        </p:nvSpPr>
        <p:spPr>
          <a:xfrm>
            <a:off x="708164" y="995500"/>
            <a:ext cx="705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INTRODUCCIÓN 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12126" y="2193235"/>
            <a:ext cx="11346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Hoy en día los sistemas de información proporcionan la comunicación y el poder de análisis que muchas empresas e instituciones requieren para llevar acabo el comercio y administrar en los negocios o servicios a una escala global.</a:t>
            </a:r>
          </a:p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 </a:t>
            </a:r>
          </a:p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Los negocios de comida rápida deberían contar con un sistema de información para las utilidades de las distintas secciones de servicios y la manera de manejar el seguimiento de control de los mismos; para tal efecto el presente proyecto tiene el propósito de apoyar y conyugar las operaciones cotidianas de la pizzería DIVINO SAPORI.</a:t>
            </a:r>
          </a:p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 </a:t>
            </a:r>
          </a:p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Esto se logrará mediante el sistema de información que puede administrar el negocio en sus distintas áreas (cocina, caja, mesa) para la preparación de su pizza, también el menú predeterminado y menú creativo. </a:t>
            </a:r>
          </a:p>
        </p:txBody>
      </p:sp>
    </p:spTree>
    <p:extLst>
      <p:ext uri="{BB962C8B-B14F-4D97-AF65-F5344CB8AC3E}">
        <p14:creationId xmlns:p14="http://schemas.microsoft.com/office/powerpoint/2010/main" val="371776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IMPLEMENTACIÓN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7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INTERFACES DE USUARIO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5375"/>
          <a:stretch/>
        </p:blipFill>
        <p:spPr bwMode="auto">
          <a:xfrm>
            <a:off x="544846" y="3335889"/>
            <a:ext cx="5070475" cy="291338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lc="http://schemas.openxmlformats.org/drawingml/2006/lockedCanvas" xmlns:ask="http://schemas.microsoft.com/office/drawing/2018/sketchyshapes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5879"/>
          <a:stretch/>
        </p:blipFill>
        <p:spPr bwMode="auto">
          <a:xfrm>
            <a:off x="6689049" y="3335889"/>
            <a:ext cx="5069205" cy="291338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lc="http://schemas.openxmlformats.org/drawingml/2006/lockedCanvas" xmlns:ask="http://schemas.microsoft.com/office/drawing/2018/sketchyshapes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12126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INICIO DEL USUARIO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55059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REGISTRO DEL CLIENTE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5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INTERFACES DE USUARIO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MENU PREDETERMINADO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55059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MENU INTERACTIVO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0" name="Imagen 9"/>
          <p:cNvPicPr/>
          <p:nvPr/>
        </p:nvPicPr>
        <p:blipFill rotWithShape="1">
          <a:blip r:embed="rId2"/>
          <a:srcRect l="6215"/>
          <a:stretch/>
        </p:blipFill>
        <p:spPr bwMode="auto">
          <a:xfrm>
            <a:off x="544846" y="3335889"/>
            <a:ext cx="5070475" cy="291338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lc="http://schemas.openxmlformats.org/drawingml/2006/lockedCanvas" xmlns:ask="http://schemas.microsoft.com/office/drawing/2018/sketchyshapes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3"/>
          <a:srcRect l="8062"/>
          <a:stretch/>
        </p:blipFill>
        <p:spPr bwMode="auto">
          <a:xfrm>
            <a:off x="6689049" y="3335889"/>
            <a:ext cx="5069205" cy="291338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334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INTERFACES DE USUARIO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ADMINISTRACION DE PIZZAS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55059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ADMINISTRACION DE INGREDIENTES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magen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44846" y="3335889"/>
            <a:ext cx="5070475" cy="2913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689049" y="3335889"/>
            <a:ext cx="5069205" cy="2913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22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COMPONENTES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4" y="2193235"/>
            <a:ext cx="10589794" cy="4303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18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DESPLIEGUE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62" y="2193235"/>
            <a:ext cx="9124733" cy="423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19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CONCLUSIONES Y RECOMENDACIONES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9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CONCLUSIONES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3847" y="2034862"/>
            <a:ext cx="11442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logró diseñar y crear interfaces para tener a disposición los 2 menús iniciales (Menú predeterminado y Menú Hazlo tú mismo).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s-BO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consiguió generar una plataforma de entorno web para lograr el ingreso de los usuarios hacía el sistema, pero solo para dispositivos de escritorio.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s-BO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el desarrollo del software conseguimos crear una Base de Datos funcional para la PIZZERIA “DIVINO SAPORI”, donde podrá manipular y mantener sus datos correctamente actualizados.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s-BO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conclusión y para finalizar el proceso de desarrollo alcanzamos el objetivo principal de desarrollar un sistema de información interactivo para la PIZZERIA “DIVINO SAPORI”</a:t>
            </a:r>
            <a:endParaRPr lang="es-BO" sz="2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Rectángulo 12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ectángulo 13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CuadroTexto 14"/>
          <p:cNvSpPr txBox="1"/>
          <p:nvPr/>
        </p:nvSpPr>
        <p:spPr>
          <a:xfrm>
            <a:off x="708164" y="995500"/>
            <a:ext cx="705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FORMULACION DEL PROBLEMA 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12126" y="3326576"/>
            <a:ext cx="11346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/>
              <a:t>¿De qué manera reducir las colas de espera producidas por la mala atención hacia los clientes en la pizzería “DIVINO SAPORI”? 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5036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705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OBJETIVOS 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193235"/>
            <a:ext cx="113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OBJETIVO </a:t>
            </a:r>
            <a:r>
              <a:rPr lang="es-MX" sz="24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GENERAL</a:t>
            </a:r>
          </a:p>
          <a:p>
            <a:r>
              <a:rPr lang="es-MX" sz="2400" dirty="0">
                <a:latin typeface="Gill Sans MT" panose="020B0502020104020203" pitchFamily="34" charset="0"/>
              </a:rPr>
              <a:t>Desarrollar un sistema de información interactivo para la PIZZERIA “DIVINO SAPORI”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2126" y="3127263"/>
            <a:ext cx="11346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OBJETIVOS ESPECIFICOS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Diseñar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y crear interfaces para tener a disposición los 2 menús iniciales (Menú predeterminado y Menú Hazlo tú mismo).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Generar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una plataforma de entorno web para lograr el ingreso de los usuarios </a:t>
            </a: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hacía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sistema por cualquier medio de su conveniencia.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Crear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una Base de Datos funcional para la PIZZERIA “DIVINO SAPORI”, donde podrá manipular y mantener sus datos correctamente actualizados.</a:t>
            </a:r>
          </a:p>
          <a:p>
            <a:endParaRPr lang="es-BO" sz="2400" dirty="0" smtClean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4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Rectángulo 5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CuadroTexto 6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DETERMINACIÓN DE REQUISITOS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MODELO DE CASOS DE USO DEL NEGOCIO 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13" y="2034862"/>
            <a:ext cx="7925553" cy="4823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8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ACTIVIDADES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00" y="2034862"/>
            <a:ext cx="4620579" cy="4659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2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MODELO DE DOMINIO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60" y="2193235"/>
            <a:ext cx="6263371" cy="4544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16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REQUISITOS FUNCIONALES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11346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Controlar insumos para no fallar en la eficiencia del negocio.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Registrar empleados antes de empezar, para que cada uno tenga su acceso respectivo.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Registrar al Usuario para sus respectivos datos en el pedido.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Realizar las ventas respectivas de Pizzas al cliente.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Un contador del precio que se va sumando a medida que el cliente modifica o aumenta su pedido antes de finalizar la compra.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Reportes de ventas de cada </a:t>
            </a: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cajero.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Datos de contacto y dirección del </a:t>
            </a: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Negocio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6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621</Words>
  <Application>Microsoft Office PowerPoint</Application>
  <PresentationFormat>Panorámica</PresentationFormat>
  <Paragraphs>76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Gill Sans MT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eXit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ctech</dc:creator>
  <cp:lastModifiedBy>Usuario de Windows</cp:lastModifiedBy>
  <cp:revision>13</cp:revision>
  <dcterms:created xsi:type="dcterms:W3CDTF">2019-12-27T16:37:08Z</dcterms:created>
  <dcterms:modified xsi:type="dcterms:W3CDTF">2020-01-13T08:11:47Z</dcterms:modified>
</cp:coreProperties>
</file>