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93"/>
    <p:restoredTop sz="94648"/>
  </p:normalViewPr>
  <p:slideViewPr>
    <p:cSldViewPr snapToGrid="0" snapToObjects="1">
      <p:cViewPr varScale="1">
        <p:scale>
          <a:sx n="77" d="100"/>
          <a:sy n="77" d="100"/>
        </p:scale>
        <p:origin x="19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2426-88E1-9745-A7F2-B79928D3339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A687-5B60-2C4E-9647-61F3B5DBF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32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2426-88E1-9745-A7F2-B79928D3339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A687-5B60-2C4E-9647-61F3B5DBF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2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2426-88E1-9745-A7F2-B79928D3339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A687-5B60-2C4E-9647-61F3B5DBF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8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2426-88E1-9745-A7F2-B79928D3339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A687-5B60-2C4E-9647-61F3B5DBF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8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2426-88E1-9745-A7F2-B79928D3339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A687-5B60-2C4E-9647-61F3B5DBF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52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2426-88E1-9745-A7F2-B79928D3339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A687-5B60-2C4E-9647-61F3B5DBF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0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2426-88E1-9745-A7F2-B79928D3339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A687-5B60-2C4E-9647-61F3B5DBF14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23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2426-88E1-9745-A7F2-B79928D3339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A687-5B60-2C4E-9647-61F3B5DBF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2426-88E1-9745-A7F2-B79928D3339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A687-5B60-2C4E-9647-61F3B5DBF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2426-88E1-9745-A7F2-B79928D3339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A687-5B60-2C4E-9647-61F3B5DBF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5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0FE2426-88E1-9745-A7F2-B79928D3339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A687-5B60-2C4E-9647-61F3B5DBF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6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0FE2426-88E1-9745-A7F2-B79928D3339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545A687-5B60-2C4E-9647-61F3B5DBF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3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B351-0436-9648-BCC5-05896E16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Analoge</a:t>
            </a:r>
            <a:r>
              <a:rPr lang="en-US" dirty="0"/>
              <a:t> </a:t>
            </a:r>
            <a:r>
              <a:rPr lang="en-US" dirty="0" err="1"/>
              <a:t>Farben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A7B17-64B5-DC4B-B845-EA250DC0B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can I find them in the color-wheel?</a:t>
            </a:r>
          </a:p>
          <a:p>
            <a:pPr marL="0" indent="0">
              <a:buNone/>
            </a:pPr>
            <a:r>
              <a:rPr lang="en-US" dirty="0"/>
              <a:t>	Sie </a:t>
            </a:r>
            <a:r>
              <a:rPr lang="en-US" dirty="0" err="1"/>
              <a:t>stehen</a:t>
            </a:r>
            <a:r>
              <a:rPr lang="en-US" dirty="0"/>
              <a:t> </a:t>
            </a:r>
            <a:r>
              <a:rPr lang="en-US" dirty="0" err="1"/>
              <a:t>direkt</a:t>
            </a:r>
            <a:r>
              <a:rPr lang="en-US" dirty="0"/>
              <a:t> </a:t>
            </a:r>
            <a:r>
              <a:rPr lang="en-US" dirty="0" err="1"/>
              <a:t>neben</a:t>
            </a:r>
            <a:r>
              <a:rPr lang="en-US" dirty="0"/>
              <a:t> </a:t>
            </a:r>
            <a:r>
              <a:rPr lang="en-US" dirty="0" err="1"/>
              <a:t>einander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are they of interest?</a:t>
            </a:r>
          </a:p>
          <a:p>
            <a:pPr marL="0" indent="0">
              <a:buNone/>
            </a:pPr>
            <a:r>
              <a:rPr lang="en-US" dirty="0"/>
              <a:t>	Um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Stimmung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kreieren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Themeraturen</a:t>
            </a:r>
            <a:r>
              <a:rPr lang="en-US" dirty="0"/>
              <a:t> </a:t>
            </a:r>
            <a:r>
              <a:rPr lang="en-US" dirty="0" err="1"/>
              <a:t>darustellen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060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A33DD4-36A9-084E-B96A-839B540B1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056"/>
            <a:ext cx="12192000" cy="622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8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electronics&#13;&#10;&#13;&#10;Description automatically generated">
            <a:extLst>
              <a:ext uri="{FF2B5EF4-FFF2-40B4-BE49-F238E27FC236}">
                <a16:creationId xmlns:a16="http://schemas.microsoft.com/office/drawing/2014/main" id="{FBFDF357-5954-444F-BB40-28AA73B79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727"/>
            <a:ext cx="6268337" cy="6234545"/>
          </a:xfrm>
          <a:prstGeom prst="rect">
            <a:avLst/>
          </a:prstGeom>
        </p:spPr>
      </p:pic>
      <p:pic>
        <p:nvPicPr>
          <p:cNvPr id="8" name="Picture 7" descr="A picture containing vector graphics&#13;&#10;&#13;&#10;Description automatically generated">
            <a:extLst>
              <a:ext uri="{FF2B5EF4-FFF2-40B4-BE49-F238E27FC236}">
                <a16:creationId xmlns:a16="http://schemas.microsoft.com/office/drawing/2014/main" id="{4250EE78-2AD2-A14F-9A45-8500C3C3A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337" y="1047402"/>
            <a:ext cx="5812031" cy="451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3345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{E651B840-0D44-3343-B128-7C0818C69794}tf10001120</Template>
  <TotalTime>13</TotalTime>
  <Words>11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Parcel</vt:lpstr>
      <vt:lpstr>Analoge Farben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Analoge Farben</dc:title>
  <dc:creator>Noelia Chicharro</dc:creator>
  <cp:lastModifiedBy>Noelia Chicharro</cp:lastModifiedBy>
  <cp:revision>2</cp:revision>
  <dcterms:created xsi:type="dcterms:W3CDTF">2019-03-25T17:52:41Z</dcterms:created>
  <dcterms:modified xsi:type="dcterms:W3CDTF">2019-03-25T18:06:31Z</dcterms:modified>
</cp:coreProperties>
</file>