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18"/>
    <p:restoredTop sz="94694"/>
  </p:normalViewPr>
  <p:slideViewPr>
    <p:cSldViewPr snapToGrid="0" snapToObjects="1">
      <p:cViewPr varScale="1">
        <p:scale>
          <a:sx n="126" d="100"/>
          <a:sy n="126" d="100"/>
        </p:scale>
        <p:origin x="208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0A8B3-691C-0A4A-B319-041DB8E8D8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Unterschied</a:t>
            </a:r>
            <a:r>
              <a:rPr lang="en-US" dirty="0"/>
              <a:t> von http </a:t>
            </a:r>
            <a:r>
              <a:rPr lang="en-US" dirty="0" err="1"/>
              <a:t>zu</a:t>
            </a:r>
            <a:r>
              <a:rPr lang="en-US" dirty="0"/>
              <a:t> https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93DA-D52B-5F43-88CA-A728A27053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Noelia </a:t>
            </a:r>
            <a:r>
              <a:rPr lang="en-US" dirty="0" err="1"/>
              <a:t>Chicharro</a:t>
            </a:r>
            <a:endParaRPr lang="en-US" dirty="0"/>
          </a:p>
          <a:p>
            <a:r>
              <a:rPr lang="en-US" dirty="0"/>
              <a:t>WDD 319</a:t>
            </a:r>
          </a:p>
        </p:txBody>
      </p:sp>
    </p:spTree>
    <p:extLst>
      <p:ext uri="{BB962C8B-B14F-4D97-AF65-F5344CB8AC3E}">
        <p14:creationId xmlns:p14="http://schemas.microsoft.com/office/powerpoint/2010/main" val="3592785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06ABAF8-A5F0-4E99-AB6D-67BFBB982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141454-8CED-4B4C-ACFD-46B3356DB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Hypertext Transfer Protocol </a:t>
            </a:r>
          </a:p>
        </p:txBody>
      </p:sp>
      <p:sp>
        <p:nvSpPr>
          <p:cNvPr id="13" name="Rounded Rectangle 7">
            <a:extLst>
              <a:ext uri="{FF2B5EF4-FFF2-40B4-BE49-F238E27FC236}">
                <a16:creationId xmlns:a16="http://schemas.microsoft.com/office/drawing/2014/main" id="{5F7833E7-6A14-4F78-A2DD-5640A4F6C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290" y="620720"/>
            <a:ext cx="6884079" cy="5597200"/>
          </a:xfrm>
          <a:prstGeom prst="roundRect">
            <a:avLst>
              <a:gd name="adj" fmla="val 3812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Picture 5" descr="A picture containing object, antenna&#10;&#10;Description automatically generated">
            <a:extLst>
              <a:ext uri="{FF2B5EF4-FFF2-40B4-BE49-F238E27FC236}">
                <a16:creationId xmlns:a16="http://schemas.microsoft.com/office/drawing/2014/main" id="{51A484EE-42B7-D44E-BD90-511073036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544" y="1940428"/>
            <a:ext cx="5915570" cy="295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3620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7">
            <a:extLst>
              <a:ext uri="{FF2B5EF4-FFF2-40B4-BE49-F238E27FC236}">
                <a16:creationId xmlns:a16="http://schemas.microsoft.com/office/drawing/2014/main" id="{D82A7942-5631-47FC-9908-0E14371AE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20720"/>
            <a:ext cx="10928687" cy="5593813"/>
          </a:xfrm>
          <a:prstGeom prst="roundRect">
            <a:avLst>
              <a:gd name="adj" fmla="val 3812"/>
            </a:avLst>
          </a:prstGeom>
          <a:solidFill>
            <a:srgbClr val="FFFFFF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picture containing object, antenna&#10;&#10;Description automatically generated">
            <a:extLst>
              <a:ext uri="{FF2B5EF4-FFF2-40B4-BE49-F238E27FC236}">
                <a16:creationId xmlns:a16="http://schemas.microsoft.com/office/drawing/2014/main" id="{247B7B09-2B01-7549-AB09-3CC08F67DFD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1454566" y="1103321"/>
            <a:ext cx="9306488" cy="462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197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7">
            <a:extLst>
              <a:ext uri="{FF2B5EF4-FFF2-40B4-BE49-F238E27FC236}">
                <a16:creationId xmlns:a16="http://schemas.microsoft.com/office/drawing/2014/main" id="{D82A7942-5631-47FC-9908-0E14371AE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20720"/>
            <a:ext cx="10928687" cy="5593813"/>
          </a:xfrm>
          <a:prstGeom prst="roundRect">
            <a:avLst>
              <a:gd name="adj" fmla="val 3812"/>
            </a:avLst>
          </a:prstGeom>
          <a:solidFill>
            <a:srgbClr val="FFFFFF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B9C284-A8DB-4946-AF65-F4ABCC021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114" y="1103321"/>
            <a:ext cx="9497392" cy="462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759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66CAC8-192C-B845-9523-219BA8559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965649"/>
            <a:ext cx="9905998" cy="1905000"/>
          </a:xfrm>
        </p:spPr>
        <p:txBody>
          <a:bodyPr/>
          <a:lstStyle/>
          <a:p>
            <a:pPr algn="ctr"/>
            <a:r>
              <a:rPr lang="en-US" dirty="0"/>
              <a:t>Secure Socket Layer / </a:t>
            </a:r>
            <a:r>
              <a:rPr lang="en-US" dirty="0" err="1"/>
              <a:t>ssl</a:t>
            </a:r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B07B0FC2-C0C0-434A-B3DC-6B440F4CE855}"/>
              </a:ext>
            </a:extLst>
          </p:cNvPr>
          <p:cNvSpPr txBox="1">
            <a:spLocks/>
          </p:cNvSpPr>
          <p:nvPr/>
        </p:nvSpPr>
        <p:spPr>
          <a:xfrm>
            <a:off x="1141413" y="3987351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Transport LAYER SECURITY / </a:t>
            </a:r>
            <a:r>
              <a:rPr lang="en-US" dirty="0" err="1"/>
              <a:t>tls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7542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D31A6-CE79-3E43-A7A6-A2FD1AEBB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76960"/>
            <a:ext cx="9905998" cy="1905000"/>
          </a:xfrm>
        </p:spPr>
        <p:txBody>
          <a:bodyPr/>
          <a:lstStyle/>
          <a:p>
            <a:pPr algn="ctr"/>
            <a:r>
              <a:rPr lang="en-US" dirty="0" err="1"/>
              <a:t>dANKE</a:t>
            </a:r>
            <a:r>
              <a:rPr lang="en-US" dirty="0"/>
              <a:t> FÜR DIE </a:t>
            </a:r>
            <a:r>
              <a:rPr lang="en-US" dirty="0" err="1"/>
              <a:t>aUFMERKAMKEIT</a:t>
            </a:r>
            <a:r>
              <a:rPr lang="en-US" dirty="0"/>
              <a:t>.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pic>
        <p:nvPicPr>
          <p:cNvPr id="4" name="Picture 3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5328E1F8-119A-D348-B014-7E955A8CF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786" y="2636381"/>
            <a:ext cx="7251252" cy="422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079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28</Words>
  <Application>Microsoft Macintosh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Mesh</vt:lpstr>
      <vt:lpstr>Unterschied von http zu https</vt:lpstr>
      <vt:lpstr>Hypertext Transfer Protocol </vt:lpstr>
      <vt:lpstr>PowerPoint Presentation</vt:lpstr>
      <vt:lpstr>PowerPoint Presentation</vt:lpstr>
      <vt:lpstr>Secure Socket Layer / ssl</vt:lpstr>
      <vt:lpstr>dANKE FÜR DIE aUFMERKAMKEIT. 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Unterschied von http zu https</dc:title>
  <dc:creator>Noelia Chicharro</dc:creator>
  <cp:lastModifiedBy>Noelia Chicharro</cp:lastModifiedBy>
  <cp:revision>4</cp:revision>
  <dcterms:created xsi:type="dcterms:W3CDTF">2019-05-04T09:07:54Z</dcterms:created>
  <dcterms:modified xsi:type="dcterms:W3CDTF">2019-05-04T09:32:35Z</dcterms:modified>
</cp:coreProperties>
</file>