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plodatos.famaf.unc.edu.ar/metodologia-y-modalidad-de-cursado/materias-obligatorias/" TargetMode="External"/><Relationship Id="rId4" Type="http://schemas.openxmlformats.org/officeDocument/2006/relationships/hyperlink" Target="https://famaf-nva.aulavirtual.unc.edu.ar/login/index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Mentorías DiploDatos 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Coordinadoras: Carolina Chavero - Yanina Iberra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50" y="118351"/>
            <a:ext cx="3562095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Pautas Generales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787100" y="190800"/>
            <a:ext cx="4204500" cy="4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3 Trabajos Prácticos (acordes a las </a:t>
            </a:r>
            <a:r>
              <a:rPr lang="es" sz="1100" u="sng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materias obligatorias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):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TP1- Análisis y Visualización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TP2 - Exploración y curación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TP3 - Supervisado y/o No supervisado (en caso de otra técnica como PLN, se requerirá una guía más fuerte por parte del mentor.)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Reuniones periódicas para guiar a los alumnos (tendrán dos grupos de 4 personas cada uno aprox.)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Respetar las fechas, en especial las de los videos, que no son negociables.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Disponibilizar TPs y Datasets por medio de un repositorio.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Las entregas y correcciones de los TPs se realizarán por medio del </a:t>
            </a:r>
            <a:r>
              <a:rPr lang="es" sz="1100" u="sng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aula virtual</a:t>
            </a:r>
            <a:r>
              <a:rPr lang="es" sz="11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6D9EEB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Consultas administrativas:</a:t>
            </a:r>
            <a:r>
              <a:rPr lang="es" sz="11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patricia.caceres@unc.edu.ar</a:t>
            </a:r>
            <a:endParaRPr sz="11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0900" y="239525"/>
            <a:ext cx="9063000" cy="47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Fechas importantes: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11/05 Entregable 1 - materia obligatoria (Análisis y Visualización)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Alumnos - 17/05: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presentaremos las descripciones de las mentorías a los alumnos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Alumnos -  20/05: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abriremos el formulario de inscripción para que los estudiantes elijan sus mentorías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Coordinadoras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22/05: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notificación a mentores y alumnos de cómo quedaron conformados los grupos de las mentorías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Mentores y Alumnos - Del 23/05 al 31/05: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primera reunión de cada mentor con sus grupos para presentar el dataset y el TP1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08/06 Entregable 2 - materia obligatoria (Exploración y Curación)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23/06 Mentorías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- Los alumnos entregan el práctico resuelto de análisis y visualización (</a:t>
            </a: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práctico 1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Desde el 24/06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- Presentación del TP2 a los alumnos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06/07 Entregable 3 - materia obligatoria (Introducción al Aprendizaje Automático)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17/07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- Los alumnos entregan el práctico resuelto de exploración y curación (</a:t>
            </a: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práctico 2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Desde el 18/07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- Presentación del TP3 a los alumnos</a:t>
            </a:r>
            <a:endParaRPr sz="13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27/07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- Entrega del video de presentación intermedia del proyecto</a:t>
            </a:r>
            <a:r>
              <a:rPr lang="es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s" sz="13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video - presentación 1</a:t>
            </a:r>
            <a:r>
              <a:rPr lang="es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03/08 Entregable 4 - materia obligatoria (Aprendizaje Supervisado)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01/09 Entregable 5 - materia obligatoria (Aprendizaje No Supervisado)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11/09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- Los alumnos entregan el  práctico de aprendizaje supervisado o no supervisado (</a:t>
            </a: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práctico 3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20124D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23/09 Mentoría 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- Entrega del video de presentación final de la mentoría</a:t>
            </a:r>
            <a:r>
              <a:rPr lang="es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s" sz="13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video - p</a:t>
            </a:r>
            <a:r>
              <a:rPr b="1" lang="es" sz="13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resentación 2</a:t>
            </a:r>
            <a:r>
              <a:rPr lang="es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10/11 y 11/11 Mentorías</a:t>
            </a:r>
            <a:r>
              <a:rPr lang="es" sz="13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- Jornadas de presentación de videos</a:t>
            </a:r>
            <a:endParaRPr sz="17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12675" y="69350"/>
            <a:ext cx="3490800" cy="6516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0124D"/>
                </a:solidFill>
              </a:rPr>
              <a:t>Hitos de la mentoría (en azul)</a:t>
            </a:r>
            <a:endParaRPr sz="1100">
              <a:solidFill>
                <a:srgbClr val="20124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Hitos de las materias obligatorias (en blanco)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Muchas gracias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