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3b2fea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3b2fea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ea29ed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ea29ed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ea29ed7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ea29ed7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ea29ed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ea29ed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ea29ed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ea29ed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ea29ed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ea29ed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ea29ed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ea29ed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ea29ed7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ea29ed7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18925" y="1311700"/>
            <a:ext cx="46059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Medicitas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249850"/>
            <a:ext cx="34707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Laura Paz Salas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Diego Pino González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Noelia Gómez del Amo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Carlos Pérez Fernández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204950" y="2703063"/>
            <a:ext cx="13497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Grupo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¿Qué es Medicitas?</a:t>
            </a:r>
            <a:endParaRPr sz="3200"/>
          </a:p>
        </p:txBody>
      </p:sp>
      <p:sp>
        <p:nvSpPr>
          <p:cNvPr id="142" name="Google Shape;142;p14"/>
          <p:cNvSpPr txBox="1"/>
          <p:nvPr/>
        </p:nvSpPr>
        <p:spPr>
          <a:xfrm>
            <a:off x="1297500" y="1567550"/>
            <a:ext cx="6821100" cy="3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Aplicación móvil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Gestión y solicitud de citas sanitarias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Complementario a los sistemas actuales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Versiones para pacientes y médicos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Actualmente...</a:t>
            </a:r>
            <a:endParaRPr sz="3200"/>
          </a:p>
        </p:txBody>
      </p:sp>
      <p:sp>
        <p:nvSpPr>
          <p:cNvPr id="148" name="Google Shape;148;p15"/>
          <p:cNvSpPr txBox="1"/>
          <p:nvPr/>
        </p:nvSpPr>
        <p:spPr>
          <a:xfrm>
            <a:off x="1297500" y="1307850"/>
            <a:ext cx="7168800" cy="3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Solicitud sencilla, y después...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Incertidumbre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Largos tiempos de espera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Necesario permanecer en la sala de espera para que te llamen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Y los médicos: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Salir de la consulta para llamar a cada paciente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Comprobar la presencia en la sala de espera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Actualmente...</a:t>
            </a:r>
            <a:endParaRPr sz="32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438" y="1267050"/>
            <a:ext cx="5541025" cy="35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¡Se acabó! </a:t>
            </a:r>
            <a:endParaRPr sz="3200"/>
          </a:p>
        </p:txBody>
      </p:sp>
      <p:sp>
        <p:nvSpPr>
          <p:cNvPr id="160" name="Google Shape;160;p17"/>
          <p:cNvSpPr txBox="1"/>
          <p:nvPr/>
        </p:nvSpPr>
        <p:spPr>
          <a:xfrm>
            <a:off x="1297500" y="1443150"/>
            <a:ext cx="39570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 Medicitas: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Consulta el progreso de las citas en tiempo real, las anteriores, cuáles han terminado… Incluso una estimación del retraso de tu cita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10925" l="5830" r="5830" t="11368"/>
          <a:stretch/>
        </p:blipFill>
        <p:spPr>
          <a:xfrm>
            <a:off x="6191150" y="873275"/>
            <a:ext cx="2105050" cy="37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¡Se acabó! </a:t>
            </a:r>
            <a:endParaRPr sz="3200"/>
          </a:p>
        </p:txBody>
      </p:sp>
      <p:sp>
        <p:nvSpPr>
          <p:cNvPr id="167" name="Google Shape;167;p18"/>
          <p:cNvSpPr txBox="1"/>
          <p:nvPr/>
        </p:nvSpPr>
        <p:spPr>
          <a:xfrm>
            <a:off x="1297500" y="1443150"/>
            <a:ext cx="39570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 Medicitas: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Gestiona las citas de tus pacientes fácilmente, posponlas si se retrasa, o elimínalas para notificar al siguiente que puede entrar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11009" l="6050" r="5750" t="11296"/>
          <a:stretch/>
        </p:blipFill>
        <p:spPr>
          <a:xfrm>
            <a:off x="6192000" y="874800"/>
            <a:ext cx="2106000" cy="38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Medicitas...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10112" l="18906" r="16718" t="13562"/>
          <a:stretch/>
        </p:blipFill>
        <p:spPr>
          <a:xfrm>
            <a:off x="2118950" y="1085825"/>
            <a:ext cx="5396026" cy="35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</a:t>
            </a:r>
            <a:r>
              <a:rPr lang="es"/>
              <a:t>c</a:t>
            </a:r>
            <a:r>
              <a:rPr lang="es"/>
              <a:t>on Medicitas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12232" l="9836" r="9932" t="11692"/>
          <a:stretch/>
        </p:blipFill>
        <p:spPr>
          <a:xfrm>
            <a:off x="1539350" y="1307850"/>
            <a:ext cx="6581501" cy="35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resumen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297500" y="1307850"/>
            <a:ext cx="7168800" cy="3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 móvil: Acceso rápido y cómodo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Todo en uno: Una aplicación, todas las funcionalidades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Reducción drástica de tiempos de espera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Notificaciones de turno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000" y="2293150"/>
            <a:ext cx="1638300" cy="24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