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3729-6C4C-CB4C-B309-A7D051B4E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CF8B8-61CD-17AC-B828-228238C36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1CAB-4A63-7966-1065-CEAAA9F1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D2BD-FD24-12EF-C347-8F5F4DA3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B5C5-F433-4DD0-0584-5956F3A4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5B94-C294-64EE-6315-623CFE9E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225-7E74-7622-B873-FD83EB202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0F08-8583-73B4-AAEE-4B08F1E9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1326-85D7-90A9-3AC3-923BFBC7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0707-E537-EB85-B5BD-5207294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3C633-F740-DFE1-E736-04AA13160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2724C-7797-8C8C-D26B-9161694E3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13AC-19A9-37F8-FAFB-4167D331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976E-5315-1167-3940-39623CE0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9021-8034-C7BA-ABEF-5A525395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F63D-5DC9-2056-0FC4-D611C7A8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3F9B-34EB-43D7-81D2-D16F9137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B29C-4F7F-A0EB-01E4-83FF306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335A-1C21-4E2D-2799-07E5C529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2750-8EE2-5ACF-F1E9-66D98818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3BBC-A680-DF6A-0219-BA859389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319A-09CB-1226-D5CD-AC0B81CD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1F42-3AB0-578F-3C0A-2412ADC5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DCAF-D0E5-7BFD-5C45-E33F679B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1A1E-8C8D-ABA5-BE3C-67CED481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B8F8-5E72-1AF3-640B-EA3A8803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A7E5-E0B4-8BD6-2807-93A00667A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F366A-47FA-8A87-1967-D6E654DB1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A02D-D40B-762E-B4DE-6E983BAD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DE7E-8181-DFC5-99ED-CB346A01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A8815-04D0-5ABC-3729-564FA0EC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7CB2-A591-156D-D9B8-5B109A9D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2993-7A7A-E164-C2C2-B99C909F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9C7E7-9221-7FF9-6A15-C5B082924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827C6-99B0-6DD5-E15E-788A96720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9B7C9-9772-1264-4A28-8AB0ADAE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CF42D-0124-4B5F-9F20-D4362187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3F4D0-812F-10FD-3CFF-88548FF8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BACF0-BF94-BC96-8284-8140BF55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0DD5-042C-AF1D-06DC-6216ECAB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25FBC-075C-C402-A68F-9FA4FC2B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4F849-38E2-3050-C311-7C88C044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D9B29-BEB5-68E3-5CB6-0B8CAB3C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61AEE-7DAC-93BB-55FC-3F87FAF3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BC71-1252-6AB1-279D-5489F977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49998-F0FE-8E9B-4084-1748C8E0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F476-F5E1-8093-A34F-34812857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D207-DD07-BCF6-2E93-04E1F511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038FE-5154-32A1-236D-0BBE4F5C2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F1DCB-367B-2500-6D91-5327695D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3C7CD-88D3-D1F1-CB8B-9AC4881E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8490B-CC14-4DC5-1576-EA799801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786B-84AC-85DE-4EC7-A48AA9AF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12A26-8523-4206-8459-645205C8B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6D5B-A3C2-0DC4-BBF4-D9C2EA98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1AD98-5B95-D9CC-36BE-C455C9E5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23D6B-4767-E160-3BEC-E2B1ADA7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95AA-482D-90BD-D2C0-B388C9CF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D78B9-7BC6-C3CD-A22D-14B4618D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07AC2-7EC1-5914-BD53-4BE62BE2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C747-AA80-03F8-3A5A-F8AF23C89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E076-C038-48BD-A1BD-B06E5C9B9F2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91C4-E954-719A-D7DB-403E3CA42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32A8-23F0-3ACE-3452-2889E75FB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E7B48-EFDE-4E7C-870F-DED443C7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4DDD-0706-8D1E-B18B-5705AB2E2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Cyberpesten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A8F77-2471-6049-9F26-16A65C224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ED9C-9D2A-F460-DBD6-67455163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Inleiding: Wat is cyberpesten en waarom is het een groot probleem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9B16-A2E7-2E4E-783B-F0F10A06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Definitie van cyberpesten: Het gebruik van digitale technologie, zoals internet en sociale media, om andere mensen te pesten of te beledigen.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Statistieken over de omvang van cyberpesten: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58% van de adolescenten in de leeftijd van 12-17 jaar heeft ooit cyberpesten meegemaakt of heeft het zelf gedaan. (Bron: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Cyberbullying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Research Center)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34% van de jongeren in de leeftijd van 12-17 jaar heeft ooit een seksueel expliciete foto of video van zichzelf online gedeeld. (Bron: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Cyberbullying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Research Center)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Waarom mensen cyberpesten: Uit frustratie, jaloezie, boosheid of een gebrek aan empathie. Soms denken pestkoppen dat het anoniem pesten is en dat niemand hen kan traceren, daarom voelen ze zich veilig en ongestraft.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D29C-8DB4-1654-EEB2-0E177ABF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Vormen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van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cyberpesten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451E-6B26-46EE-7D6C-D0AD9F70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Het sturen van bedreigende of beledigende berichten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Het verspreiden van geruchten of het plaatsen van schadelijke inhoud online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Het hacken van een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social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media account van iemand en het delen van privé informatie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9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9D2C-A1F5-3ADA-AFF7-DD13C23A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Wat is het verschil tussen plagen en pesten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578A-D8CD-6216-DBDF-3AC86DCE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Voorbeelden van plagen: Een grapje maken of iemand plagen via internet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Voorbeelden van pesten: Iemand herhaaldelijk lastigvallen of beledigen via internet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Waarom pesten zo schadelijk is: Kan leiden tot emotionele of zelfs fysieke schade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11AD-D79A-3542-A27A-68EFCFC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Verhaal van iemand die te maken heeft gehad met cyberpesten of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slutshaming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65EF-2096-4EBF-40B4-BCF5E02D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Wat er gebeurde: Een jonge vrouw had haar foto's zonder toestemming gedeeld en met opmerkingen begeleid die haar seksuele integriteit aantastten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Gevolgen voor het slachtoffer: Vernederd, beschaamd en verloor haar vertrouwen in zichzelf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Wat we kunnen leren van dit verhaal: Hoe kwetsbaar mensen zijn in de digitale wereld en hoe gemakkelijk hun leven kan worden verwoest door een paar anonieme individuen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7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31F7-AD24-5F41-4596-F7D3CEEC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Hoe je jezelf kunt beschermen tegen cyberpesten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7F1C-C2CB-72FE-5AD5-173C1B58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Hoe je je online privacy kunt beschermen: Beperken van persoonlijke informatie die je online deelt,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privacyinstellingen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op sociale media aanpassen, en een sterk wachtwoord gebruiken.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Hoe je kunt reageren als je gepest wordt: Screenshots maken van de berichten, blokkeren van de gebruiker die pest, en hulp zoeken bij familie, vrienden of professionele organisaties.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Hoe je iemand anders kunt helpen als hij/zij gepest wordt: Luisteren naar hun verhaal, hen steunen en hen aanmoedigen om hulp te zoeken.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1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E87A-ADB8-5992-5A71-F7EDEDAC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Conclusie: Belangrijkheid van bewustwording en actie tegen cyberpesten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4319-D514-85E5-CC51-38D9C7F3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Hoe we cyberpesten kunnen bestrijden: Door het bespreekbaar maken van het onderwerp, het onderwijzen van kinderen over veilig internetgebruik en het aanpakken van de daders van cyberpesten.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Organisaties waar je terecht kunt voor hulp: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Cybersmile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nl-NL" b="0" i="0" dirty="0" err="1">
                <a:solidFill>
                  <a:srgbClr val="D1D5DB"/>
                </a:solidFill>
                <a:effectLst/>
                <a:latin typeface="Söhne"/>
              </a:rPr>
              <a:t>Bullying</a:t>
            </a:r>
            <a:r>
              <a:rPr lang="nl-NL" b="0" i="0" dirty="0">
                <a:solidFill>
                  <a:srgbClr val="D1D5DB"/>
                </a:solidFill>
                <a:effectLst/>
                <a:latin typeface="Söhne"/>
              </a:rPr>
              <a:t> UK, en Stopcyberbullying.</a:t>
            </a:r>
          </a:p>
        </p:txBody>
      </p:sp>
    </p:spTree>
    <p:extLst>
      <p:ext uri="{BB962C8B-B14F-4D97-AF65-F5344CB8AC3E}">
        <p14:creationId xmlns:p14="http://schemas.microsoft.com/office/powerpoint/2010/main" val="326687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52A4-E8F9-07CC-1145-71C6FE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Bronnen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8985-6975-FF5D-BE8E-EA37964B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Cyberbullying Research Center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Cybersmile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Bullying UK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Stopcyberbullying</a:t>
            </a:r>
          </a:p>
        </p:txBody>
      </p:sp>
    </p:spTree>
    <p:extLst>
      <p:ext uri="{BB962C8B-B14F-4D97-AF65-F5344CB8AC3E}">
        <p14:creationId xmlns:p14="http://schemas.microsoft.com/office/powerpoint/2010/main" val="146860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258E12EA1334EA2495002FF812697" ma:contentTypeVersion="12" ma:contentTypeDescription="Een nieuw document maken." ma:contentTypeScope="" ma:versionID="da8cccd3e580af3099cafdff27b02662">
  <xsd:schema xmlns:xsd="http://www.w3.org/2001/XMLSchema" xmlns:xs="http://www.w3.org/2001/XMLSchema" xmlns:p="http://schemas.microsoft.com/office/2006/metadata/properties" xmlns:ns3="47ff4578-6fc5-4391-856c-e99e73714fb5" xmlns:ns4="37ec5081-9f80-4ed4-a3af-c85924465f02" targetNamespace="http://schemas.microsoft.com/office/2006/metadata/properties" ma:root="true" ma:fieldsID="3fe611584a60b1661acf2aae78115254" ns3:_="" ns4:_="">
    <xsd:import namespace="47ff4578-6fc5-4391-856c-e99e73714fb5"/>
    <xsd:import namespace="37ec5081-9f80-4ed4-a3af-c85924465f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f4578-6fc5-4391-856c-e99e73714f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5081-9f80-4ed4-a3af-c85924465f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D51828-6A57-481B-947F-7F3D165D95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ff4578-6fc5-4391-856c-e99e73714fb5"/>
    <ds:schemaRef ds:uri="37ec5081-9f80-4ed4-a3af-c85924465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3DE2D5-8FA1-43D9-BC81-65EE23DC5C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6FED57-5AFE-4974-A303-C4395A9E595B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47ff4578-6fc5-4391-856c-e99e73714fb5"/>
    <ds:schemaRef ds:uri="http://schemas.openxmlformats.org/package/2006/metadata/core-properties"/>
    <ds:schemaRef ds:uri="http://schemas.microsoft.com/office/infopath/2007/PartnerControls"/>
    <ds:schemaRef ds:uri="37ec5081-9f80-4ed4-a3af-c85924465f0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Cyberpesten</vt:lpstr>
      <vt:lpstr>Inleiding: Wat is cyberpesten en waarom is het een groot probleem</vt:lpstr>
      <vt:lpstr>Vormen van cyberpesten</vt:lpstr>
      <vt:lpstr>Wat is het verschil tussen plagen en pesten</vt:lpstr>
      <vt:lpstr>Verhaal van iemand die te maken heeft gehad met cyberpesten of slutshaming</vt:lpstr>
      <vt:lpstr>Hoe je jezelf kunt beschermen tegen cyberpesten</vt:lpstr>
      <vt:lpstr>Conclusie: Belangrijkheid van bewustwording en actie tegen cyberpesten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Cyberpesten</dc:title>
  <dc:creator>Populiers, Noël (student)</dc:creator>
  <cp:lastModifiedBy>Populiers, Noël (student)</cp:lastModifiedBy>
  <cp:revision>1</cp:revision>
  <dcterms:created xsi:type="dcterms:W3CDTF">2023-01-18T13:11:07Z</dcterms:created>
  <dcterms:modified xsi:type="dcterms:W3CDTF">2023-01-18T13:16:37Z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0x010100CFE258E12EA1334EA2495002FF812697</vt:lpwstr>
  </property>
</Properties>
</file>