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A173-694D-963F-642B-A64513D4D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1A7EF3-BBE3-EE11-6C71-B9EFB0C58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9427FC-77ED-E2EB-259D-30BD56CF6B62}"/>
              </a:ext>
            </a:extLst>
          </p:cNvPr>
          <p:cNvSpPr>
            <a:spLocks noGrp="1"/>
          </p:cNvSpPr>
          <p:nvPr>
            <p:ph type="dt" sz="half" idx="10"/>
          </p:nvPr>
        </p:nvSpPr>
        <p:spPr/>
        <p:txBody>
          <a:bodyPr/>
          <a:lstStyle/>
          <a:p>
            <a:fld id="{BA32DCA0-5207-4325-B32D-3FF1F4E96AB7}" type="datetimeFigureOut">
              <a:rPr lang="en-US" smtClean="0"/>
              <a:t>1/12/2023</a:t>
            </a:fld>
            <a:endParaRPr lang="en-US"/>
          </a:p>
        </p:txBody>
      </p:sp>
      <p:sp>
        <p:nvSpPr>
          <p:cNvPr id="5" name="Footer Placeholder 4">
            <a:extLst>
              <a:ext uri="{FF2B5EF4-FFF2-40B4-BE49-F238E27FC236}">
                <a16:creationId xmlns:a16="http://schemas.microsoft.com/office/drawing/2014/main" id="{F9F05648-8047-4F46-604F-F02963E67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ABFE7-F000-C061-C0AC-D7FC98A25ACD}"/>
              </a:ext>
            </a:extLst>
          </p:cNvPr>
          <p:cNvSpPr>
            <a:spLocks noGrp="1"/>
          </p:cNvSpPr>
          <p:nvPr>
            <p:ph type="sldNum" sz="quarter" idx="12"/>
          </p:nvPr>
        </p:nvSpPr>
        <p:spPr/>
        <p:txBody>
          <a:bodyPr/>
          <a:lstStyle/>
          <a:p>
            <a:fld id="{46B52CE4-BC72-4E37-9026-246E8D5542E5}" type="slidenum">
              <a:rPr lang="en-US" smtClean="0"/>
              <a:t>‹#›</a:t>
            </a:fld>
            <a:endParaRPr lang="en-US"/>
          </a:p>
        </p:txBody>
      </p:sp>
    </p:spTree>
    <p:extLst>
      <p:ext uri="{BB962C8B-B14F-4D97-AF65-F5344CB8AC3E}">
        <p14:creationId xmlns:p14="http://schemas.microsoft.com/office/powerpoint/2010/main" val="294492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5085-E98A-1783-BCAA-FC1E12EFFB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87D16-EBA7-4A0D-0A98-9764244AF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B70CF-96BF-448D-164D-DA0728D969C6}"/>
              </a:ext>
            </a:extLst>
          </p:cNvPr>
          <p:cNvSpPr>
            <a:spLocks noGrp="1"/>
          </p:cNvSpPr>
          <p:nvPr>
            <p:ph type="dt" sz="half" idx="10"/>
          </p:nvPr>
        </p:nvSpPr>
        <p:spPr/>
        <p:txBody>
          <a:bodyPr/>
          <a:lstStyle/>
          <a:p>
            <a:fld id="{BA32DCA0-5207-4325-B32D-3FF1F4E96AB7}" type="datetimeFigureOut">
              <a:rPr lang="en-US" smtClean="0"/>
              <a:t>1/12/2023</a:t>
            </a:fld>
            <a:endParaRPr lang="en-US"/>
          </a:p>
        </p:txBody>
      </p:sp>
      <p:sp>
        <p:nvSpPr>
          <p:cNvPr id="5" name="Footer Placeholder 4">
            <a:extLst>
              <a:ext uri="{FF2B5EF4-FFF2-40B4-BE49-F238E27FC236}">
                <a16:creationId xmlns:a16="http://schemas.microsoft.com/office/drawing/2014/main" id="{0FA452F1-55B7-7EA8-2933-AAC19ABB9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6F572-CB6D-DE8D-8A99-F783C4EDE67F}"/>
              </a:ext>
            </a:extLst>
          </p:cNvPr>
          <p:cNvSpPr>
            <a:spLocks noGrp="1"/>
          </p:cNvSpPr>
          <p:nvPr>
            <p:ph type="sldNum" sz="quarter" idx="12"/>
          </p:nvPr>
        </p:nvSpPr>
        <p:spPr/>
        <p:txBody>
          <a:bodyPr/>
          <a:lstStyle/>
          <a:p>
            <a:fld id="{46B52CE4-BC72-4E37-9026-246E8D5542E5}" type="slidenum">
              <a:rPr lang="en-US" smtClean="0"/>
              <a:t>‹#›</a:t>
            </a:fld>
            <a:endParaRPr lang="en-US"/>
          </a:p>
        </p:txBody>
      </p:sp>
    </p:spTree>
    <p:extLst>
      <p:ext uri="{BB962C8B-B14F-4D97-AF65-F5344CB8AC3E}">
        <p14:creationId xmlns:p14="http://schemas.microsoft.com/office/powerpoint/2010/main" val="327687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44F429-42F7-26ED-3930-F1FBA4F24E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8BEDFD-A201-9ABF-25A8-63F45920F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3EACA-0CD2-AB9D-8A57-B5D83CF9D81A}"/>
              </a:ext>
            </a:extLst>
          </p:cNvPr>
          <p:cNvSpPr>
            <a:spLocks noGrp="1"/>
          </p:cNvSpPr>
          <p:nvPr>
            <p:ph type="dt" sz="half" idx="10"/>
          </p:nvPr>
        </p:nvSpPr>
        <p:spPr/>
        <p:txBody>
          <a:bodyPr/>
          <a:lstStyle/>
          <a:p>
            <a:fld id="{BA32DCA0-5207-4325-B32D-3FF1F4E96AB7}" type="datetimeFigureOut">
              <a:rPr lang="en-US" smtClean="0"/>
              <a:t>1/12/2023</a:t>
            </a:fld>
            <a:endParaRPr lang="en-US"/>
          </a:p>
        </p:txBody>
      </p:sp>
      <p:sp>
        <p:nvSpPr>
          <p:cNvPr id="5" name="Footer Placeholder 4">
            <a:extLst>
              <a:ext uri="{FF2B5EF4-FFF2-40B4-BE49-F238E27FC236}">
                <a16:creationId xmlns:a16="http://schemas.microsoft.com/office/drawing/2014/main" id="{EDDCA860-1CCE-979B-9BF6-1E9EFCACF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8CCDA-3666-83F0-1EC3-273087683C88}"/>
              </a:ext>
            </a:extLst>
          </p:cNvPr>
          <p:cNvSpPr>
            <a:spLocks noGrp="1"/>
          </p:cNvSpPr>
          <p:nvPr>
            <p:ph type="sldNum" sz="quarter" idx="12"/>
          </p:nvPr>
        </p:nvSpPr>
        <p:spPr/>
        <p:txBody>
          <a:bodyPr/>
          <a:lstStyle/>
          <a:p>
            <a:fld id="{46B52CE4-BC72-4E37-9026-246E8D5542E5}" type="slidenum">
              <a:rPr lang="en-US" smtClean="0"/>
              <a:t>‹#›</a:t>
            </a:fld>
            <a:endParaRPr lang="en-US"/>
          </a:p>
        </p:txBody>
      </p:sp>
    </p:spTree>
    <p:extLst>
      <p:ext uri="{BB962C8B-B14F-4D97-AF65-F5344CB8AC3E}">
        <p14:creationId xmlns:p14="http://schemas.microsoft.com/office/powerpoint/2010/main" val="2437469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BD9A-BA04-34F0-711D-644EEC073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245E2C-F6D6-23D0-D8BA-19D6D033FB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9BA7D-9DD6-18EB-039F-A9686A02010B}"/>
              </a:ext>
            </a:extLst>
          </p:cNvPr>
          <p:cNvSpPr>
            <a:spLocks noGrp="1"/>
          </p:cNvSpPr>
          <p:nvPr>
            <p:ph type="dt" sz="half" idx="10"/>
          </p:nvPr>
        </p:nvSpPr>
        <p:spPr/>
        <p:txBody>
          <a:bodyPr/>
          <a:lstStyle/>
          <a:p>
            <a:fld id="{BA32DCA0-5207-4325-B32D-3FF1F4E96AB7}" type="datetimeFigureOut">
              <a:rPr lang="en-US" smtClean="0"/>
              <a:t>1/12/2023</a:t>
            </a:fld>
            <a:endParaRPr lang="en-US"/>
          </a:p>
        </p:txBody>
      </p:sp>
      <p:sp>
        <p:nvSpPr>
          <p:cNvPr id="5" name="Footer Placeholder 4">
            <a:extLst>
              <a:ext uri="{FF2B5EF4-FFF2-40B4-BE49-F238E27FC236}">
                <a16:creationId xmlns:a16="http://schemas.microsoft.com/office/drawing/2014/main" id="{15E7B07D-5647-1D1F-94A9-24E1CAE00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B6C0B-C281-EFDC-06C5-804E6B7A4194}"/>
              </a:ext>
            </a:extLst>
          </p:cNvPr>
          <p:cNvSpPr>
            <a:spLocks noGrp="1"/>
          </p:cNvSpPr>
          <p:nvPr>
            <p:ph type="sldNum" sz="quarter" idx="12"/>
          </p:nvPr>
        </p:nvSpPr>
        <p:spPr/>
        <p:txBody>
          <a:bodyPr/>
          <a:lstStyle/>
          <a:p>
            <a:fld id="{46B52CE4-BC72-4E37-9026-246E8D5542E5}" type="slidenum">
              <a:rPr lang="en-US" smtClean="0"/>
              <a:t>‹#›</a:t>
            </a:fld>
            <a:endParaRPr lang="en-US"/>
          </a:p>
        </p:txBody>
      </p:sp>
    </p:spTree>
    <p:extLst>
      <p:ext uri="{BB962C8B-B14F-4D97-AF65-F5344CB8AC3E}">
        <p14:creationId xmlns:p14="http://schemas.microsoft.com/office/powerpoint/2010/main" val="51576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FC5F-08F8-B5A5-4E78-F67609D7C1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40011B-AC31-DA55-DAD2-CF16673BD0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7B7978-5119-A506-BE9D-4B17C64D701D}"/>
              </a:ext>
            </a:extLst>
          </p:cNvPr>
          <p:cNvSpPr>
            <a:spLocks noGrp="1"/>
          </p:cNvSpPr>
          <p:nvPr>
            <p:ph type="dt" sz="half" idx="10"/>
          </p:nvPr>
        </p:nvSpPr>
        <p:spPr/>
        <p:txBody>
          <a:bodyPr/>
          <a:lstStyle/>
          <a:p>
            <a:fld id="{BA32DCA0-5207-4325-B32D-3FF1F4E96AB7}" type="datetimeFigureOut">
              <a:rPr lang="en-US" smtClean="0"/>
              <a:t>1/12/2023</a:t>
            </a:fld>
            <a:endParaRPr lang="en-US"/>
          </a:p>
        </p:txBody>
      </p:sp>
      <p:sp>
        <p:nvSpPr>
          <p:cNvPr id="5" name="Footer Placeholder 4">
            <a:extLst>
              <a:ext uri="{FF2B5EF4-FFF2-40B4-BE49-F238E27FC236}">
                <a16:creationId xmlns:a16="http://schemas.microsoft.com/office/drawing/2014/main" id="{F3B4C176-9567-626C-8C93-693BB6224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1AA57-9DD9-4F69-E0AA-B9306CE5ECA0}"/>
              </a:ext>
            </a:extLst>
          </p:cNvPr>
          <p:cNvSpPr>
            <a:spLocks noGrp="1"/>
          </p:cNvSpPr>
          <p:nvPr>
            <p:ph type="sldNum" sz="quarter" idx="12"/>
          </p:nvPr>
        </p:nvSpPr>
        <p:spPr/>
        <p:txBody>
          <a:bodyPr/>
          <a:lstStyle/>
          <a:p>
            <a:fld id="{46B52CE4-BC72-4E37-9026-246E8D5542E5}" type="slidenum">
              <a:rPr lang="en-US" smtClean="0"/>
              <a:t>‹#›</a:t>
            </a:fld>
            <a:endParaRPr lang="en-US"/>
          </a:p>
        </p:txBody>
      </p:sp>
    </p:spTree>
    <p:extLst>
      <p:ext uri="{BB962C8B-B14F-4D97-AF65-F5344CB8AC3E}">
        <p14:creationId xmlns:p14="http://schemas.microsoft.com/office/powerpoint/2010/main" val="493709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E438-CE40-ECB7-012B-0F3E7000F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79ACFC-6C58-2CFF-D378-EC258BC730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AA96F0-CFC5-9721-BCC6-5245C7B551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1DF21C-5911-BF2E-EED5-3E103BD96E7C}"/>
              </a:ext>
            </a:extLst>
          </p:cNvPr>
          <p:cNvSpPr>
            <a:spLocks noGrp="1"/>
          </p:cNvSpPr>
          <p:nvPr>
            <p:ph type="dt" sz="half" idx="10"/>
          </p:nvPr>
        </p:nvSpPr>
        <p:spPr/>
        <p:txBody>
          <a:bodyPr/>
          <a:lstStyle/>
          <a:p>
            <a:fld id="{BA32DCA0-5207-4325-B32D-3FF1F4E96AB7}" type="datetimeFigureOut">
              <a:rPr lang="en-US" smtClean="0"/>
              <a:t>1/12/2023</a:t>
            </a:fld>
            <a:endParaRPr lang="en-US"/>
          </a:p>
        </p:txBody>
      </p:sp>
      <p:sp>
        <p:nvSpPr>
          <p:cNvPr id="6" name="Footer Placeholder 5">
            <a:extLst>
              <a:ext uri="{FF2B5EF4-FFF2-40B4-BE49-F238E27FC236}">
                <a16:creationId xmlns:a16="http://schemas.microsoft.com/office/drawing/2014/main" id="{B58A69E5-3A45-A1F4-60DC-0368A2F88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C06A5-FCE4-6493-94D3-A96D152823A6}"/>
              </a:ext>
            </a:extLst>
          </p:cNvPr>
          <p:cNvSpPr>
            <a:spLocks noGrp="1"/>
          </p:cNvSpPr>
          <p:nvPr>
            <p:ph type="sldNum" sz="quarter" idx="12"/>
          </p:nvPr>
        </p:nvSpPr>
        <p:spPr/>
        <p:txBody>
          <a:bodyPr/>
          <a:lstStyle/>
          <a:p>
            <a:fld id="{46B52CE4-BC72-4E37-9026-246E8D5542E5}" type="slidenum">
              <a:rPr lang="en-US" smtClean="0"/>
              <a:t>‹#›</a:t>
            </a:fld>
            <a:endParaRPr lang="en-US"/>
          </a:p>
        </p:txBody>
      </p:sp>
    </p:spTree>
    <p:extLst>
      <p:ext uri="{BB962C8B-B14F-4D97-AF65-F5344CB8AC3E}">
        <p14:creationId xmlns:p14="http://schemas.microsoft.com/office/powerpoint/2010/main" val="3176961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55AB-4550-11CB-D957-3950E5E08F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F1543D-599B-36AC-A454-555C97B0D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FC512-F3F7-A479-1680-76F847902A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8DF20-ED28-5E90-53B1-10A0E25D5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97A9EA-F7C4-3E98-6CFA-AAB7CA268D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E24580-7A1A-0D69-0899-51E886A68C51}"/>
              </a:ext>
            </a:extLst>
          </p:cNvPr>
          <p:cNvSpPr>
            <a:spLocks noGrp="1"/>
          </p:cNvSpPr>
          <p:nvPr>
            <p:ph type="dt" sz="half" idx="10"/>
          </p:nvPr>
        </p:nvSpPr>
        <p:spPr/>
        <p:txBody>
          <a:bodyPr/>
          <a:lstStyle/>
          <a:p>
            <a:fld id="{BA32DCA0-5207-4325-B32D-3FF1F4E96AB7}" type="datetimeFigureOut">
              <a:rPr lang="en-US" smtClean="0"/>
              <a:t>1/12/2023</a:t>
            </a:fld>
            <a:endParaRPr lang="en-US"/>
          </a:p>
        </p:txBody>
      </p:sp>
      <p:sp>
        <p:nvSpPr>
          <p:cNvPr id="8" name="Footer Placeholder 7">
            <a:extLst>
              <a:ext uri="{FF2B5EF4-FFF2-40B4-BE49-F238E27FC236}">
                <a16:creationId xmlns:a16="http://schemas.microsoft.com/office/drawing/2014/main" id="{38B5F91A-351F-34FC-FCE2-26E60B07FA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201905-2102-0B7D-7636-5098C2F7F3B4}"/>
              </a:ext>
            </a:extLst>
          </p:cNvPr>
          <p:cNvSpPr>
            <a:spLocks noGrp="1"/>
          </p:cNvSpPr>
          <p:nvPr>
            <p:ph type="sldNum" sz="quarter" idx="12"/>
          </p:nvPr>
        </p:nvSpPr>
        <p:spPr/>
        <p:txBody>
          <a:bodyPr/>
          <a:lstStyle/>
          <a:p>
            <a:fld id="{46B52CE4-BC72-4E37-9026-246E8D5542E5}" type="slidenum">
              <a:rPr lang="en-US" smtClean="0"/>
              <a:t>‹#›</a:t>
            </a:fld>
            <a:endParaRPr lang="en-US"/>
          </a:p>
        </p:txBody>
      </p:sp>
    </p:spTree>
    <p:extLst>
      <p:ext uri="{BB962C8B-B14F-4D97-AF65-F5344CB8AC3E}">
        <p14:creationId xmlns:p14="http://schemas.microsoft.com/office/powerpoint/2010/main" val="984180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62DA-E708-4333-F5FF-F430BF2906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1F22BF-C4DF-681D-E388-9F32E0AFB28B}"/>
              </a:ext>
            </a:extLst>
          </p:cNvPr>
          <p:cNvSpPr>
            <a:spLocks noGrp="1"/>
          </p:cNvSpPr>
          <p:nvPr>
            <p:ph type="dt" sz="half" idx="10"/>
          </p:nvPr>
        </p:nvSpPr>
        <p:spPr/>
        <p:txBody>
          <a:bodyPr/>
          <a:lstStyle/>
          <a:p>
            <a:fld id="{BA32DCA0-5207-4325-B32D-3FF1F4E96AB7}" type="datetimeFigureOut">
              <a:rPr lang="en-US" smtClean="0"/>
              <a:t>1/12/2023</a:t>
            </a:fld>
            <a:endParaRPr lang="en-US"/>
          </a:p>
        </p:txBody>
      </p:sp>
      <p:sp>
        <p:nvSpPr>
          <p:cNvPr id="4" name="Footer Placeholder 3">
            <a:extLst>
              <a:ext uri="{FF2B5EF4-FFF2-40B4-BE49-F238E27FC236}">
                <a16:creationId xmlns:a16="http://schemas.microsoft.com/office/drawing/2014/main" id="{C30D0E9C-A66B-1634-89FE-B5147DC3D6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E79FA6-EFE0-8124-DE7A-65B558CC7AF7}"/>
              </a:ext>
            </a:extLst>
          </p:cNvPr>
          <p:cNvSpPr>
            <a:spLocks noGrp="1"/>
          </p:cNvSpPr>
          <p:nvPr>
            <p:ph type="sldNum" sz="quarter" idx="12"/>
          </p:nvPr>
        </p:nvSpPr>
        <p:spPr/>
        <p:txBody>
          <a:bodyPr/>
          <a:lstStyle/>
          <a:p>
            <a:fld id="{46B52CE4-BC72-4E37-9026-246E8D5542E5}" type="slidenum">
              <a:rPr lang="en-US" smtClean="0"/>
              <a:t>‹#›</a:t>
            </a:fld>
            <a:endParaRPr lang="en-US"/>
          </a:p>
        </p:txBody>
      </p:sp>
    </p:spTree>
    <p:extLst>
      <p:ext uri="{BB962C8B-B14F-4D97-AF65-F5344CB8AC3E}">
        <p14:creationId xmlns:p14="http://schemas.microsoft.com/office/powerpoint/2010/main" val="48381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D90EB0-5E58-EFF8-FCDB-99522D3F230C}"/>
              </a:ext>
            </a:extLst>
          </p:cNvPr>
          <p:cNvSpPr>
            <a:spLocks noGrp="1"/>
          </p:cNvSpPr>
          <p:nvPr>
            <p:ph type="dt" sz="half" idx="10"/>
          </p:nvPr>
        </p:nvSpPr>
        <p:spPr/>
        <p:txBody>
          <a:bodyPr/>
          <a:lstStyle/>
          <a:p>
            <a:fld id="{BA32DCA0-5207-4325-B32D-3FF1F4E96AB7}" type="datetimeFigureOut">
              <a:rPr lang="en-US" smtClean="0"/>
              <a:t>1/12/2023</a:t>
            </a:fld>
            <a:endParaRPr lang="en-US"/>
          </a:p>
        </p:txBody>
      </p:sp>
      <p:sp>
        <p:nvSpPr>
          <p:cNvPr id="3" name="Footer Placeholder 2">
            <a:extLst>
              <a:ext uri="{FF2B5EF4-FFF2-40B4-BE49-F238E27FC236}">
                <a16:creationId xmlns:a16="http://schemas.microsoft.com/office/drawing/2014/main" id="{3EC136CE-DA35-7109-C801-3B32C3B3B2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B33550-E6FA-D2DC-3937-FDC545AD2B35}"/>
              </a:ext>
            </a:extLst>
          </p:cNvPr>
          <p:cNvSpPr>
            <a:spLocks noGrp="1"/>
          </p:cNvSpPr>
          <p:nvPr>
            <p:ph type="sldNum" sz="quarter" idx="12"/>
          </p:nvPr>
        </p:nvSpPr>
        <p:spPr/>
        <p:txBody>
          <a:bodyPr/>
          <a:lstStyle/>
          <a:p>
            <a:fld id="{46B52CE4-BC72-4E37-9026-246E8D5542E5}" type="slidenum">
              <a:rPr lang="en-US" smtClean="0"/>
              <a:t>‹#›</a:t>
            </a:fld>
            <a:endParaRPr lang="en-US"/>
          </a:p>
        </p:txBody>
      </p:sp>
    </p:spTree>
    <p:extLst>
      <p:ext uri="{BB962C8B-B14F-4D97-AF65-F5344CB8AC3E}">
        <p14:creationId xmlns:p14="http://schemas.microsoft.com/office/powerpoint/2010/main" val="391492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DEF8-962A-C2BB-7FA6-9062D20D5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D45CB7-DBD3-6E52-F014-20508BCAC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23470E-0364-7B6A-3395-3F4E3CB2E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E6614-AD39-48C7-8500-0B5ECBF8E74E}"/>
              </a:ext>
            </a:extLst>
          </p:cNvPr>
          <p:cNvSpPr>
            <a:spLocks noGrp="1"/>
          </p:cNvSpPr>
          <p:nvPr>
            <p:ph type="dt" sz="half" idx="10"/>
          </p:nvPr>
        </p:nvSpPr>
        <p:spPr/>
        <p:txBody>
          <a:bodyPr/>
          <a:lstStyle/>
          <a:p>
            <a:fld id="{BA32DCA0-5207-4325-B32D-3FF1F4E96AB7}" type="datetimeFigureOut">
              <a:rPr lang="en-US" smtClean="0"/>
              <a:t>1/12/2023</a:t>
            </a:fld>
            <a:endParaRPr lang="en-US"/>
          </a:p>
        </p:txBody>
      </p:sp>
      <p:sp>
        <p:nvSpPr>
          <p:cNvPr id="6" name="Footer Placeholder 5">
            <a:extLst>
              <a:ext uri="{FF2B5EF4-FFF2-40B4-BE49-F238E27FC236}">
                <a16:creationId xmlns:a16="http://schemas.microsoft.com/office/drawing/2014/main" id="{B8018995-5F44-A6FB-A480-0E574AB32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137D3F-67B8-DB8E-BD9A-5D555F209660}"/>
              </a:ext>
            </a:extLst>
          </p:cNvPr>
          <p:cNvSpPr>
            <a:spLocks noGrp="1"/>
          </p:cNvSpPr>
          <p:nvPr>
            <p:ph type="sldNum" sz="quarter" idx="12"/>
          </p:nvPr>
        </p:nvSpPr>
        <p:spPr/>
        <p:txBody>
          <a:bodyPr/>
          <a:lstStyle/>
          <a:p>
            <a:fld id="{46B52CE4-BC72-4E37-9026-246E8D5542E5}" type="slidenum">
              <a:rPr lang="en-US" smtClean="0"/>
              <a:t>‹#›</a:t>
            </a:fld>
            <a:endParaRPr lang="en-US"/>
          </a:p>
        </p:txBody>
      </p:sp>
    </p:spTree>
    <p:extLst>
      <p:ext uri="{BB962C8B-B14F-4D97-AF65-F5344CB8AC3E}">
        <p14:creationId xmlns:p14="http://schemas.microsoft.com/office/powerpoint/2010/main" val="185879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80CD-BAF3-2E22-65C7-03C5BFC5E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DF4657-1B5D-CB63-7600-BF5D50369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D02122-D9F1-C2E6-5845-3B626F4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14ADF-E3A3-C657-8D92-C888930F130B}"/>
              </a:ext>
            </a:extLst>
          </p:cNvPr>
          <p:cNvSpPr>
            <a:spLocks noGrp="1"/>
          </p:cNvSpPr>
          <p:nvPr>
            <p:ph type="dt" sz="half" idx="10"/>
          </p:nvPr>
        </p:nvSpPr>
        <p:spPr/>
        <p:txBody>
          <a:bodyPr/>
          <a:lstStyle/>
          <a:p>
            <a:fld id="{BA32DCA0-5207-4325-B32D-3FF1F4E96AB7}" type="datetimeFigureOut">
              <a:rPr lang="en-US" smtClean="0"/>
              <a:t>1/12/2023</a:t>
            </a:fld>
            <a:endParaRPr lang="en-US"/>
          </a:p>
        </p:txBody>
      </p:sp>
      <p:sp>
        <p:nvSpPr>
          <p:cNvPr id="6" name="Footer Placeholder 5">
            <a:extLst>
              <a:ext uri="{FF2B5EF4-FFF2-40B4-BE49-F238E27FC236}">
                <a16:creationId xmlns:a16="http://schemas.microsoft.com/office/drawing/2014/main" id="{C05517CA-B8DC-40E0-2C90-6D6934E98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88D1A0-BC19-F7B4-2E79-ADA136C23168}"/>
              </a:ext>
            </a:extLst>
          </p:cNvPr>
          <p:cNvSpPr>
            <a:spLocks noGrp="1"/>
          </p:cNvSpPr>
          <p:nvPr>
            <p:ph type="sldNum" sz="quarter" idx="12"/>
          </p:nvPr>
        </p:nvSpPr>
        <p:spPr/>
        <p:txBody>
          <a:bodyPr/>
          <a:lstStyle/>
          <a:p>
            <a:fld id="{46B52CE4-BC72-4E37-9026-246E8D5542E5}" type="slidenum">
              <a:rPr lang="en-US" smtClean="0"/>
              <a:t>‹#›</a:t>
            </a:fld>
            <a:endParaRPr lang="en-US"/>
          </a:p>
        </p:txBody>
      </p:sp>
    </p:spTree>
    <p:extLst>
      <p:ext uri="{BB962C8B-B14F-4D97-AF65-F5344CB8AC3E}">
        <p14:creationId xmlns:p14="http://schemas.microsoft.com/office/powerpoint/2010/main" val="4032540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F9304B-9B3B-A46F-2386-A9C2B0424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20E5AA-1736-CF3E-1EDA-1F3BF726C2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43D9E-E229-2AFC-0A96-20D9FAC04E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2DCA0-5207-4325-B32D-3FF1F4E96AB7}" type="datetimeFigureOut">
              <a:rPr lang="en-US" smtClean="0"/>
              <a:t>1/12/2023</a:t>
            </a:fld>
            <a:endParaRPr lang="en-US"/>
          </a:p>
        </p:txBody>
      </p:sp>
      <p:sp>
        <p:nvSpPr>
          <p:cNvPr id="5" name="Footer Placeholder 4">
            <a:extLst>
              <a:ext uri="{FF2B5EF4-FFF2-40B4-BE49-F238E27FC236}">
                <a16:creationId xmlns:a16="http://schemas.microsoft.com/office/drawing/2014/main" id="{9428245E-A6AD-BFB0-4F26-EEF9C2C779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D29241-F007-423C-1C54-D9A4B8C741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52CE4-BC72-4E37-9026-246E8D5542E5}" type="slidenum">
              <a:rPr lang="en-US" smtClean="0"/>
              <a:t>‹#›</a:t>
            </a:fld>
            <a:endParaRPr lang="en-US"/>
          </a:p>
        </p:txBody>
      </p:sp>
    </p:spTree>
    <p:extLst>
      <p:ext uri="{BB962C8B-B14F-4D97-AF65-F5344CB8AC3E}">
        <p14:creationId xmlns:p14="http://schemas.microsoft.com/office/powerpoint/2010/main" val="4029776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nl.wikipedia.org/wiki/Nederland" TargetMode="External"/><Relationship Id="rId2" Type="http://schemas.openxmlformats.org/officeDocument/2006/relationships/hyperlink" Target="https://nl.wikipedia.org/wiki/Misdrijf" TargetMode="External"/><Relationship Id="rId1" Type="http://schemas.openxmlformats.org/officeDocument/2006/relationships/slideLayout" Target="../slideLayouts/slideLayout2.xml"/><Relationship Id="rId6" Type="http://schemas.openxmlformats.org/officeDocument/2006/relationships/hyperlink" Target="https://nl.wikipedia.org/wiki/Misbruik_van_omstandigheden" TargetMode="External"/><Relationship Id="rId5" Type="http://schemas.openxmlformats.org/officeDocument/2006/relationships/hyperlink" Target="https://nl.wikipedia.org/wiki/Dwaling" TargetMode="External"/><Relationship Id="rId4" Type="http://schemas.openxmlformats.org/officeDocument/2006/relationships/hyperlink" Target="https://nl.wikipedia.org/wiki/Wetboek_van_Strafrecht_(Nederlan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1CF03-D0CF-CC4F-7B2B-4FC5D432D1DD}"/>
              </a:ext>
            </a:extLst>
          </p:cNvPr>
          <p:cNvSpPr>
            <a:spLocks noGrp="1"/>
          </p:cNvSpPr>
          <p:nvPr>
            <p:ph type="ctrTitle"/>
          </p:nvPr>
        </p:nvSpPr>
        <p:spPr/>
        <p:txBody>
          <a:bodyPr/>
          <a:lstStyle/>
          <a:p>
            <a:r>
              <a:rPr lang="en-US" dirty="0"/>
              <a:t>Loop </a:t>
            </a:r>
            <a:r>
              <a:rPr lang="en-US" dirty="0" err="1"/>
              <a:t>geen</a:t>
            </a:r>
            <a:r>
              <a:rPr lang="en-US" dirty="0"/>
              <a:t> </a:t>
            </a:r>
            <a:r>
              <a:rPr lang="en-US" dirty="0" err="1"/>
              <a:t>risico</a:t>
            </a:r>
            <a:endParaRPr lang="en-US" dirty="0"/>
          </a:p>
        </p:txBody>
      </p:sp>
      <p:sp>
        <p:nvSpPr>
          <p:cNvPr id="3" name="Subtitle 2">
            <a:extLst>
              <a:ext uri="{FF2B5EF4-FFF2-40B4-BE49-F238E27FC236}">
                <a16:creationId xmlns:a16="http://schemas.microsoft.com/office/drawing/2014/main" id="{B8B01184-CCF4-34FE-CC0D-EE93A28877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7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A889-765E-2407-75AC-C86936B305D3}"/>
              </a:ext>
            </a:extLst>
          </p:cNvPr>
          <p:cNvSpPr>
            <a:spLocks noGrp="1"/>
          </p:cNvSpPr>
          <p:nvPr>
            <p:ph type="title"/>
          </p:nvPr>
        </p:nvSpPr>
        <p:spPr/>
        <p:txBody>
          <a:bodyPr/>
          <a:lstStyle/>
          <a:p>
            <a:r>
              <a:rPr lang="nl-NL" sz="1800" dirty="0">
                <a:effectLst/>
                <a:latin typeface="Arial" panose="020B0604020202020204" pitchFamily="34" charset="0"/>
                <a:ea typeface="Calibri" panose="020F0502020204030204" pitchFamily="34" charset="0"/>
              </a:rPr>
              <a:t>Oplichting</a:t>
            </a:r>
            <a:endParaRPr lang="en-US" dirty="0"/>
          </a:p>
        </p:txBody>
      </p:sp>
      <p:sp>
        <p:nvSpPr>
          <p:cNvPr id="3" name="Content Placeholder 2">
            <a:extLst>
              <a:ext uri="{FF2B5EF4-FFF2-40B4-BE49-F238E27FC236}">
                <a16:creationId xmlns:a16="http://schemas.microsoft.com/office/drawing/2014/main" id="{3F1D6416-17F1-AFE5-09CD-98FFB5406957}"/>
              </a:ext>
            </a:extLst>
          </p:cNvPr>
          <p:cNvSpPr>
            <a:spLocks noGrp="1"/>
          </p:cNvSpPr>
          <p:nvPr>
            <p:ph idx="1"/>
          </p:nvPr>
        </p:nvSpPr>
        <p:spPr/>
        <p:txBody>
          <a:bodyPr/>
          <a:lstStyle/>
          <a:p>
            <a:r>
              <a:rPr lang="nl-NL" sz="1800" dirty="0">
                <a:solidFill>
                  <a:srgbClr val="000000"/>
                </a:solidFill>
                <a:effectLst/>
                <a:latin typeface="Arial" panose="020B0604020202020204" pitchFamily="34" charset="0"/>
                <a:ea typeface="Calibri" panose="020F0502020204030204" pitchFamily="34" charset="0"/>
              </a:rPr>
              <a:t>Oplichting is een vorm van bedrog, een </a:t>
            </a:r>
            <a:r>
              <a:rPr lang="nl-NL" sz="18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2" tooltip="Misdrijf"/>
              </a:rPr>
              <a:t>misdrijf</a:t>
            </a:r>
            <a:r>
              <a:rPr lang="nl-NL" sz="1800" dirty="0">
                <a:solidFill>
                  <a:srgbClr val="000000"/>
                </a:solidFill>
                <a:effectLst/>
                <a:latin typeface="Arial" panose="020B0604020202020204" pitchFamily="34" charset="0"/>
                <a:ea typeface="Calibri" panose="020F0502020204030204" pitchFamily="34" charset="0"/>
              </a:rPr>
              <a:t> waarbij de dader een ander ontdoet van geld of van waardevolle goederen (artikel 326 van het </a:t>
            </a:r>
            <a:r>
              <a:rPr lang="nl-NL" sz="18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3" tooltip="Nederland"/>
              </a:rPr>
              <a:t>Nederlandse</a:t>
            </a:r>
            <a:r>
              <a:rPr lang="nl-NL" sz="1800" dirty="0">
                <a:solidFill>
                  <a:srgbClr val="000000"/>
                </a:solidFill>
                <a:effectLst/>
                <a:latin typeface="Arial" panose="020B0604020202020204" pitchFamily="34" charset="0"/>
                <a:ea typeface="Calibri" panose="020F0502020204030204" pitchFamily="34" charset="0"/>
              </a:rPr>
              <a:t> </a:t>
            </a:r>
            <a:r>
              <a:rPr lang="nl-NL" sz="18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4" tooltip="Wetboek van Strafrecht (Nederland)"/>
              </a:rPr>
              <a:t>Wetboek van Strafrecht</a:t>
            </a:r>
            <a:r>
              <a:rPr lang="nl-NL" sz="1800" dirty="0">
                <a:solidFill>
                  <a:srgbClr val="000000"/>
                </a:solidFill>
                <a:effectLst/>
                <a:latin typeface="Arial" panose="020B0604020202020204" pitchFamily="34" charset="0"/>
                <a:ea typeface="Calibri" panose="020F0502020204030204" pitchFamily="34" charset="0"/>
              </a:rPr>
              <a:t>). Oplichting is een strafbaar feit, terwijl het civiele recht mogelijkheden kent om rechtshandelingen die door middel van </a:t>
            </a:r>
            <a:r>
              <a:rPr lang="nl-NL" sz="18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5" tooltip="Dwaling"/>
              </a:rPr>
              <a:t>dwaling</a:t>
            </a:r>
            <a:r>
              <a:rPr lang="nl-NL" sz="1800" dirty="0">
                <a:solidFill>
                  <a:srgbClr val="000000"/>
                </a:solidFill>
                <a:effectLst/>
                <a:latin typeface="Arial" panose="020B0604020202020204" pitchFamily="34" charset="0"/>
                <a:ea typeface="Calibri" panose="020F0502020204030204" pitchFamily="34" charset="0"/>
              </a:rPr>
              <a:t>, </a:t>
            </a:r>
            <a:r>
              <a:rPr lang="nl-NL" sz="18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6" tooltip="Misbruik van omstandigheden"/>
              </a:rPr>
              <a:t>misbruik van omstandigheden</a:t>
            </a:r>
            <a:r>
              <a:rPr lang="nl-NL" sz="1800" dirty="0">
                <a:solidFill>
                  <a:srgbClr val="000000"/>
                </a:solidFill>
                <a:effectLst/>
                <a:latin typeface="Arial" panose="020B0604020202020204" pitchFamily="34" charset="0"/>
                <a:ea typeface="Calibri" panose="020F0502020204030204" pitchFamily="34" charset="0"/>
              </a:rPr>
              <a:t> of bedrog tot stand gekomen zijn te vernietigen</a:t>
            </a:r>
          </a:p>
          <a:p>
            <a:r>
              <a:rPr lang="nl-NL" sz="1800" dirty="0" err="1">
                <a:effectLst/>
                <a:latin typeface="Arial" panose="020B0604020202020204" pitchFamily="34" charset="0"/>
                <a:ea typeface="Calibri" panose="020F0502020204030204" pitchFamily="34" charset="0"/>
                <a:cs typeface="Times New Roman" panose="02020603050405020304" pitchFamily="18" charset="0"/>
              </a:rPr>
              <a:t>Sexting</a:t>
            </a:r>
            <a:r>
              <a:rPr lang="nl-NL" sz="1800" dirty="0">
                <a:effectLst/>
                <a:latin typeface="Arial" panose="020B0604020202020204" pitchFamily="34" charset="0"/>
                <a:ea typeface="Calibri" panose="020F0502020204030204" pitchFamily="34" charset="0"/>
                <a:cs typeface="Times New Roman" panose="02020603050405020304" pitchFamily="18" charset="0"/>
              </a:rPr>
              <a:t> is het versturen van seksueel getinte berichten, foto’s of filmpjes van jezelf via je mobiele telefoon of tablet. Het woord is afgeleid van de Engelse woorden ‘</a:t>
            </a:r>
            <a:r>
              <a:rPr lang="nl-NL" sz="1800" dirty="0" err="1">
                <a:effectLst/>
                <a:latin typeface="Arial" panose="020B0604020202020204" pitchFamily="34" charset="0"/>
                <a:ea typeface="Calibri" panose="020F0502020204030204" pitchFamily="34" charset="0"/>
                <a:cs typeface="Times New Roman" panose="02020603050405020304" pitchFamily="18" charset="0"/>
              </a:rPr>
              <a:t>sex</a:t>
            </a:r>
            <a:r>
              <a:rPr lang="nl-NL" sz="1800" dirty="0">
                <a:effectLst/>
                <a:latin typeface="Arial" panose="020B0604020202020204" pitchFamily="34" charset="0"/>
                <a:ea typeface="Calibri" panose="020F0502020204030204" pitchFamily="34" charset="0"/>
                <a:cs typeface="Times New Roman" panose="02020603050405020304" pitchFamily="18" charset="0"/>
              </a:rPr>
              <a:t>’ en ‘</a:t>
            </a:r>
            <a:r>
              <a:rPr lang="nl-NL" sz="1800" dirty="0" err="1">
                <a:effectLst/>
                <a:latin typeface="Arial" panose="020B0604020202020204" pitchFamily="34" charset="0"/>
                <a:ea typeface="Calibri" panose="020F0502020204030204" pitchFamily="34" charset="0"/>
                <a:cs typeface="Times New Roman" panose="02020603050405020304" pitchFamily="18" charset="0"/>
              </a:rPr>
              <a:t>texting</a:t>
            </a:r>
            <a:r>
              <a:rPr lang="nl-NL" sz="1800" dirty="0">
                <a:effectLst/>
                <a:latin typeface="Arial" panose="020B0604020202020204" pitchFamily="34" charset="0"/>
                <a:ea typeface="Calibri" panose="020F0502020204030204" pitchFamily="34" charset="0"/>
                <a:cs typeface="Times New Roman" panose="02020603050405020304" pitchFamily="18" charset="0"/>
              </a:rPr>
              <a:t>’ (=berichtje sturen). Het maken en naar elkaar versturen van seksuele beelden kan leuk en spannend zijn. En handig, als je niet bij elkaar kunt zijn en naar elkaar verlangt. </a:t>
            </a:r>
            <a:r>
              <a:rPr lang="nl-NL" sz="1800" dirty="0" err="1">
                <a:effectLst/>
                <a:latin typeface="Arial" panose="020B0604020202020204" pitchFamily="34" charset="0"/>
                <a:ea typeface="Calibri" panose="020F0502020204030204" pitchFamily="34" charset="0"/>
                <a:cs typeface="Times New Roman" panose="02020603050405020304" pitchFamily="18" charset="0"/>
              </a:rPr>
              <a:t>Sexting</a:t>
            </a:r>
            <a:r>
              <a:rPr lang="nl-NL" sz="1800" dirty="0">
                <a:effectLst/>
                <a:latin typeface="Arial" panose="020B0604020202020204" pitchFamily="34" charset="0"/>
                <a:ea typeface="Calibri" panose="020F0502020204030204" pitchFamily="34" charset="0"/>
                <a:cs typeface="Times New Roman" panose="02020603050405020304" pitchFamily="18" charset="0"/>
              </a:rPr>
              <a:t> gebeurt altijd in vertrouwen en met respect voor elkaar.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4188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4EB8-6C05-5BA3-C17A-252AB97276CC}"/>
              </a:ext>
            </a:extLst>
          </p:cNvPr>
          <p:cNvSpPr>
            <a:spLocks noGrp="1"/>
          </p:cNvSpPr>
          <p:nvPr>
            <p:ph type="title"/>
          </p:nvPr>
        </p:nvSpPr>
        <p:spPr/>
        <p:txBody>
          <a:bodyPr/>
          <a:lstStyle/>
          <a:p>
            <a:r>
              <a:rPr lang="nl-NL"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Diefstal van identiteit</a:t>
            </a:r>
            <a:endParaRPr lang="en-US" dirty="0"/>
          </a:p>
        </p:txBody>
      </p:sp>
      <p:sp>
        <p:nvSpPr>
          <p:cNvPr id="3" name="Content Placeholder 2">
            <a:extLst>
              <a:ext uri="{FF2B5EF4-FFF2-40B4-BE49-F238E27FC236}">
                <a16:creationId xmlns:a16="http://schemas.microsoft.com/office/drawing/2014/main" id="{A5B8B582-E9F4-0030-F076-59D2DE1FF047}"/>
              </a:ext>
            </a:extLst>
          </p:cNvPr>
          <p:cNvSpPr>
            <a:spLocks noGrp="1"/>
          </p:cNvSpPr>
          <p:nvPr>
            <p:ph idx="1"/>
          </p:nvPr>
        </p:nvSpPr>
        <p:spPr/>
        <p:txBody>
          <a:bodyPr/>
          <a:lstStyle/>
          <a:p>
            <a:r>
              <a:rPr lang="nl-NL" sz="1800" dirty="0">
                <a:effectLst/>
                <a:latin typeface="Arial" panose="020B0604020202020204" pitchFamily="34" charset="0"/>
                <a:ea typeface="Calibri" panose="020F0502020204030204" pitchFamily="34" charset="0"/>
                <a:cs typeface="Times New Roman" panose="02020603050405020304" pitchFamily="18" charset="0"/>
              </a:rPr>
              <a:t>Identiteitsdieven verkrijgen meestal persoonlijke informatie zoals wachtwoorden, ID-nummers, creditcardnummers of Burgerservicenummers en misbruiken deze om frauduleus te handelen op naam van het slachtoffer. Deze gevoelige gegevens kunnen worden gebruikt voor verschillende illegale doeleinden, zoals het aanvragen van leningen, het doen van online aankopen of het verkrijgen van toegang tot de medische en financiële gegevens van het slachtoffer.</a:t>
            </a:r>
          </a:p>
          <a:p>
            <a:endParaRPr lang="nl-NL" sz="1800" dirty="0">
              <a:latin typeface="Arial" panose="020B0604020202020204" pitchFamily="34" charset="0"/>
              <a:ea typeface="Calibri" panose="020F0502020204030204" pitchFamily="34" charset="0"/>
              <a:cs typeface="Times New Roman" panose="02020603050405020304" pitchFamily="18" charset="0"/>
            </a:endParaRPr>
          </a:p>
          <a:p>
            <a:r>
              <a:rPr lang="nl-NL" sz="1800" dirty="0">
                <a:effectLst/>
                <a:latin typeface="Arial" panose="020B0604020202020204" pitchFamily="34" charset="0"/>
                <a:ea typeface="Calibri" panose="020F0502020204030204" pitchFamily="34" charset="0"/>
                <a:cs typeface="Times New Roman" panose="02020603050405020304" pitchFamily="18" charset="0"/>
              </a:rPr>
              <a:t>Als je je eigen </a:t>
            </a:r>
            <a:r>
              <a:rPr lang="nl-NL" sz="1800" dirty="0" err="1">
                <a:effectLst/>
                <a:latin typeface="Arial" panose="020B0604020202020204" pitchFamily="34" charset="0"/>
                <a:ea typeface="Calibri" panose="020F0502020204030204" pitchFamily="34" charset="0"/>
                <a:cs typeface="Times New Roman" panose="02020603050405020304" pitchFamily="18" charset="0"/>
              </a:rPr>
              <a:t>identeit</a:t>
            </a:r>
            <a:r>
              <a:rPr lang="nl-NL" sz="1800" dirty="0">
                <a:effectLst/>
                <a:latin typeface="Arial" panose="020B0604020202020204" pitchFamily="34" charset="0"/>
                <a:ea typeface="Calibri" panose="020F0502020204030204" pitchFamily="34" charset="0"/>
                <a:cs typeface="Times New Roman" panose="02020603050405020304" pitchFamily="18" charset="0"/>
              </a:rPr>
              <a:t> wordt gestolen zal er altijd wel een snufje eigen risico aan vast zitten. Wederom weer eigen schuld. Heftig onderwerp en ik hoop dat de slachtoffers hun geld terugkrijgen en dat de banken beter toezicht gaan houden. Maar dat kan natuurlijk niet altijd omdat de methodes steeds realistischer worden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338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9BDD-F7F0-0691-40AC-4462A00D65E6}"/>
              </a:ext>
            </a:extLst>
          </p:cNvPr>
          <p:cNvSpPr>
            <a:spLocks noGrp="1"/>
          </p:cNvSpPr>
          <p:nvPr>
            <p:ph type="title"/>
          </p:nvPr>
        </p:nvSpPr>
        <p:spPr/>
        <p:txBody>
          <a:bodyPr/>
          <a:lstStyle/>
          <a:p>
            <a:r>
              <a:rPr lang="nl-NL" sz="1800" dirty="0" err="1">
                <a:effectLst/>
                <a:latin typeface="Arial" panose="020B0604020202020204" pitchFamily="34" charset="0"/>
                <a:ea typeface="Calibri" panose="020F0502020204030204" pitchFamily="34" charset="0"/>
              </a:rPr>
              <a:t>Sexting</a:t>
            </a:r>
            <a:endParaRPr lang="en-US" dirty="0"/>
          </a:p>
        </p:txBody>
      </p:sp>
      <p:sp>
        <p:nvSpPr>
          <p:cNvPr id="3" name="Content Placeholder 2">
            <a:extLst>
              <a:ext uri="{FF2B5EF4-FFF2-40B4-BE49-F238E27FC236}">
                <a16:creationId xmlns:a16="http://schemas.microsoft.com/office/drawing/2014/main" id="{12DDB84E-E329-686C-6036-D900E39C5532}"/>
              </a:ext>
            </a:extLst>
          </p:cNvPr>
          <p:cNvSpPr>
            <a:spLocks noGrp="1"/>
          </p:cNvSpPr>
          <p:nvPr>
            <p:ph idx="1"/>
          </p:nvPr>
        </p:nvSpPr>
        <p:spPr/>
        <p:txBody>
          <a:bodyPr/>
          <a:lstStyle/>
          <a:p>
            <a:r>
              <a:rPr lang="nl-NL" sz="1800" dirty="0" err="1">
                <a:effectLst/>
                <a:latin typeface="Arial" panose="020B0604020202020204" pitchFamily="34" charset="0"/>
                <a:ea typeface="Calibri" panose="020F0502020204030204" pitchFamily="34" charset="0"/>
                <a:cs typeface="Times New Roman" panose="02020603050405020304" pitchFamily="18" charset="0"/>
              </a:rPr>
              <a:t>Sexting</a:t>
            </a:r>
            <a:r>
              <a:rPr lang="nl-NL" sz="1800" dirty="0">
                <a:effectLst/>
                <a:latin typeface="Arial" panose="020B0604020202020204" pitchFamily="34" charset="0"/>
                <a:ea typeface="Calibri" panose="020F0502020204030204" pitchFamily="34" charset="0"/>
                <a:cs typeface="Times New Roman" panose="02020603050405020304" pitchFamily="18" charset="0"/>
              </a:rPr>
              <a:t> is het versturen van seksueel getinte berichten, foto’s of filmpjes van jezelf via je mobiele telefoon of tablet. Het woord is afgeleid van de Engelse woorden ‘</a:t>
            </a:r>
            <a:r>
              <a:rPr lang="nl-NL" sz="1800" dirty="0" err="1">
                <a:effectLst/>
                <a:latin typeface="Arial" panose="020B0604020202020204" pitchFamily="34" charset="0"/>
                <a:ea typeface="Calibri" panose="020F0502020204030204" pitchFamily="34" charset="0"/>
                <a:cs typeface="Times New Roman" panose="02020603050405020304" pitchFamily="18" charset="0"/>
              </a:rPr>
              <a:t>sex</a:t>
            </a:r>
            <a:r>
              <a:rPr lang="nl-NL" sz="1800" dirty="0">
                <a:effectLst/>
                <a:latin typeface="Arial" panose="020B0604020202020204" pitchFamily="34" charset="0"/>
                <a:ea typeface="Calibri" panose="020F0502020204030204" pitchFamily="34" charset="0"/>
                <a:cs typeface="Times New Roman" panose="02020603050405020304" pitchFamily="18" charset="0"/>
              </a:rPr>
              <a:t>’ en ‘</a:t>
            </a:r>
            <a:r>
              <a:rPr lang="nl-NL" sz="1800" dirty="0" err="1">
                <a:effectLst/>
                <a:latin typeface="Arial" panose="020B0604020202020204" pitchFamily="34" charset="0"/>
                <a:ea typeface="Calibri" panose="020F0502020204030204" pitchFamily="34" charset="0"/>
                <a:cs typeface="Times New Roman" panose="02020603050405020304" pitchFamily="18" charset="0"/>
              </a:rPr>
              <a:t>texting</a:t>
            </a:r>
            <a:r>
              <a:rPr lang="nl-NL" sz="1800" dirty="0">
                <a:effectLst/>
                <a:latin typeface="Arial" panose="020B0604020202020204" pitchFamily="34" charset="0"/>
                <a:ea typeface="Calibri" panose="020F0502020204030204" pitchFamily="34" charset="0"/>
                <a:cs typeface="Times New Roman" panose="02020603050405020304" pitchFamily="18" charset="0"/>
              </a:rPr>
              <a:t>’ (=berichtje sturen). Het maken en naar elkaar versturen van seksuele beelden kan leuk en spannend zijn. En handig, als je niet bij elkaar kunt zijn en naar elkaar verlangt. </a:t>
            </a:r>
            <a:r>
              <a:rPr lang="nl-NL" sz="1800" dirty="0" err="1">
                <a:effectLst/>
                <a:latin typeface="Arial" panose="020B0604020202020204" pitchFamily="34" charset="0"/>
                <a:ea typeface="Calibri" panose="020F0502020204030204" pitchFamily="34" charset="0"/>
                <a:cs typeface="Times New Roman" panose="02020603050405020304" pitchFamily="18" charset="0"/>
              </a:rPr>
              <a:t>Sexting</a:t>
            </a:r>
            <a:r>
              <a:rPr lang="nl-NL" sz="1800" dirty="0">
                <a:effectLst/>
                <a:latin typeface="Arial" panose="020B0604020202020204" pitchFamily="34" charset="0"/>
                <a:ea typeface="Calibri" panose="020F0502020204030204" pitchFamily="34" charset="0"/>
                <a:cs typeface="Times New Roman" panose="02020603050405020304" pitchFamily="18" charset="0"/>
              </a:rPr>
              <a:t> gebeurt altijd in vertrouwen en met respect voor elkaar.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nl-NL" sz="1800" dirty="0">
                <a:effectLst/>
                <a:latin typeface="Arial" panose="020B0604020202020204" pitchFamily="34" charset="0"/>
                <a:ea typeface="Calibri" panose="020F0502020204030204" pitchFamily="34" charset="0"/>
                <a:cs typeface="Times New Roman" panose="02020603050405020304" pitchFamily="18" charset="0"/>
              </a:rPr>
              <a:t>Volkomen mee eens, je krijgt er eigenlijk altijd maar gezeik mee. Ik vind als je intiem met iemand wil zijn je dat niet over de telefoon doet. Met alle risico’s van dien. Ik vind dat als je je </a:t>
            </a:r>
            <a:r>
              <a:rPr lang="nl-NL" sz="1800" dirty="0" err="1">
                <a:effectLst/>
                <a:latin typeface="Arial" panose="020B0604020202020204" pitchFamily="34" charset="0"/>
                <a:ea typeface="Calibri" panose="020F0502020204030204" pitchFamily="34" charset="0"/>
                <a:cs typeface="Times New Roman" panose="02020603050405020304" pitchFamily="18" charset="0"/>
              </a:rPr>
              <a:t>Haricots</a:t>
            </a:r>
            <a:r>
              <a:rPr lang="nl-NL" sz="1800" dirty="0">
                <a:effectLst/>
                <a:latin typeface="Arial" panose="020B0604020202020204" pitchFamily="34" charset="0"/>
                <a:ea typeface="Calibri" panose="020F0502020204030204" pitchFamily="34" charset="0"/>
                <a:cs typeface="Times New Roman" panose="02020603050405020304" pitchFamily="18" charset="0"/>
              </a:rPr>
              <a:t> </a:t>
            </a:r>
            <a:r>
              <a:rPr lang="nl-NL" sz="1800" dirty="0" err="1">
                <a:effectLst/>
                <a:latin typeface="Arial" panose="020B0604020202020204" pitchFamily="34" charset="0"/>
                <a:ea typeface="Calibri" panose="020F0502020204030204" pitchFamily="34" charset="0"/>
                <a:cs typeface="Times New Roman" panose="02020603050405020304" pitchFamily="18" charset="0"/>
              </a:rPr>
              <a:t>verts</a:t>
            </a:r>
            <a:r>
              <a:rPr lang="nl-NL" sz="1800" dirty="0">
                <a:effectLst/>
                <a:latin typeface="Arial" panose="020B0604020202020204" pitchFamily="34" charset="0"/>
                <a:ea typeface="Calibri" panose="020F0502020204030204" pitchFamily="34" charset="0"/>
                <a:cs typeface="Times New Roman" panose="02020603050405020304" pitchFamily="18" charset="0"/>
              </a:rPr>
              <a:t> op het internet laat zien je wel echt op de onderste trede van onze samenleving zit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13533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B101-735E-3842-57AA-0B40DA2E929C}"/>
              </a:ext>
            </a:extLst>
          </p:cNvPr>
          <p:cNvSpPr>
            <a:spLocks noGrp="1"/>
          </p:cNvSpPr>
          <p:nvPr>
            <p:ph type="title"/>
          </p:nvPr>
        </p:nvSpPr>
        <p:spPr/>
        <p:txBody>
          <a:bodyPr/>
          <a:lstStyle/>
          <a:p>
            <a:r>
              <a:rPr lang="en-US" dirty="0"/>
              <a:t>Tips	</a:t>
            </a:r>
          </a:p>
        </p:txBody>
      </p:sp>
      <p:sp>
        <p:nvSpPr>
          <p:cNvPr id="3" name="Content Placeholder 2">
            <a:extLst>
              <a:ext uri="{FF2B5EF4-FFF2-40B4-BE49-F238E27FC236}">
                <a16:creationId xmlns:a16="http://schemas.microsoft.com/office/drawing/2014/main" id="{F8BDF603-D44F-932B-965E-1E8AC9CF28F9}"/>
              </a:ext>
            </a:extLst>
          </p:cNvPr>
          <p:cNvSpPr>
            <a:spLocks noGrp="1"/>
          </p:cNvSpPr>
          <p:nvPr>
            <p:ph idx="1"/>
          </p:nvPr>
        </p:nvSpPr>
        <p:spPr/>
        <p:txBody>
          <a:bodyPr/>
          <a:lstStyle/>
          <a:p>
            <a:r>
              <a:rPr lang="en-US" dirty="0"/>
              <a:t>Doe </a:t>
            </a:r>
            <a:r>
              <a:rPr lang="en-US" dirty="0" err="1"/>
              <a:t>aangifte</a:t>
            </a:r>
            <a:r>
              <a:rPr lang="en-US" dirty="0"/>
              <a:t>, Let op </a:t>
            </a:r>
            <a:r>
              <a:rPr lang="en-US" dirty="0" err="1"/>
              <a:t>en</a:t>
            </a:r>
            <a:r>
              <a:rPr lang="en-US" dirty="0"/>
              <a:t> </a:t>
            </a:r>
            <a:r>
              <a:rPr lang="en-US" dirty="0" err="1"/>
              <a:t>blijf</a:t>
            </a:r>
            <a:r>
              <a:rPr lang="en-US" dirty="0"/>
              <a:t> </a:t>
            </a:r>
            <a:r>
              <a:rPr lang="en-US" dirty="0" err="1"/>
              <a:t>realistisch</a:t>
            </a:r>
            <a:endParaRPr lang="en-US" dirty="0"/>
          </a:p>
        </p:txBody>
      </p:sp>
    </p:spTree>
    <p:extLst>
      <p:ext uri="{BB962C8B-B14F-4D97-AF65-F5344CB8AC3E}">
        <p14:creationId xmlns:p14="http://schemas.microsoft.com/office/powerpoint/2010/main" val="313493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5292-F9CB-3CBC-AFFB-4B4DC4F96324}"/>
              </a:ext>
            </a:extLst>
          </p:cNvPr>
          <p:cNvSpPr>
            <a:spLocks noGrp="1"/>
          </p:cNvSpPr>
          <p:nvPr>
            <p:ph type="title"/>
          </p:nvPr>
        </p:nvSpPr>
        <p:spPr/>
        <p:txBody>
          <a:bodyPr/>
          <a:lstStyle/>
          <a:p>
            <a:r>
              <a:rPr lang="en-US"/>
              <a:t>Einde</a:t>
            </a:r>
          </a:p>
        </p:txBody>
      </p:sp>
      <p:sp>
        <p:nvSpPr>
          <p:cNvPr id="3" name="Content Placeholder 2">
            <a:extLst>
              <a:ext uri="{FF2B5EF4-FFF2-40B4-BE49-F238E27FC236}">
                <a16:creationId xmlns:a16="http://schemas.microsoft.com/office/drawing/2014/main" id="{19590EA1-4B49-E314-DC61-E8C9114E74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72242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422</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Loop geen risico</vt:lpstr>
      <vt:lpstr>Oplichting</vt:lpstr>
      <vt:lpstr>Diefstal van identiteit</vt:lpstr>
      <vt:lpstr>Sexting</vt:lpstr>
      <vt:lpstr>Tips </vt:lpstr>
      <vt:lpstr>Einde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 geen risico</dc:title>
  <dc:creator>Populiers, Noël (student)</dc:creator>
  <cp:lastModifiedBy>Populiers, Noël (student)</cp:lastModifiedBy>
  <cp:revision>1</cp:revision>
  <dcterms:created xsi:type="dcterms:W3CDTF">2023-01-12T09:24:28Z</dcterms:created>
  <dcterms:modified xsi:type="dcterms:W3CDTF">2023-01-12T09:50:46Z</dcterms:modified>
</cp:coreProperties>
</file>