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5678-DDB0-0E9B-37FD-89F8392D7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B54FD-AD61-A63B-A3A6-750A293B2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F61BD-B055-7410-7410-90FC2701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7FA-BAA3-402B-835D-0CE6DF6D07E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B898-776F-F626-C72C-BD5000C4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2CBC-0C0C-E599-7CAD-DA92FF9D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CBA9-8CFD-4F02-80E7-CAA2F1A5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0E81-7427-4C7C-9DC6-83C4AE3E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4AE57-7824-DADE-312E-5523C8887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1872-0BAB-2EF4-C00C-423F3B30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7FA-BAA3-402B-835D-0CE6DF6D07E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809A-C307-4F59-F822-76A9657E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E6E57-4983-A276-5DB3-3A40DA86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CBA9-8CFD-4F02-80E7-CAA2F1A5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3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8377C-93B9-190D-F95F-EF1681293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CD864-87F7-A348-C30C-A6F25075B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9990-2C6D-044A-C0A4-F5370428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7FA-BAA3-402B-835D-0CE6DF6D07E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384DA-2962-E869-02BC-0DA6BA10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2551B-AF77-34D2-BC83-CB53BE4E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CBA9-8CFD-4F02-80E7-CAA2F1A5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E700-EE52-D00D-CE60-71546F66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4839-8F04-1518-95B8-6772BC39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7BDF-5829-7A98-2FDE-B11A592B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7FA-BAA3-402B-835D-0CE6DF6D07E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A02C-C603-0D96-39E6-3C91500A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1DFBB-8DED-C0DA-09EF-2B61ABEE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CBA9-8CFD-4F02-80E7-CAA2F1A5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D7D6-312A-BB1A-DB5F-00D07C72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CEC35-AF1A-7E97-2261-71A40111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D5A7C-E901-8B6D-8F29-33ABDE9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7FA-BAA3-402B-835D-0CE6DF6D07E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8343-450B-6C85-C656-E0096C9B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585C3-722C-4231-E10F-65CD0769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CBA9-8CFD-4F02-80E7-CAA2F1A5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7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CFBE-4C44-474F-728F-58F90695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AE48-96CB-F56E-ACAA-3B9F0A8BA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A17DE-FBB4-3874-75EE-0A17D54A7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14149-2B8E-A7FD-0838-E70FEA0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7FA-BAA3-402B-835D-0CE6DF6D07E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45987-4530-5AF4-0194-D3A7C31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272F6-674B-7256-525C-CDFD2471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CBA9-8CFD-4F02-80E7-CAA2F1A5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4F26-7509-0A5A-4CB2-58F9C28F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57D11-D543-6722-493F-542B1065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4A3DB-C7D3-69B7-63E6-FE1B28D03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B19A6-CA05-7A4F-3719-730AFD3D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4BDB5-DD2D-F9DF-F3DA-AB58E5D1F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50C15-EEB1-E9F2-2234-426AC621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7FA-BAA3-402B-835D-0CE6DF6D07E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D46CB-46B3-9BC9-B696-55E2D58F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8B81B-E051-11DB-9B1D-37258772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CBA9-8CFD-4F02-80E7-CAA2F1A5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6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1C21-A63B-6007-E79C-9AB29E0E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66337-9EC7-A53C-1353-CB0B7337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7FA-BAA3-402B-835D-0CE6DF6D07E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8B071-4680-DFC7-132C-B79D0CC4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84AD6-ABAB-EAD6-08C0-FB701030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CBA9-8CFD-4F02-80E7-CAA2F1A5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3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5FC4C-2E0E-373D-9C1E-D5372F4D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7FA-BAA3-402B-835D-0CE6DF6D07E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5625C-22B1-730C-07E8-E9EA5F2B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5828E-F798-515C-54A2-53D95478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CBA9-8CFD-4F02-80E7-CAA2F1A5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2B92-A365-E390-04B0-33757112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3B2E-81EA-832F-BF57-859068BD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3934F-9269-B3A5-AB19-A4B0F0E63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36931-FF05-F9D4-84CB-1514D761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7FA-BAA3-402B-835D-0CE6DF6D07E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31220-4303-4347-B5E4-FFC6D823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E4A99-09C5-AB20-02EF-6E0C9DF8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CBA9-8CFD-4F02-80E7-CAA2F1A5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A5D4-F321-9007-19C6-1D4CB895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79D76-EEAC-C946-FEB2-82B327FEF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0B896-B8AD-1779-F614-9531A996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728E4-C9C5-D6F3-093A-C2D871C9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37FA-BAA3-402B-835D-0CE6DF6D07E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1788B-301A-D2D8-EA4F-ACFEDA91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C031-654A-C2B9-C6E8-76EDC1A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CBA9-8CFD-4F02-80E7-CAA2F1A5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0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45D0F-72D0-3677-0AB1-2DBE6F25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4F6E2-4139-9549-C73F-CED0CE79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2A09-8A03-12D7-D68E-6BB3B380B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37FA-BAA3-402B-835D-0CE6DF6D07E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8C99-72B7-F4D9-8B14-3D48720DF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EC02-D920-6FFF-FAEA-BFCDD9061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CBA9-8CFD-4F02-80E7-CAA2F1A5D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63CD-F059-FAF4-C0DD-8D9588401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Opslag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CE410-BEB7-0A8A-660B-291260B42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1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EEAB-85D6-3581-6299-170F7B98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C77E-94B1-3157-D01F-E64FE994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Bestanden delen en samenwerken: Met Google Drive kun je bestanden delen met andere gebruikers en samenwerken aan documenten, presentaties en spreadsheets in real-time.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Automatisch herkennen van bestanden: Google Drive maakt gebruik van machine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learning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om bestanden automatisch te herkennen en te organiseren, zoals afbeeldingen, documenten en e-mails.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Versiegeschiedenis: Google Drive biedt de mogelijkheid om eerdere versies van een bestand op te slaan en te herstellen, zodat gebruikers altijd de juiste versie kunnen terugvinden.</a:t>
            </a:r>
          </a:p>
        </p:txBody>
      </p:sp>
    </p:spTree>
    <p:extLst>
      <p:ext uri="{BB962C8B-B14F-4D97-AF65-F5344CB8AC3E}">
        <p14:creationId xmlns:p14="http://schemas.microsoft.com/office/powerpoint/2010/main" val="195067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532E-DD3F-7AEE-2273-AA4AA937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Voordelen</a:t>
            </a:r>
            <a:r>
              <a:rPr lang="en-US" dirty="0"/>
              <a:t> Google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9E74-E448-6F6A-DBB8-CD54CEFB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Gratis opslagruimte: Google Drive biedt 15 GB gratis opslagruimte, waardoor gebruikers hun bestanden kosteloos kunnen opslaan en delen.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Real-time samenwerking: Google Drive maakt het mogelijk om in real-time samen te werken aan documenten, presentaties en spreadsheets, waardoor teams efficiënter kunnen werken.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Toegang vanaf elk apparaat: Google Drive is beschikbaar op elk apparaat met internettoegang, waardoor gebruikers hun bestanden altijd bij de hand hebben.</a:t>
            </a:r>
          </a:p>
        </p:txBody>
      </p:sp>
    </p:spTree>
    <p:extLst>
      <p:ext uri="{BB962C8B-B14F-4D97-AF65-F5344CB8AC3E}">
        <p14:creationId xmlns:p14="http://schemas.microsoft.com/office/powerpoint/2010/main" val="138409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141A-CA37-501F-B8A5-85F338AD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Nadelen</a:t>
            </a:r>
            <a:r>
              <a:rPr lang="en-US" dirty="0"/>
              <a:t> Google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A4FB-919E-AE90-1F46-2DC33EE5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Beperkte gratis opslagruimte: 15 GB gratis opslagruimte kan snel vol raken voor gebruikers met veel bestanden.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Beveiliging: Hoewel Google Drive beveiligingsmaatregelen heeft, is er altijd een risico op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hacking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of datalekken.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Slechte bestandscompatibiliteit: Sommige bestandstypen, zoals RAW-afbeeldingsbestanden, zijn niet compatibel met Google Drive.</a:t>
            </a:r>
          </a:p>
        </p:txBody>
      </p:sp>
    </p:spTree>
    <p:extLst>
      <p:ext uri="{BB962C8B-B14F-4D97-AF65-F5344CB8AC3E}">
        <p14:creationId xmlns:p14="http://schemas.microsoft.com/office/powerpoint/2010/main" val="397041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EC6D-1FEA-9CED-6AA6-604E255F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6FCB9-A42C-6D4E-B458-52CA6E11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Bestanden delen en samenwerken: Met Dropbox kun je bestanden delen met andere gebruikers en samenwerken aan documenten, presentaties en spreadsheets in real-time.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Automatische synchronisatie: Dropbox synchroniseert bestanden automatisch tussen verschillende apparaten, zodat gebruikers altijd de meest recente versie van een bestand hebben.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Beveiliging: Dropbox biedt beveiligingsmaatregelen zoals encryptie van bestanden en twee-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stapsverificatie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om gebruikers te beschermen tegen hackers.</a:t>
            </a:r>
          </a:p>
        </p:txBody>
      </p:sp>
    </p:spTree>
    <p:extLst>
      <p:ext uri="{BB962C8B-B14F-4D97-AF65-F5344CB8AC3E}">
        <p14:creationId xmlns:p14="http://schemas.microsoft.com/office/powerpoint/2010/main" val="11489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4F5E-EC83-3060-8FF0-2E9E051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Voordelen</a:t>
            </a:r>
            <a:r>
              <a:rPr lang="en-US" dirty="0"/>
              <a:t> </a:t>
            </a:r>
            <a:r>
              <a:rPr lang="en-US" dirty="0" err="1"/>
              <a:t>DropBox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DBE4-9FEA-E595-FD0A-545CFE70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Automatische synchronisatie: Dropbox synchroniseert bestanden automatisch tussen verschillende apparaten, waardoor gebruikers altijd de meest recente versie van een bestand hebben.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Beveiliging: Dropbox biedt beveiligingsmaatregelen zoals encryptie van bestanden en twee-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staps</a:t>
            </a:r>
            <a:r>
              <a:rPr lang="nl-NL" dirty="0">
                <a:solidFill>
                  <a:srgbClr val="D1D5DB"/>
                </a:solidFill>
                <a:latin typeface="Söhne"/>
              </a:rPr>
              <a:t> 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verificatie, waardoor gebruikers hun bestanden veilig kunnen opslaan en delen. </a:t>
            </a:r>
          </a:p>
          <a:p>
            <a:pPr marL="0" indent="0" algn="l">
              <a:buNone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3. Gemakkelijk te gebruiken: Dropbox heeft een eenvoudige en intuïtieve gebruikersinterface, waardoor zowel beginners als gevorderden de app gemakkelijk kunnen gebruiken.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0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2F59-C7CE-4D58-F0A7-0E94FF55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Nadelen</a:t>
            </a:r>
            <a:r>
              <a:rPr lang="en-US" dirty="0"/>
              <a:t> </a:t>
            </a:r>
            <a:r>
              <a:rPr lang="en-US" dirty="0" err="1"/>
              <a:t>DropBox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70C7-7A1F-C72D-3C9F-D43EF1D7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Beperkte gratis opslagruimte: Dropbox biedt slechts 2 GB gratis opslagruimte, waardoor gebruikers snel extra opslagruimte moeten kopen.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Beperkte bestandscompatibiliteit: Sommige bestandstypen, zoals RAW-afbeeldingsbestanden, zijn niet compatibel met Dropbox.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Beperkte geavanceerde functies: Dropbox mist sommige geavanceerde functies die andere cloudopslagdiensten wel bieden, zoals automatisch herkennen van bestanden en geavanceerde zoekopties.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Extra kosten voor extra opslagruimte.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Beperkte integraties met andere apps.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Beperkte functies voor samenwerking.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Sommige bestanden kunnen niet groter zijn dan 20 GB.</a:t>
            </a:r>
          </a:p>
          <a:p>
            <a:pPr algn="l">
              <a:buFont typeface="+mj-lt"/>
              <a:buAutoNum type="arabicPeriod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Beperkte offline functies.</a:t>
            </a:r>
          </a:p>
        </p:txBody>
      </p:sp>
    </p:spTree>
    <p:extLst>
      <p:ext uri="{BB962C8B-B14F-4D97-AF65-F5344CB8AC3E}">
        <p14:creationId xmlns:p14="http://schemas.microsoft.com/office/powerpoint/2010/main" val="325089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9ED1-DE9F-385D-1619-0EC3A69E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Persoonlijke</a:t>
            </a:r>
            <a:r>
              <a:rPr lang="en-US" dirty="0"/>
              <a:t> </a:t>
            </a:r>
            <a:r>
              <a:rPr lang="en-US" dirty="0" err="1"/>
              <a:t>Keuze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581F-7B48-CD6B-1F5E-B36E481A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Drive omdat ik dan meer </a:t>
            </a:r>
            <a:r>
              <a:rPr lang="nl-N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opslagruimte heb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0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Opslag</vt:lpstr>
      <vt:lpstr>Google Drive</vt:lpstr>
      <vt:lpstr>Voordelen Google Drive</vt:lpstr>
      <vt:lpstr>Nadelen Google Drive</vt:lpstr>
      <vt:lpstr>DropBox</vt:lpstr>
      <vt:lpstr>Voordelen DropBox</vt:lpstr>
      <vt:lpstr>Nadelen DropBox</vt:lpstr>
      <vt:lpstr>Persoonlijke Keuze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Opslag</dc:title>
  <dc:creator>Populiers, Noël (student)</dc:creator>
  <cp:lastModifiedBy>Populiers, Noël (student)</cp:lastModifiedBy>
  <cp:revision>1</cp:revision>
  <dcterms:created xsi:type="dcterms:W3CDTF">2023-01-17T10:12:28Z</dcterms:created>
  <dcterms:modified xsi:type="dcterms:W3CDTF">2023-01-17T10:19:51Z</dcterms:modified>
</cp:coreProperties>
</file>