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60" r:id="rId3"/>
    <p:sldId id="258" r:id="rId4"/>
    <p:sldId id="259"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BB1906-2B86-4437-8066-8DA334DC41BD}" v="12" dt="2020-10-14T02:38:30.8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3" d="100"/>
          <a:sy n="83" d="100"/>
        </p:scale>
        <p:origin x="-22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vaith Narayan" userId="dc8b9c3bf931ae07" providerId="LiveId" clId="{EEBB1906-2B86-4437-8066-8DA334DC41BD}"/>
    <pc:docChg chg="undo custSel mod addSld delSld modSld sldOrd">
      <pc:chgData name="Advaith Narayan" userId="dc8b9c3bf931ae07" providerId="LiveId" clId="{EEBB1906-2B86-4437-8066-8DA334DC41BD}" dt="2020-10-14T02:39:10.682" v="1290" actId="26606"/>
      <pc:docMkLst>
        <pc:docMk/>
      </pc:docMkLst>
      <pc:sldChg chg="modSp mod">
        <pc:chgData name="Advaith Narayan" userId="dc8b9c3bf931ae07" providerId="LiveId" clId="{EEBB1906-2B86-4437-8066-8DA334DC41BD}" dt="2020-10-14T01:29:44.088" v="1" actId="14100"/>
        <pc:sldMkLst>
          <pc:docMk/>
          <pc:sldMk cId="1005650236" sldId="256"/>
        </pc:sldMkLst>
        <pc:spChg chg="mod">
          <ac:chgData name="Advaith Narayan" userId="dc8b9c3bf931ae07" providerId="LiveId" clId="{EEBB1906-2B86-4437-8066-8DA334DC41BD}" dt="2020-10-14T01:29:44.088" v="1" actId="14100"/>
          <ac:spMkLst>
            <pc:docMk/>
            <pc:sldMk cId="1005650236" sldId="256"/>
            <ac:spMk id="2" creationId="{3743C056-5F7C-47F9-B5FD-214724570D5E}"/>
          </ac:spMkLst>
        </pc:spChg>
      </pc:sldChg>
      <pc:sldChg chg="addSp delSp modSp del mod modClrScheme chgLayout">
        <pc:chgData name="Advaith Narayan" userId="dc8b9c3bf931ae07" providerId="LiveId" clId="{EEBB1906-2B86-4437-8066-8DA334DC41BD}" dt="2020-10-14T01:46:22.280" v="64" actId="2696"/>
        <pc:sldMkLst>
          <pc:docMk/>
          <pc:sldMk cId="709200220" sldId="257"/>
        </pc:sldMkLst>
        <pc:spChg chg="mod">
          <ac:chgData name="Advaith Narayan" userId="dc8b9c3bf931ae07" providerId="LiveId" clId="{EEBB1906-2B86-4437-8066-8DA334DC41BD}" dt="2020-10-14T01:46:13.337" v="63" actId="20577"/>
          <ac:spMkLst>
            <pc:docMk/>
            <pc:sldMk cId="709200220" sldId="257"/>
            <ac:spMk id="13" creationId="{E3F46823-5872-45A8-8773-42C47DCC6E76}"/>
          </ac:spMkLst>
        </pc:spChg>
        <pc:spChg chg="add del mod ord">
          <ac:chgData name="Advaith Narayan" userId="dc8b9c3bf931ae07" providerId="LiveId" clId="{EEBB1906-2B86-4437-8066-8DA334DC41BD}" dt="2020-10-14T01:46:04.961" v="61" actId="700"/>
          <ac:spMkLst>
            <pc:docMk/>
            <pc:sldMk cId="709200220" sldId="257"/>
            <ac:spMk id="22" creationId="{427E5980-0987-4A82-8221-3877EB26AE9E}"/>
          </ac:spMkLst>
        </pc:spChg>
        <pc:spChg chg="add del mod ord">
          <ac:chgData name="Advaith Narayan" userId="dc8b9c3bf931ae07" providerId="LiveId" clId="{EEBB1906-2B86-4437-8066-8DA334DC41BD}" dt="2020-10-14T01:46:04.961" v="61" actId="700"/>
          <ac:spMkLst>
            <pc:docMk/>
            <pc:sldMk cId="709200220" sldId="257"/>
            <ac:spMk id="23" creationId="{4D78D9F7-8355-412A-B3AC-6F79D75F99D9}"/>
          </ac:spMkLst>
        </pc:spChg>
      </pc:sldChg>
      <pc:sldChg chg="addSp modSp mod setBg setClrOvrMap">
        <pc:chgData name="Advaith Narayan" userId="dc8b9c3bf931ae07" providerId="LiveId" clId="{EEBB1906-2B86-4437-8066-8DA334DC41BD}" dt="2020-10-14T02:26:22.830" v="885" actId="26606"/>
        <pc:sldMkLst>
          <pc:docMk/>
          <pc:sldMk cId="4054999111" sldId="258"/>
        </pc:sldMkLst>
        <pc:spChg chg="mod">
          <ac:chgData name="Advaith Narayan" userId="dc8b9c3bf931ae07" providerId="LiveId" clId="{EEBB1906-2B86-4437-8066-8DA334DC41BD}" dt="2020-10-14T02:26:22.830" v="885" actId="26606"/>
          <ac:spMkLst>
            <pc:docMk/>
            <pc:sldMk cId="4054999111" sldId="258"/>
            <ac:spMk id="8" creationId="{5DC89736-F702-46F1-9C20-E528133A24C2}"/>
          </ac:spMkLst>
        </pc:spChg>
        <pc:spChg chg="mod">
          <ac:chgData name="Advaith Narayan" userId="dc8b9c3bf931ae07" providerId="LiveId" clId="{EEBB1906-2B86-4437-8066-8DA334DC41BD}" dt="2020-10-14T02:26:22.830" v="885" actId="26606"/>
          <ac:spMkLst>
            <pc:docMk/>
            <pc:sldMk cId="4054999111" sldId="258"/>
            <ac:spMk id="9" creationId="{63EC808F-D970-4DB1-9402-F5FA19705011}"/>
          </ac:spMkLst>
        </pc:spChg>
        <pc:spChg chg="add">
          <ac:chgData name="Advaith Narayan" userId="dc8b9c3bf931ae07" providerId="LiveId" clId="{EEBB1906-2B86-4437-8066-8DA334DC41BD}" dt="2020-10-14T02:26:22.830" v="885" actId="26606"/>
          <ac:spMkLst>
            <pc:docMk/>
            <pc:sldMk cId="4054999111" sldId="258"/>
            <ac:spMk id="14" creationId="{1A9F7B4E-B03D-4F64-BE33-00D074458D45}"/>
          </ac:spMkLst>
        </pc:spChg>
        <pc:spChg chg="add">
          <ac:chgData name="Advaith Narayan" userId="dc8b9c3bf931ae07" providerId="LiveId" clId="{EEBB1906-2B86-4437-8066-8DA334DC41BD}" dt="2020-10-14T02:26:22.830" v="885" actId="26606"/>
          <ac:spMkLst>
            <pc:docMk/>
            <pc:sldMk cId="4054999111" sldId="258"/>
            <ac:spMk id="16" creationId="{1CA8A97F-67F0-4D5F-A850-0C30727D1CE3}"/>
          </ac:spMkLst>
        </pc:spChg>
        <pc:picChg chg="mod">
          <ac:chgData name="Advaith Narayan" userId="dc8b9c3bf931ae07" providerId="LiveId" clId="{EEBB1906-2B86-4437-8066-8DA334DC41BD}" dt="2020-10-14T02:26:22.830" v="885" actId="26606"/>
          <ac:picMkLst>
            <pc:docMk/>
            <pc:sldMk cId="4054999111" sldId="258"/>
            <ac:picMk id="3" creationId="{FE5F681B-8F72-461F-AF22-E16C31C61FCC}"/>
          </ac:picMkLst>
        </pc:picChg>
      </pc:sldChg>
      <pc:sldChg chg="addSp delSp modSp new mod setBg modClrScheme setClrOvrMap delDesignElem chgLayout">
        <pc:chgData name="Advaith Narayan" userId="dc8b9c3bf931ae07" providerId="LiveId" clId="{EEBB1906-2B86-4437-8066-8DA334DC41BD}" dt="2020-10-14T02:31:29.748" v="996" actId="26606"/>
        <pc:sldMkLst>
          <pc:docMk/>
          <pc:sldMk cId="3683727953" sldId="259"/>
        </pc:sldMkLst>
        <pc:spChg chg="del">
          <ac:chgData name="Advaith Narayan" userId="dc8b9c3bf931ae07" providerId="LiveId" clId="{EEBB1906-2B86-4437-8066-8DA334DC41BD}" dt="2020-10-14T01:31:30.524" v="13" actId="700"/>
          <ac:spMkLst>
            <pc:docMk/>
            <pc:sldMk cId="3683727953" sldId="259"/>
            <ac:spMk id="2" creationId="{1C9271BD-0241-427E-9DF2-EA2A0D248938}"/>
          </ac:spMkLst>
        </pc:spChg>
        <pc:spChg chg="del">
          <ac:chgData name="Advaith Narayan" userId="dc8b9c3bf931ae07" providerId="LiveId" clId="{EEBB1906-2B86-4437-8066-8DA334DC41BD}" dt="2020-10-14T01:31:30.524" v="13" actId="700"/>
          <ac:spMkLst>
            <pc:docMk/>
            <pc:sldMk cId="3683727953" sldId="259"/>
            <ac:spMk id="3" creationId="{B20AF8B5-D054-462F-9871-7C1DA9833508}"/>
          </ac:spMkLst>
        </pc:spChg>
        <pc:spChg chg="add mod ord">
          <ac:chgData name="Advaith Narayan" userId="dc8b9c3bf931ae07" providerId="LiveId" clId="{EEBB1906-2B86-4437-8066-8DA334DC41BD}" dt="2020-10-14T02:31:29.748" v="996" actId="26606"/>
          <ac:spMkLst>
            <pc:docMk/>
            <pc:sldMk cId="3683727953" sldId="259"/>
            <ac:spMk id="6" creationId="{D968A5E5-E7C6-4D93-B391-480B9423BA59}"/>
          </ac:spMkLst>
        </pc:spChg>
        <pc:spChg chg="add mod ord">
          <ac:chgData name="Advaith Narayan" userId="dc8b9c3bf931ae07" providerId="LiveId" clId="{EEBB1906-2B86-4437-8066-8DA334DC41BD}" dt="2020-10-14T02:31:29.748" v="996" actId="26606"/>
          <ac:spMkLst>
            <pc:docMk/>
            <pc:sldMk cId="3683727953" sldId="259"/>
            <ac:spMk id="7" creationId="{4B95CB47-532F-4101-BA1B-D7549F593502}"/>
          </ac:spMkLst>
        </pc:spChg>
        <pc:spChg chg="add del">
          <ac:chgData name="Advaith Narayan" userId="dc8b9c3bf931ae07" providerId="LiveId" clId="{EEBB1906-2B86-4437-8066-8DA334DC41BD}" dt="2020-10-14T01:32:26.669" v="18" actId="700"/>
          <ac:spMkLst>
            <pc:docMk/>
            <pc:sldMk cId="3683727953" sldId="259"/>
            <ac:spMk id="10" creationId="{D912477B-67BD-4F0B-ACAE-1C5BF920FF07}"/>
          </ac:spMkLst>
        </pc:spChg>
        <pc:spChg chg="add">
          <ac:chgData name="Advaith Narayan" userId="dc8b9c3bf931ae07" providerId="LiveId" clId="{EEBB1906-2B86-4437-8066-8DA334DC41BD}" dt="2020-10-14T02:31:29.748" v="996" actId="26606"/>
          <ac:spMkLst>
            <pc:docMk/>
            <pc:sldMk cId="3683727953" sldId="259"/>
            <ac:spMk id="12" creationId="{A9D2268A-D939-4E78-91B6-6C7E46406788}"/>
          </ac:spMkLst>
        </pc:spChg>
        <pc:spChg chg="add">
          <ac:chgData name="Advaith Narayan" userId="dc8b9c3bf931ae07" providerId="LiveId" clId="{EEBB1906-2B86-4437-8066-8DA334DC41BD}" dt="2020-10-14T02:31:29.748" v="996" actId="26606"/>
          <ac:spMkLst>
            <pc:docMk/>
            <pc:sldMk cId="3683727953" sldId="259"/>
            <ac:spMk id="14" creationId="{E0C43A58-225D-452D-8185-0D89D1EED861}"/>
          </ac:spMkLst>
        </pc:spChg>
        <pc:picChg chg="add mod">
          <ac:chgData name="Advaith Narayan" userId="dc8b9c3bf931ae07" providerId="LiveId" clId="{EEBB1906-2B86-4437-8066-8DA334DC41BD}" dt="2020-10-14T02:31:29.748" v="996" actId="26606"/>
          <ac:picMkLst>
            <pc:docMk/>
            <pc:sldMk cId="3683727953" sldId="259"/>
            <ac:picMk id="5" creationId="{E80B7E9B-2452-4082-8B94-0521B753AECA}"/>
          </ac:picMkLst>
        </pc:picChg>
      </pc:sldChg>
      <pc:sldChg chg="addSp delSp modSp new mod ord setBg modClrScheme delDesignElem chgLayout">
        <pc:chgData name="Advaith Narayan" userId="dc8b9c3bf931ae07" providerId="LiveId" clId="{EEBB1906-2B86-4437-8066-8DA334DC41BD}" dt="2020-10-14T01:58:40.980" v="585" actId="20577"/>
        <pc:sldMkLst>
          <pc:docMk/>
          <pc:sldMk cId="3912536275" sldId="260"/>
        </pc:sldMkLst>
        <pc:spChg chg="del">
          <ac:chgData name="Advaith Narayan" userId="dc8b9c3bf931ae07" providerId="LiveId" clId="{EEBB1906-2B86-4437-8066-8DA334DC41BD}" dt="2020-10-14T01:46:39.574" v="71" actId="26606"/>
          <ac:spMkLst>
            <pc:docMk/>
            <pc:sldMk cId="3912536275" sldId="260"/>
            <ac:spMk id="2" creationId="{9D8CF893-9EBD-48F0-AF7A-CBFCB744F955}"/>
          </ac:spMkLst>
        </pc:spChg>
        <pc:spChg chg="del">
          <ac:chgData name="Advaith Narayan" userId="dc8b9c3bf931ae07" providerId="LiveId" clId="{EEBB1906-2B86-4437-8066-8DA334DC41BD}" dt="2020-10-14T01:46:35.412" v="68" actId="931"/>
          <ac:spMkLst>
            <pc:docMk/>
            <pc:sldMk cId="3912536275" sldId="260"/>
            <ac:spMk id="3" creationId="{38F54555-5A38-4671-9F5E-ECCD25243712}"/>
          </ac:spMkLst>
        </pc:spChg>
        <pc:spChg chg="add mod ord">
          <ac:chgData name="Advaith Narayan" userId="dc8b9c3bf931ae07" providerId="LiveId" clId="{EEBB1906-2B86-4437-8066-8DA334DC41BD}" dt="2020-10-14T01:55:48.295" v="423" actId="14100"/>
          <ac:spMkLst>
            <pc:docMk/>
            <pc:sldMk cId="3912536275" sldId="260"/>
            <ac:spMk id="8" creationId="{3966E6A3-DC69-4343-AD58-78F75C36EFFE}"/>
          </ac:spMkLst>
        </pc:spChg>
        <pc:spChg chg="add mod ord">
          <ac:chgData name="Advaith Narayan" userId="dc8b9c3bf931ae07" providerId="LiveId" clId="{EEBB1906-2B86-4437-8066-8DA334DC41BD}" dt="2020-10-14T01:58:40.980" v="585" actId="20577"/>
          <ac:spMkLst>
            <pc:docMk/>
            <pc:sldMk cId="3912536275" sldId="260"/>
            <ac:spMk id="9" creationId="{88F9FB2E-214B-4C3A-8FFD-EB3A0A9765BD}"/>
          </ac:spMkLst>
        </pc:spChg>
        <pc:spChg chg="add del">
          <ac:chgData name="Advaith Narayan" userId="dc8b9c3bf931ae07" providerId="LiveId" clId="{EEBB1906-2B86-4437-8066-8DA334DC41BD}" dt="2020-10-14T01:46:48.794" v="72" actId="700"/>
          <ac:spMkLst>
            <pc:docMk/>
            <pc:sldMk cId="3912536275" sldId="260"/>
            <ac:spMk id="10" creationId="{2D2B266D-3625-4584-A5C3-7D3F672CFF30}"/>
          </ac:spMkLst>
        </pc:spChg>
        <pc:picChg chg="add del mod ord">
          <ac:chgData name="Advaith Narayan" userId="dc8b9c3bf931ae07" providerId="LiveId" clId="{EEBB1906-2B86-4437-8066-8DA334DC41BD}" dt="2020-10-14T01:46:55.783" v="73" actId="21"/>
          <ac:picMkLst>
            <pc:docMk/>
            <pc:sldMk cId="3912536275" sldId="260"/>
            <ac:picMk id="5" creationId="{EDD95C2E-66F3-48A0-9352-1AE94DA45D92}"/>
          </ac:picMkLst>
        </pc:picChg>
        <pc:picChg chg="add mod">
          <ac:chgData name="Advaith Narayan" userId="dc8b9c3bf931ae07" providerId="LiveId" clId="{EEBB1906-2B86-4437-8066-8DA334DC41BD}" dt="2020-10-14T01:47:06.946" v="76" actId="962"/>
          <ac:picMkLst>
            <pc:docMk/>
            <pc:sldMk cId="3912536275" sldId="260"/>
            <ac:picMk id="7" creationId="{4BD8856E-C3AE-41D4-AA8F-C160788175A8}"/>
          </ac:picMkLst>
        </pc:picChg>
        <pc:picChg chg="add mod">
          <ac:chgData name="Advaith Narayan" userId="dc8b9c3bf931ae07" providerId="LiveId" clId="{EEBB1906-2B86-4437-8066-8DA334DC41BD}" dt="2020-10-14T01:53:41.702" v="301" actId="1076"/>
          <ac:picMkLst>
            <pc:docMk/>
            <pc:sldMk cId="3912536275" sldId="260"/>
            <ac:picMk id="12" creationId="{F8CBC5C2-FB64-4E2C-950A-3B96D9E798C9}"/>
          </ac:picMkLst>
        </pc:picChg>
        <pc:picChg chg="add mod">
          <ac:chgData name="Advaith Narayan" userId="dc8b9c3bf931ae07" providerId="LiveId" clId="{EEBB1906-2B86-4437-8066-8DA334DC41BD}" dt="2020-10-14T01:54:05.420" v="308" actId="1076"/>
          <ac:picMkLst>
            <pc:docMk/>
            <pc:sldMk cId="3912536275" sldId="260"/>
            <ac:picMk id="14" creationId="{728A8349-7B60-441B-ADAE-719121698FEB}"/>
          </ac:picMkLst>
        </pc:picChg>
      </pc:sldChg>
      <pc:sldChg chg="addSp delSp modSp new mod setBg modClrScheme setClrOvrMap chgLayout">
        <pc:chgData name="Advaith Narayan" userId="dc8b9c3bf931ae07" providerId="LiveId" clId="{EEBB1906-2B86-4437-8066-8DA334DC41BD}" dt="2020-10-14T02:26:08.569" v="884" actId="26606"/>
        <pc:sldMkLst>
          <pc:docMk/>
          <pc:sldMk cId="1959899867" sldId="261"/>
        </pc:sldMkLst>
        <pc:spChg chg="del">
          <ac:chgData name="Advaith Narayan" userId="dc8b9c3bf931ae07" providerId="LiveId" clId="{EEBB1906-2B86-4437-8066-8DA334DC41BD}" dt="2020-10-14T01:59:19.579" v="587" actId="700"/>
          <ac:spMkLst>
            <pc:docMk/>
            <pc:sldMk cId="1959899867" sldId="261"/>
            <ac:spMk id="2" creationId="{692C5384-0A7D-44AD-B8D3-6EFD3C6B1B05}"/>
          </ac:spMkLst>
        </pc:spChg>
        <pc:spChg chg="del">
          <ac:chgData name="Advaith Narayan" userId="dc8b9c3bf931ae07" providerId="LiveId" clId="{EEBB1906-2B86-4437-8066-8DA334DC41BD}" dt="2020-10-14T01:59:19.579" v="587" actId="700"/>
          <ac:spMkLst>
            <pc:docMk/>
            <pc:sldMk cId="1959899867" sldId="261"/>
            <ac:spMk id="3" creationId="{45973E2D-7F58-4DC3-9FFA-CB6433AA7657}"/>
          </ac:spMkLst>
        </pc:spChg>
        <pc:spChg chg="add mod ord">
          <ac:chgData name="Advaith Narayan" userId="dc8b9c3bf931ae07" providerId="LiveId" clId="{EEBB1906-2B86-4437-8066-8DA334DC41BD}" dt="2020-10-14T02:26:08.569" v="884" actId="26606"/>
          <ac:spMkLst>
            <pc:docMk/>
            <pc:sldMk cId="1959899867" sldId="261"/>
            <ac:spMk id="6" creationId="{5192C8BE-352B-43A4-9C14-C206202A9D28}"/>
          </ac:spMkLst>
        </pc:spChg>
        <pc:spChg chg="add mod ord">
          <ac:chgData name="Advaith Narayan" userId="dc8b9c3bf931ae07" providerId="LiveId" clId="{EEBB1906-2B86-4437-8066-8DA334DC41BD}" dt="2020-10-14T02:26:08.569" v="884" actId="26606"/>
          <ac:spMkLst>
            <pc:docMk/>
            <pc:sldMk cId="1959899867" sldId="261"/>
            <ac:spMk id="7" creationId="{E0B672E4-FD51-4872-86E7-837D8F06E5B7}"/>
          </ac:spMkLst>
        </pc:spChg>
        <pc:spChg chg="add">
          <ac:chgData name="Advaith Narayan" userId="dc8b9c3bf931ae07" providerId="LiveId" clId="{EEBB1906-2B86-4437-8066-8DA334DC41BD}" dt="2020-10-14T02:26:08.569" v="884" actId="26606"/>
          <ac:spMkLst>
            <pc:docMk/>
            <pc:sldMk cId="1959899867" sldId="261"/>
            <ac:spMk id="12" creationId="{A9D2268A-D939-4E78-91B6-6C7E46406788}"/>
          </ac:spMkLst>
        </pc:spChg>
        <pc:spChg chg="add">
          <ac:chgData name="Advaith Narayan" userId="dc8b9c3bf931ae07" providerId="LiveId" clId="{EEBB1906-2B86-4437-8066-8DA334DC41BD}" dt="2020-10-14T02:26:08.569" v="884" actId="26606"/>
          <ac:spMkLst>
            <pc:docMk/>
            <pc:sldMk cId="1959899867" sldId="261"/>
            <ac:spMk id="14" creationId="{E0C43A58-225D-452D-8185-0D89D1EED861}"/>
          </ac:spMkLst>
        </pc:spChg>
        <pc:picChg chg="add mod">
          <ac:chgData name="Advaith Narayan" userId="dc8b9c3bf931ae07" providerId="LiveId" clId="{EEBB1906-2B86-4437-8066-8DA334DC41BD}" dt="2020-10-14T02:26:08.569" v="884" actId="26606"/>
          <ac:picMkLst>
            <pc:docMk/>
            <pc:sldMk cId="1959899867" sldId="261"/>
            <ac:picMk id="5" creationId="{5A8EB6A1-178A-4481-8761-857CD053ADCD}"/>
          </ac:picMkLst>
        </pc:picChg>
      </pc:sldChg>
      <pc:sldChg chg="addSp delSp modSp new mod setBg modClrScheme chgLayout">
        <pc:chgData name="Advaith Narayan" userId="dc8b9c3bf931ae07" providerId="LiveId" clId="{EEBB1906-2B86-4437-8066-8DA334DC41BD}" dt="2020-10-14T02:25:45.283" v="883" actId="27636"/>
        <pc:sldMkLst>
          <pc:docMk/>
          <pc:sldMk cId="3556133891" sldId="262"/>
        </pc:sldMkLst>
        <pc:spChg chg="del">
          <ac:chgData name="Advaith Narayan" userId="dc8b9c3bf931ae07" providerId="LiveId" clId="{EEBB1906-2B86-4437-8066-8DA334DC41BD}" dt="2020-10-14T02:11:52.679" v="706" actId="700"/>
          <ac:spMkLst>
            <pc:docMk/>
            <pc:sldMk cId="3556133891" sldId="262"/>
            <ac:spMk id="2" creationId="{2FB0865E-635B-4853-BB93-BF6D815C11CE}"/>
          </ac:spMkLst>
        </pc:spChg>
        <pc:spChg chg="del">
          <ac:chgData name="Advaith Narayan" userId="dc8b9c3bf931ae07" providerId="LiveId" clId="{EEBB1906-2B86-4437-8066-8DA334DC41BD}" dt="2020-10-14T02:11:52.679" v="706" actId="700"/>
          <ac:spMkLst>
            <pc:docMk/>
            <pc:sldMk cId="3556133891" sldId="262"/>
            <ac:spMk id="3" creationId="{FE5998EE-DDFA-4C7F-AB34-79371395308F}"/>
          </ac:spMkLst>
        </pc:spChg>
        <pc:spChg chg="add mod ord">
          <ac:chgData name="Advaith Narayan" userId="dc8b9c3bf931ae07" providerId="LiveId" clId="{EEBB1906-2B86-4437-8066-8DA334DC41BD}" dt="2020-10-14T02:25:20.371" v="876" actId="26606"/>
          <ac:spMkLst>
            <pc:docMk/>
            <pc:sldMk cId="3556133891" sldId="262"/>
            <ac:spMk id="6" creationId="{9F378D6D-1EB2-44D0-A162-18A9ED844008}"/>
          </ac:spMkLst>
        </pc:spChg>
        <pc:spChg chg="add mod ord">
          <ac:chgData name="Advaith Narayan" userId="dc8b9c3bf931ae07" providerId="LiveId" clId="{EEBB1906-2B86-4437-8066-8DA334DC41BD}" dt="2020-10-14T02:25:45.283" v="883" actId="27636"/>
          <ac:spMkLst>
            <pc:docMk/>
            <pc:sldMk cId="3556133891" sldId="262"/>
            <ac:spMk id="7" creationId="{7E4F7E1B-2E8A-4034-87D8-40633A79B799}"/>
          </ac:spMkLst>
        </pc:spChg>
        <pc:spChg chg="add del">
          <ac:chgData name="Advaith Narayan" userId="dc8b9c3bf931ae07" providerId="LiveId" clId="{EEBB1906-2B86-4437-8066-8DA334DC41BD}" dt="2020-10-14T02:25:20.371" v="876" actId="26606"/>
          <ac:spMkLst>
            <pc:docMk/>
            <pc:sldMk cId="3556133891" sldId="262"/>
            <ac:spMk id="12" creationId="{F13C74B1-5B17-4795-BED0-7140497B445A}"/>
          </ac:spMkLst>
        </pc:spChg>
        <pc:spChg chg="add del">
          <ac:chgData name="Advaith Narayan" userId="dc8b9c3bf931ae07" providerId="LiveId" clId="{EEBB1906-2B86-4437-8066-8DA334DC41BD}" dt="2020-10-14T02:25:20.371" v="876" actId="26606"/>
          <ac:spMkLst>
            <pc:docMk/>
            <pc:sldMk cId="3556133891" sldId="262"/>
            <ac:spMk id="14" creationId="{3FCFB1DE-0B7E-48CC-BA90-B2AB0889F9D6}"/>
          </ac:spMkLst>
        </pc:spChg>
        <pc:spChg chg="add">
          <ac:chgData name="Advaith Narayan" userId="dc8b9c3bf931ae07" providerId="LiveId" clId="{EEBB1906-2B86-4437-8066-8DA334DC41BD}" dt="2020-10-14T02:25:20.371" v="876" actId="26606"/>
          <ac:spMkLst>
            <pc:docMk/>
            <pc:sldMk cId="3556133891" sldId="262"/>
            <ac:spMk id="19" creationId="{2C61293E-6EBE-43EF-A52C-9BEBFD7679D4}"/>
          </ac:spMkLst>
        </pc:spChg>
        <pc:spChg chg="add">
          <ac:chgData name="Advaith Narayan" userId="dc8b9c3bf931ae07" providerId="LiveId" clId="{EEBB1906-2B86-4437-8066-8DA334DC41BD}" dt="2020-10-14T02:25:20.371" v="876" actId="26606"/>
          <ac:spMkLst>
            <pc:docMk/>
            <pc:sldMk cId="3556133891" sldId="262"/>
            <ac:spMk id="21" creationId="{3FCFB1DE-0B7E-48CC-BA90-B2AB0889F9D6}"/>
          </ac:spMkLst>
        </pc:spChg>
        <pc:picChg chg="add mod ord">
          <ac:chgData name="Advaith Narayan" userId="dc8b9c3bf931ae07" providerId="LiveId" clId="{EEBB1906-2B86-4437-8066-8DA334DC41BD}" dt="2020-10-14T02:25:24.441" v="877" actId="14100"/>
          <ac:picMkLst>
            <pc:docMk/>
            <pc:sldMk cId="3556133891" sldId="262"/>
            <ac:picMk id="5" creationId="{70972AE0-6897-4E78-9003-943F1AF46624}"/>
          </ac:picMkLst>
        </pc:picChg>
      </pc:sldChg>
      <pc:sldChg chg="addSp delSp modSp new mod setBg modClrScheme setClrOvrMap delDesignElem chgLayout">
        <pc:chgData name="Advaith Narayan" userId="dc8b9c3bf931ae07" providerId="LiveId" clId="{EEBB1906-2B86-4437-8066-8DA334DC41BD}" dt="2020-10-14T02:31:08.651" v="995" actId="26606"/>
        <pc:sldMkLst>
          <pc:docMk/>
          <pc:sldMk cId="2132997791" sldId="263"/>
        </pc:sldMkLst>
        <pc:spChg chg="del">
          <ac:chgData name="Advaith Narayan" userId="dc8b9c3bf931ae07" providerId="LiveId" clId="{EEBB1906-2B86-4437-8066-8DA334DC41BD}" dt="2020-10-14T02:23:58.671" v="868" actId="700"/>
          <ac:spMkLst>
            <pc:docMk/>
            <pc:sldMk cId="2132997791" sldId="263"/>
            <ac:spMk id="2" creationId="{1451C435-7052-427B-9866-A2D458AAB2A5}"/>
          </ac:spMkLst>
        </pc:spChg>
        <pc:spChg chg="del">
          <ac:chgData name="Advaith Narayan" userId="dc8b9c3bf931ae07" providerId="LiveId" clId="{EEBB1906-2B86-4437-8066-8DA334DC41BD}" dt="2020-10-14T02:23:58.671" v="868" actId="700"/>
          <ac:spMkLst>
            <pc:docMk/>
            <pc:sldMk cId="2132997791" sldId="263"/>
            <ac:spMk id="3" creationId="{955564B8-F2DD-4052-A9A1-151612A452BD}"/>
          </ac:spMkLst>
        </pc:spChg>
        <pc:spChg chg="add mod ord">
          <ac:chgData name="Advaith Narayan" userId="dc8b9c3bf931ae07" providerId="LiveId" clId="{EEBB1906-2B86-4437-8066-8DA334DC41BD}" dt="2020-10-14T02:31:08.651" v="995" actId="26606"/>
          <ac:spMkLst>
            <pc:docMk/>
            <pc:sldMk cId="2132997791" sldId="263"/>
            <ac:spMk id="6" creationId="{08E3E85C-3822-4CC7-8F7B-BFA2A1D9C14C}"/>
          </ac:spMkLst>
        </pc:spChg>
        <pc:spChg chg="add mod ord">
          <ac:chgData name="Advaith Narayan" userId="dc8b9c3bf931ae07" providerId="LiveId" clId="{EEBB1906-2B86-4437-8066-8DA334DC41BD}" dt="2020-10-14T02:31:08.651" v="995" actId="26606"/>
          <ac:spMkLst>
            <pc:docMk/>
            <pc:sldMk cId="2132997791" sldId="263"/>
            <ac:spMk id="7" creationId="{DA4DBACC-8CAD-4596-9437-054F82A840AA}"/>
          </ac:spMkLst>
        </pc:spChg>
        <pc:spChg chg="add del">
          <ac:chgData name="Advaith Narayan" userId="dc8b9c3bf931ae07" providerId="LiveId" clId="{EEBB1906-2B86-4437-8066-8DA334DC41BD}" dt="2020-10-14T02:27:27.087" v="886" actId="700"/>
          <ac:spMkLst>
            <pc:docMk/>
            <pc:sldMk cId="2132997791" sldId="263"/>
            <ac:spMk id="10" creationId="{6EE0B6E2-7CE8-4D86-87FC-4B58A7D8E759}"/>
          </ac:spMkLst>
        </pc:spChg>
        <pc:spChg chg="add del">
          <ac:chgData name="Advaith Narayan" userId="dc8b9c3bf931ae07" providerId="LiveId" clId="{EEBB1906-2B86-4437-8066-8DA334DC41BD}" dt="2020-10-14T02:31:08.651" v="995" actId="26606"/>
          <ac:spMkLst>
            <pc:docMk/>
            <pc:sldMk cId="2132997791" sldId="263"/>
            <ac:spMk id="12" creationId="{2C61293E-6EBE-43EF-A52C-9BEBFD7679D4}"/>
          </ac:spMkLst>
        </pc:spChg>
        <pc:spChg chg="add del">
          <ac:chgData name="Advaith Narayan" userId="dc8b9c3bf931ae07" providerId="LiveId" clId="{EEBB1906-2B86-4437-8066-8DA334DC41BD}" dt="2020-10-14T02:31:08.651" v="995" actId="26606"/>
          <ac:spMkLst>
            <pc:docMk/>
            <pc:sldMk cId="2132997791" sldId="263"/>
            <ac:spMk id="14" creationId="{8D5AAC53-3624-41C3-A6B5-1DA97F2901B1}"/>
          </ac:spMkLst>
        </pc:spChg>
        <pc:spChg chg="add del">
          <ac:chgData name="Advaith Narayan" userId="dc8b9c3bf931ae07" providerId="LiveId" clId="{EEBB1906-2B86-4437-8066-8DA334DC41BD}" dt="2020-10-14T02:31:08.651" v="995" actId="26606"/>
          <ac:spMkLst>
            <pc:docMk/>
            <pc:sldMk cId="2132997791" sldId="263"/>
            <ac:spMk id="16" creationId="{3FCFB1DE-0B7E-48CC-BA90-B2AB0889F9D6}"/>
          </ac:spMkLst>
        </pc:spChg>
        <pc:spChg chg="add">
          <ac:chgData name="Advaith Narayan" userId="dc8b9c3bf931ae07" providerId="LiveId" clId="{EEBB1906-2B86-4437-8066-8DA334DC41BD}" dt="2020-10-14T02:31:08.651" v="995" actId="26606"/>
          <ac:spMkLst>
            <pc:docMk/>
            <pc:sldMk cId="2132997791" sldId="263"/>
            <ac:spMk id="21" creationId="{1A9F7B4E-B03D-4F64-BE33-00D074458D45}"/>
          </ac:spMkLst>
        </pc:spChg>
        <pc:spChg chg="add">
          <ac:chgData name="Advaith Narayan" userId="dc8b9c3bf931ae07" providerId="LiveId" clId="{EEBB1906-2B86-4437-8066-8DA334DC41BD}" dt="2020-10-14T02:31:08.651" v="995" actId="26606"/>
          <ac:spMkLst>
            <pc:docMk/>
            <pc:sldMk cId="2132997791" sldId="263"/>
            <ac:spMk id="23" creationId="{1CA8A97F-67F0-4D5F-A850-0C30727D1CE3}"/>
          </ac:spMkLst>
        </pc:spChg>
        <pc:picChg chg="add mod">
          <ac:chgData name="Advaith Narayan" userId="dc8b9c3bf931ae07" providerId="LiveId" clId="{EEBB1906-2B86-4437-8066-8DA334DC41BD}" dt="2020-10-14T02:31:08.651" v="995" actId="26606"/>
          <ac:picMkLst>
            <pc:docMk/>
            <pc:sldMk cId="2132997791" sldId="263"/>
            <ac:picMk id="5" creationId="{8D3F0C5B-AB3C-4DC4-871C-CD8CB2DED95E}"/>
          </ac:picMkLst>
        </pc:picChg>
      </pc:sldChg>
      <pc:sldChg chg="addSp delSp modSp new mod setBg modClrScheme chgLayout">
        <pc:chgData name="Advaith Narayan" userId="dc8b9c3bf931ae07" providerId="LiveId" clId="{EEBB1906-2B86-4437-8066-8DA334DC41BD}" dt="2020-10-14T02:38:01.027" v="1273" actId="14100"/>
        <pc:sldMkLst>
          <pc:docMk/>
          <pc:sldMk cId="4246995565" sldId="264"/>
        </pc:sldMkLst>
        <pc:spChg chg="del">
          <ac:chgData name="Advaith Narayan" userId="dc8b9c3bf931ae07" providerId="LiveId" clId="{EEBB1906-2B86-4437-8066-8DA334DC41BD}" dt="2020-10-14T02:31:58.236" v="997" actId="700"/>
          <ac:spMkLst>
            <pc:docMk/>
            <pc:sldMk cId="4246995565" sldId="264"/>
            <ac:spMk id="2" creationId="{DDC302A1-6560-4356-8286-847F91F05F26}"/>
          </ac:spMkLst>
        </pc:spChg>
        <pc:spChg chg="del">
          <ac:chgData name="Advaith Narayan" userId="dc8b9c3bf931ae07" providerId="LiveId" clId="{EEBB1906-2B86-4437-8066-8DA334DC41BD}" dt="2020-10-14T02:31:58.236" v="997" actId="700"/>
          <ac:spMkLst>
            <pc:docMk/>
            <pc:sldMk cId="4246995565" sldId="264"/>
            <ac:spMk id="3" creationId="{1FDE3D67-B3AC-43C9-A5D2-F9A30F215D12}"/>
          </ac:spMkLst>
        </pc:spChg>
        <pc:spChg chg="add mod ord">
          <ac:chgData name="Advaith Narayan" userId="dc8b9c3bf931ae07" providerId="LiveId" clId="{EEBB1906-2B86-4437-8066-8DA334DC41BD}" dt="2020-10-14T02:37:51.363" v="1271" actId="26606"/>
          <ac:spMkLst>
            <pc:docMk/>
            <pc:sldMk cId="4246995565" sldId="264"/>
            <ac:spMk id="6" creationId="{0169CAB7-3A1D-4AC6-866F-DA25245C6B0F}"/>
          </ac:spMkLst>
        </pc:spChg>
        <pc:spChg chg="add mod ord">
          <ac:chgData name="Advaith Narayan" userId="dc8b9c3bf931ae07" providerId="LiveId" clId="{EEBB1906-2B86-4437-8066-8DA334DC41BD}" dt="2020-10-14T02:38:01.027" v="1273" actId="14100"/>
          <ac:spMkLst>
            <pc:docMk/>
            <pc:sldMk cId="4246995565" sldId="264"/>
            <ac:spMk id="7" creationId="{40073F2D-DF12-448A-93E5-0C88C1FF3D5D}"/>
          </ac:spMkLst>
        </pc:spChg>
        <pc:spChg chg="add">
          <ac:chgData name="Advaith Narayan" userId="dc8b9c3bf931ae07" providerId="LiveId" clId="{EEBB1906-2B86-4437-8066-8DA334DC41BD}" dt="2020-10-14T02:37:51.363" v="1271" actId="26606"/>
          <ac:spMkLst>
            <pc:docMk/>
            <pc:sldMk cId="4246995565" sldId="264"/>
            <ac:spMk id="12" creationId="{F13C74B1-5B17-4795-BED0-7140497B445A}"/>
          </ac:spMkLst>
        </pc:spChg>
        <pc:spChg chg="add">
          <ac:chgData name="Advaith Narayan" userId="dc8b9c3bf931ae07" providerId="LiveId" clId="{EEBB1906-2B86-4437-8066-8DA334DC41BD}" dt="2020-10-14T02:37:51.363" v="1271" actId="26606"/>
          <ac:spMkLst>
            <pc:docMk/>
            <pc:sldMk cId="4246995565" sldId="264"/>
            <ac:spMk id="14" creationId="{3FCFB1DE-0B7E-48CC-BA90-B2AB0889F9D6}"/>
          </ac:spMkLst>
        </pc:spChg>
        <pc:picChg chg="add mod ord">
          <ac:chgData name="Advaith Narayan" userId="dc8b9c3bf931ae07" providerId="LiveId" clId="{EEBB1906-2B86-4437-8066-8DA334DC41BD}" dt="2020-10-14T02:37:56.474" v="1272" actId="14100"/>
          <ac:picMkLst>
            <pc:docMk/>
            <pc:sldMk cId="4246995565" sldId="264"/>
            <ac:picMk id="5" creationId="{1F90FD90-2D39-4CF6-B1F7-EB7D21E151ED}"/>
          </ac:picMkLst>
        </pc:picChg>
      </pc:sldChg>
      <pc:sldChg chg="addSp delSp modSp new mod setBg modClrScheme chgLayout">
        <pc:chgData name="Advaith Narayan" userId="dc8b9c3bf931ae07" providerId="LiveId" clId="{EEBB1906-2B86-4437-8066-8DA334DC41BD}" dt="2020-10-14T02:39:10.682" v="1290" actId="26606"/>
        <pc:sldMkLst>
          <pc:docMk/>
          <pc:sldMk cId="3413886466" sldId="265"/>
        </pc:sldMkLst>
        <pc:spChg chg="del">
          <ac:chgData name="Advaith Narayan" userId="dc8b9c3bf931ae07" providerId="LiveId" clId="{EEBB1906-2B86-4437-8066-8DA334DC41BD}" dt="2020-10-14T02:38:23.651" v="1275" actId="700"/>
          <ac:spMkLst>
            <pc:docMk/>
            <pc:sldMk cId="3413886466" sldId="265"/>
            <ac:spMk id="2" creationId="{09F6A448-807A-4227-9459-AB99C9989FD9}"/>
          </ac:spMkLst>
        </pc:spChg>
        <pc:spChg chg="del">
          <ac:chgData name="Advaith Narayan" userId="dc8b9c3bf931ae07" providerId="LiveId" clId="{EEBB1906-2B86-4437-8066-8DA334DC41BD}" dt="2020-10-14T02:38:23.651" v="1275" actId="700"/>
          <ac:spMkLst>
            <pc:docMk/>
            <pc:sldMk cId="3413886466" sldId="265"/>
            <ac:spMk id="3" creationId="{4C5647A1-12A1-40A2-B9A8-866EFC723BD5}"/>
          </ac:spMkLst>
        </pc:spChg>
        <pc:spChg chg="add mod ord">
          <ac:chgData name="Advaith Narayan" userId="dc8b9c3bf931ae07" providerId="LiveId" clId="{EEBB1906-2B86-4437-8066-8DA334DC41BD}" dt="2020-10-14T02:39:10.682" v="1290" actId="26606"/>
          <ac:spMkLst>
            <pc:docMk/>
            <pc:sldMk cId="3413886466" sldId="265"/>
            <ac:spMk id="6" creationId="{E2B93C07-D43A-4E7A-A68F-942E184966F0}"/>
          </ac:spMkLst>
        </pc:spChg>
        <pc:spChg chg="add">
          <ac:chgData name="Advaith Narayan" userId="dc8b9c3bf931ae07" providerId="LiveId" clId="{EEBB1906-2B86-4437-8066-8DA334DC41BD}" dt="2020-10-14T02:39:10.682" v="1290" actId="26606"/>
          <ac:spMkLst>
            <pc:docMk/>
            <pc:sldMk cId="3413886466" sldId="265"/>
            <ac:spMk id="11" creationId="{DA381740-063A-41A4-836D-85D14980EEF0}"/>
          </ac:spMkLst>
        </pc:spChg>
        <pc:spChg chg="add">
          <ac:chgData name="Advaith Narayan" userId="dc8b9c3bf931ae07" providerId="LiveId" clId="{EEBB1906-2B86-4437-8066-8DA334DC41BD}" dt="2020-10-14T02:39:10.682" v="1290" actId="26606"/>
          <ac:spMkLst>
            <pc:docMk/>
            <pc:sldMk cId="3413886466" sldId="265"/>
            <ac:spMk id="13" creationId="{D4F87819-B70D-4927-B657-7D175613F950}"/>
          </ac:spMkLst>
        </pc:spChg>
        <pc:spChg chg="add">
          <ac:chgData name="Advaith Narayan" userId="dc8b9c3bf931ae07" providerId="LiveId" clId="{EEBB1906-2B86-4437-8066-8DA334DC41BD}" dt="2020-10-14T02:39:10.682" v="1290" actId="26606"/>
          <ac:spMkLst>
            <pc:docMk/>
            <pc:sldMk cId="3413886466" sldId="265"/>
            <ac:spMk id="15" creationId="{DCB3820D-C773-4632-9F79-C890E1B2B50D}"/>
          </ac:spMkLst>
        </pc:spChg>
        <pc:spChg chg="add">
          <ac:chgData name="Advaith Narayan" userId="dc8b9c3bf931ae07" providerId="LiveId" clId="{EEBB1906-2B86-4437-8066-8DA334DC41BD}" dt="2020-10-14T02:39:10.682" v="1290" actId="26606"/>
          <ac:spMkLst>
            <pc:docMk/>
            <pc:sldMk cId="3413886466" sldId="265"/>
            <ac:spMk id="17" creationId="{DCB8EB4B-AFE9-41E8-95B0-F246E5740491}"/>
          </ac:spMkLst>
        </pc:spChg>
        <pc:picChg chg="add mod">
          <ac:chgData name="Advaith Narayan" userId="dc8b9c3bf931ae07" providerId="LiveId" clId="{EEBB1906-2B86-4437-8066-8DA334DC41BD}" dt="2020-10-14T02:39:10.682" v="1290" actId="26606"/>
          <ac:picMkLst>
            <pc:docMk/>
            <pc:sldMk cId="3413886466" sldId="265"/>
            <ac:picMk id="5" creationId="{D99A2C79-82A4-425E-8641-644D3D46DE1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xmlns=""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xmlns=""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xmlns="" id="{E11CD474-E5E1-4D01-97F6-0C9FC09332C0}"/>
              </a:ext>
            </a:extLst>
          </p:cNvPr>
          <p:cNvSpPr>
            <a:spLocks noGrp="1"/>
          </p:cNvSpPr>
          <p:nvPr>
            <p:ph type="dt" sz="half" idx="10"/>
          </p:nvPr>
        </p:nvSpPr>
        <p:spPr/>
        <p:txBody>
          <a:bodyPr/>
          <a:lstStyle/>
          <a:p>
            <a:fld id="{72345051-2045-45DA-935E-2E3CA1A69ADC}" type="datetimeFigureOut">
              <a:rPr lang="en-US" smtClean="0"/>
              <a:t>10/13/2020</a:t>
            </a:fld>
            <a:endParaRPr lang="en-US" dirty="0"/>
          </a:p>
        </p:txBody>
      </p:sp>
      <p:sp>
        <p:nvSpPr>
          <p:cNvPr id="5" name="Footer Placeholder 4">
            <a:extLst>
              <a:ext uri="{FF2B5EF4-FFF2-40B4-BE49-F238E27FC236}">
                <a16:creationId xmlns:a16="http://schemas.microsoft.com/office/drawing/2014/main" xmlns=""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947128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34084D1E-BC98-44E4-8D2C-89CCDC293331}"/>
              </a:ext>
            </a:extLst>
          </p:cNvPr>
          <p:cNvSpPr>
            <a:spLocks noGrp="1"/>
          </p:cNvSpPr>
          <p:nvPr>
            <p:ph type="dt" sz="half" idx="10"/>
          </p:nvPr>
        </p:nvSpPr>
        <p:spPr/>
        <p:txBody>
          <a:bodyPr/>
          <a:lstStyle/>
          <a:p>
            <a:fld id="{72345051-2045-45DA-935E-2E3CA1A69ADC}" type="datetimeFigureOut">
              <a:rPr lang="en-US" smtClean="0"/>
              <a:t>10/13/2020</a:t>
            </a:fld>
            <a:endParaRPr lang="en-US"/>
          </a:p>
        </p:txBody>
      </p:sp>
      <p:sp>
        <p:nvSpPr>
          <p:cNvPr id="5" name="Footer Placeholder 4">
            <a:extLst>
              <a:ext uri="{FF2B5EF4-FFF2-40B4-BE49-F238E27FC236}">
                <a16:creationId xmlns:a16="http://schemas.microsoft.com/office/drawing/2014/main" xmlns=""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02413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150BC931-E2BF-4C1D-91AA-89F82F8268B2}"/>
              </a:ext>
            </a:extLst>
          </p:cNvPr>
          <p:cNvSpPr>
            <a:spLocks noGrp="1"/>
          </p:cNvSpPr>
          <p:nvPr>
            <p:ph type="dt" sz="half" idx="10"/>
          </p:nvPr>
        </p:nvSpPr>
        <p:spPr/>
        <p:txBody>
          <a:bodyPr/>
          <a:lstStyle/>
          <a:p>
            <a:fld id="{72345051-2045-45DA-935E-2E3CA1A69ADC}" type="datetimeFigureOut">
              <a:rPr lang="en-US" smtClean="0"/>
              <a:t>10/13/2020</a:t>
            </a:fld>
            <a:endParaRPr lang="en-US"/>
          </a:p>
        </p:txBody>
      </p:sp>
      <p:sp>
        <p:nvSpPr>
          <p:cNvPr id="5" name="Footer Placeholder 4">
            <a:extLst>
              <a:ext uri="{FF2B5EF4-FFF2-40B4-BE49-F238E27FC236}">
                <a16:creationId xmlns:a16="http://schemas.microsoft.com/office/drawing/2014/main" xmlns=""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857112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82A61642-BFBA-48AE-A29C-C2AA7386AE95}"/>
              </a:ext>
            </a:extLst>
          </p:cNvPr>
          <p:cNvSpPr>
            <a:spLocks noGrp="1"/>
          </p:cNvSpPr>
          <p:nvPr>
            <p:ph type="dt" sz="half" idx="10"/>
          </p:nvPr>
        </p:nvSpPr>
        <p:spPr/>
        <p:txBody>
          <a:bodyPr/>
          <a:lstStyle/>
          <a:p>
            <a:fld id="{72345051-2045-45DA-935E-2E3CA1A69ADC}" type="datetimeFigureOut">
              <a:rPr lang="en-US" smtClean="0"/>
              <a:t>10/13/2020</a:t>
            </a:fld>
            <a:endParaRPr lang="en-US"/>
          </a:p>
        </p:txBody>
      </p:sp>
      <p:sp>
        <p:nvSpPr>
          <p:cNvPr id="5" name="Footer Placeholder 4">
            <a:extLst>
              <a:ext uri="{FF2B5EF4-FFF2-40B4-BE49-F238E27FC236}">
                <a16:creationId xmlns:a16="http://schemas.microsoft.com/office/drawing/2014/main" xmlns=""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xmlns=""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02502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2BF300D-5CBE-47E9-A193-E23C8314D0EA}"/>
              </a:ext>
            </a:extLst>
          </p:cNvPr>
          <p:cNvSpPr>
            <a:spLocks noGrp="1"/>
          </p:cNvSpPr>
          <p:nvPr>
            <p:ph type="dt" sz="half" idx="10"/>
          </p:nvPr>
        </p:nvSpPr>
        <p:spPr/>
        <p:txBody>
          <a:bodyPr/>
          <a:lstStyle/>
          <a:p>
            <a:fld id="{72345051-2045-45DA-935E-2E3CA1A69ADC}" type="datetimeFigureOut">
              <a:rPr lang="en-US" smtClean="0"/>
              <a:t>10/13/2020</a:t>
            </a:fld>
            <a:endParaRPr lang="en-US"/>
          </a:p>
        </p:txBody>
      </p:sp>
      <p:sp>
        <p:nvSpPr>
          <p:cNvPr id="5" name="Footer Placeholder 4">
            <a:extLst>
              <a:ext uri="{FF2B5EF4-FFF2-40B4-BE49-F238E27FC236}">
                <a16:creationId xmlns:a16="http://schemas.microsoft.com/office/drawing/2014/main" xmlns=""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xmlns=""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57031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xmlns=""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E9032FCA-14C6-4497-9C27-3F58062442CE}"/>
              </a:ext>
            </a:extLst>
          </p:cNvPr>
          <p:cNvSpPr>
            <a:spLocks noGrp="1"/>
          </p:cNvSpPr>
          <p:nvPr>
            <p:ph type="dt" sz="half" idx="10"/>
          </p:nvPr>
        </p:nvSpPr>
        <p:spPr/>
        <p:txBody>
          <a:bodyPr/>
          <a:lstStyle/>
          <a:p>
            <a:fld id="{72345051-2045-45DA-935E-2E3CA1A69ADC}" type="datetimeFigureOut">
              <a:rPr lang="en-US" smtClean="0"/>
              <a:t>10/13/2020</a:t>
            </a:fld>
            <a:endParaRPr lang="en-US"/>
          </a:p>
        </p:txBody>
      </p:sp>
      <p:sp>
        <p:nvSpPr>
          <p:cNvPr id="6" name="Footer Placeholder 5">
            <a:extLst>
              <a:ext uri="{FF2B5EF4-FFF2-40B4-BE49-F238E27FC236}">
                <a16:creationId xmlns:a16="http://schemas.microsoft.com/office/drawing/2014/main" xmlns=""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xmlns=""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6926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4C9407CC-270D-4C98-B95C-7AE67D2E1913}"/>
              </a:ext>
            </a:extLst>
          </p:cNvPr>
          <p:cNvSpPr>
            <a:spLocks noGrp="1"/>
          </p:cNvSpPr>
          <p:nvPr>
            <p:ph type="dt" sz="half" idx="10"/>
          </p:nvPr>
        </p:nvSpPr>
        <p:spPr/>
        <p:txBody>
          <a:bodyPr/>
          <a:lstStyle/>
          <a:p>
            <a:fld id="{72345051-2045-45DA-935E-2E3CA1A69ADC}" type="datetimeFigureOut">
              <a:rPr lang="en-US" smtClean="0"/>
              <a:t>10/13/2020</a:t>
            </a:fld>
            <a:endParaRPr lang="en-US"/>
          </a:p>
        </p:txBody>
      </p:sp>
      <p:sp>
        <p:nvSpPr>
          <p:cNvPr id="8" name="Footer Placeholder 7">
            <a:extLst>
              <a:ext uri="{FF2B5EF4-FFF2-40B4-BE49-F238E27FC236}">
                <a16:creationId xmlns:a16="http://schemas.microsoft.com/office/drawing/2014/main" xmlns=""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xmlns=""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55606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xmlns="" id="{C6FD9A32-9C83-452B-BC69-CC6E95D3C93C}"/>
              </a:ext>
            </a:extLst>
          </p:cNvPr>
          <p:cNvSpPr>
            <a:spLocks noGrp="1"/>
          </p:cNvSpPr>
          <p:nvPr>
            <p:ph type="dt" sz="half" idx="10"/>
          </p:nvPr>
        </p:nvSpPr>
        <p:spPr/>
        <p:txBody>
          <a:bodyPr/>
          <a:lstStyle/>
          <a:p>
            <a:fld id="{72345051-2045-45DA-935E-2E3CA1A69ADC}" type="datetimeFigureOut">
              <a:rPr lang="en-US" smtClean="0"/>
              <a:t>10/13/2020</a:t>
            </a:fld>
            <a:endParaRPr lang="en-US"/>
          </a:p>
        </p:txBody>
      </p:sp>
      <p:sp>
        <p:nvSpPr>
          <p:cNvPr id="4" name="Footer Placeholder 3">
            <a:extLst>
              <a:ext uri="{FF2B5EF4-FFF2-40B4-BE49-F238E27FC236}">
                <a16:creationId xmlns:a16="http://schemas.microsoft.com/office/drawing/2014/main" xmlns=""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xmlns=""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6877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72816A0-77C4-4A3F-87BD-A7321E3C84D2}"/>
              </a:ext>
            </a:extLst>
          </p:cNvPr>
          <p:cNvSpPr>
            <a:spLocks noGrp="1"/>
          </p:cNvSpPr>
          <p:nvPr>
            <p:ph type="dt" sz="half" idx="10"/>
          </p:nvPr>
        </p:nvSpPr>
        <p:spPr/>
        <p:txBody>
          <a:bodyPr/>
          <a:lstStyle/>
          <a:p>
            <a:fld id="{72345051-2045-45DA-935E-2E3CA1A69ADC}" type="datetimeFigureOut">
              <a:rPr lang="en-US" smtClean="0"/>
              <a:t>10/13/2020</a:t>
            </a:fld>
            <a:endParaRPr lang="en-US"/>
          </a:p>
        </p:txBody>
      </p:sp>
      <p:sp>
        <p:nvSpPr>
          <p:cNvPr id="3" name="Footer Placeholder 2">
            <a:extLst>
              <a:ext uri="{FF2B5EF4-FFF2-40B4-BE49-F238E27FC236}">
                <a16:creationId xmlns:a16="http://schemas.microsoft.com/office/drawing/2014/main" xmlns=""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25512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xmlns="" id="{2584C988-A6DB-469A-B8AA-31866F36E83D}"/>
              </a:ext>
            </a:extLst>
          </p:cNvPr>
          <p:cNvSpPr>
            <a:spLocks noGrp="1"/>
          </p:cNvSpPr>
          <p:nvPr>
            <p:ph type="dt" sz="half" idx="10"/>
          </p:nvPr>
        </p:nvSpPr>
        <p:spPr/>
        <p:txBody>
          <a:bodyPr/>
          <a:lstStyle/>
          <a:p>
            <a:fld id="{72345051-2045-45DA-935E-2E3CA1A69ADC}" type="datetimeFigureOut">
              <a:rPr lang="en-US" smtClean="0"/>
              <a:t>10/13/2020</a:t>
            </a:fld>
            <a:endParaRPr lang="en-US"/>
          </a:p>
        </p:txBody>
      </p:sp>
      <p:sp>
        <p:nvSpPr>
          <p:cNvPr id="6" name="Footer Placeholder 5">
            <a:extLst>
              <a:ext uri="{FF2B5EF4-FFF2-40B4-BE49-F238E27FC236}">
                <a16:creationId xmlns:a16="http://schemas.microsoft.com/office/drawing/2014/main" xmlns=""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xmlns=""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2929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xmlns="" id="{F62C2F5B-DDDD-4E64-94A9-99E46F4B06A0}"/>
              </a:ext>
            </a:extLst>
          </p:cNvPr>
          <p:cNvSpPr>
            <a:spLocks noGrp="1"/>
          </p:cNvSpPr>
          <p:nvPr>
            <p:ph type="dt" sz="half" idx="10"/>
          </p:nvPr>
        </p:nvSpPr>
        <p:spPr/>
        <p:txBody>
          <a:bodyPr/>
          <a:lstStyle/>
          <a:p>
            <a:fld id="{72345051-2045-45DA-935E-2E3CA1A69ADC}" type="datetimeFigureOut">
              <a:rPr lang="en-US" smtClean="0"/>
              <a:t>10/13/2020</a:t>
            </a:fld>
            <a:endParaRPr lang="en-US"/>
          </a:p>
        </p:txBody>
      </p:sp>
      <p:sp>
        <p:nvSpPr>
          <p:cNvPr id="6" name="Footer Placeholder 5">
            <a:extLst>
              <a:ext uri="{FF2B5EF4-FFF2-40B4-BE49-F238E27FC236}">
                <a16:creationId xmlns:a16="http://schemas.microsoft.com/office/drawing/2014/main" xmlns=""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xmlns=""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7462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10/13/2020</a:t>
            </a:fld>
            <a:endParaRPr lang="en-US" dirty="0"/>
          </a:p>
        </p:txBody>
      </p:sp>
      <p:sp>
        <p:nvSpPr>
          <p:cNvPr id="5" name="Footer Placeholder 4">
            <a:extLst>
              <a:ext uri="{FF2B5EF4-FFF2-40B4-BE49-F238E27FC236}">
                <a16:creationId xmlns:a16="http://schemas.microsoft.com/office/drawing/2014/main" xmlns=""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6191334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xmlns="" id="{657F69E0-C4B0-4BEC-A689-4F8D877F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tree&#10;&#10;Description automatically generated">
            <a:extLst>
              <a:ext uri="{FF2B5EF4-FFF2-40B4-BE49-F238E27FC236}">
                <a16:creationId xmlns:a16="http://schemas.microsoft.com/office/drawing/2014/main" xmlns="" id="{2D098446-53D6-4CC7-BCEE-214F04DFB317}"/>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25"/>
          <a:stretch/>
        </p:blipFill>
        <p:spPr>
          <a:xfrm>
            <a:off x="20" y="10"/>
            <a:ext cx="12188930" cy="6857990"/>
          </a:xfrm>
          <a:prstGeom prst="rect">
            <a:avLst/>
          </a:prstGeom>
        </p:spPr>
      </p:pic>
      <p:sp>
        <p:nvSpPr>
          <p:cNvPr id="2" name="Title 1">
            <a:extLst>
              <a:ext uri="{FF2B5EF4-FFF2-40B4-BE49-F238E27FC236}">
                <a16:creationId xmlns:a16="http://schemas.microsoft.com/office/drawing/2014/main" xmlns="" id="{3743C056-5F7C-47F9-B5FD-214724570D5E}"/>
              </a:ext>
            </a:extLst>
          </p:cNvPr>
          <p:cNvSpPr>
            <a:spLocks noGrp="1"/>
          </p:cNvSpPr>
          <p:nvPr>
            <p:ph type="ctrTitle"/>
          </p:nvPr>
        </p:nvSpPr>
        <p:spPr>
          <a:xfrm>
            <a:off x="1524000" y="1122362"/>
            <a:ext cx="9144000" cy="3273693"/>
          </a:xfrm>
        </p:spPr>
        <p:txBody>
          <a:bodyPr>
            <a:normAutofit fontScale="90000"/>
          </a:bodyPr>
          <a:lstStyle/>
          <a:p>
            <a:pPr algn="ctr"/>
            <a:r>
              <a:rPr lang="en-US" sz="6000" u="sng" dirty="0">
                <a:solidFill>
                  <a:schemeClr val="tx1">
                    <a:lumMod val="95000"/>
                  </a:schemeClr>
                </a:solidFill>
                <a:cs typeface="Times New Roman" panose="02020603050405020304" pitchFamily="18" charset="0"/>
              </a:rPr>
              <a:t>Detection Of Plant Leaves Disease Using CNN And Improvise Using Gabor Filter Feature Extraction</a:t>
            </a:r>
            <a:endParaRPr lang="en-GB" sz="10800" dirty="0">
              <a:solidFill>
                <a:schemeClr val="tx1">
                  <a:lumMod val="95000"/>
                </a:schemeClr>
              </a:solidFill>
            </a:endParaRPr>
          </a:p>
        </p:txBody>
      </p:sp>
      <p:sp>
        <p:nvSpPr>
          <p:cNvPr id="3" name="Subtitle 2">
            <a:extLst>
              <a:ext uri="{FF2B5EF4-FFF2-40B4-BE49-F238E27FC236}">
                <a16:creationId xmlns:a16="http://schemas.microsoft.com/office/drawing/2014/main" xmlns="" id="{0EA437D8-DEA6-40FA-965A-4E1AD0C55067}"/>
              </a:ext>
            </a:extLst>
          </p:cNvPr>
          <p:cNvSpPr>
            <a:spLocks noGrp="1"/>
          </p:cNvSpPr>
          <p:nvPr>
            <p:ph type="subTitle" idx="1"/>
          </p:nvPr>
        </p:nvSpPr>
        <p:spPr>
          <a:xfrm>
            <a:off x="1527048" y="4599432"/>
            <a:ext cx="9144000" cy="1536192"/>
          </a:xfrm>
        </p:spPr>
        <p:txBody>
          <a:bodyPr>
            <a:normAutofit/>
          </a:bodyPr>
          <a:lstStyle/>
          <a:p>
            <a:pPr algn="ctr"/>
            <a:endParaRPr lang="en-GB" sz="3200" dirty="0"/>
          </a:p>
        </p:txBody>
      </p:sp>
      <p:sp>
        <p:nvSpPr>
          <p:cNvPr id="19" name="Rectangle 6">
            <a:extLst>
              <a:ext uri="{FF2B5EF4-FFF2-40B4-BE49-F238E27FC236}">
                <a16:creationId xmlns:a16="http://schemas.microsoft.com/office/drawing/2014/main" xmlns="" id="{9F6380B4-6A1C-481E-8408-B4E6C75B9B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565023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xmlns="" id="{4BD8856E-C3AE-41D4-AA8F-C160788175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xmlns="" id="{3966E6A3-DC69-4343-AD58-78F75C36EFFE}"/>
              </a:ext>
            </a:extLst>
          </p:cNvPr>
          <p:cNvSpPr>
            <a:spLocks noGrp="1"/>
          </p:cNvSpPr>
          <p:nvPr>
            <p:ph type="title"/>
          </p:nvPr>
        </p:nvSpPr>
        <p:spPr>
          <a:xfrm>
            <a:off x="0" y="-1"/>
            <a:ext cx="12192000" cy="5264945"/>
          </a:xfrm>
        </p:spPr>
        <p:txBody>
          <a:bodyPr>
            <a:normAutofit fontScale="90000"/>
          </a:bodyPr>
          <a:lstStyle/>
          <a:p>
            <a:pPr algn="ctr"/>
            <a:r>
              <a:rPr lang="en-US" sz="2800" b="1" dirty="0">
                <a:latin typeface="Times New Roman" panose="02020603050405020304" pitchFamily="18" charset="0"/>
                <a:cs typeface="Times New Roman" panose="02020603050405020304" pitchFamily="18" charset="0"/>
              </a:rPr>
              <a:t>VISVESVARAYA TECHNOLOGICAL UNIVERSITY</a:t>
            </a: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
            </a:r>
            <a:br>
              <a:rPr lang="en-US" sz="2700" b="1"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DAYANANDA SAGAR ACADEMY OF TECHNOLOGY AND MANAGEMENT</a:t>
            </a:r>
            <a:br>
              <a:rPr lang="en-US" sz="27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First Phase Presentation On:</a:t>
            </a: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DETECTION OF PLANT LEAVES DISEASE USING CNN AND IMPROVISE USING GABOR FILTER FEATURE EXTRACTION</a:t>
            </a: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endParaRPr lang="en-GB" sz="3200" b="1" dirty="0">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xmlns="" id="{88F9FB2E-214B-4C3A-8FFD-EB3A0A9765BD}"/>
              </a:ext>
            </a:extLst>
          </p:cNvPr>
          <p:cNvSpPr>
            <a:spLocks noGrp="1"/>
          </p:cNvSpPr>
          <p:nvPr>
            <p:ph type="body" idx="1"/>
          </p:nvPr>
        </p:nvSpPr>
        <p:spPr>
          <a:xfrm>
            <a:off x="6738424" y="5264946"/>
            <a:ext cx="5453576" cy="1593053"/>
          </a:xfrm>
        </p:spPr>
        <p:txBody>
          <a:bodyPr>
            <a:normAutofit fontScale="70000" lnSpcReduction="20000"/>
          </a:bodyPr>
          <a:lstStyle/>
          <a:p>
            <a:r>
              <a:rPr lang="en-US" sz="2000" dirty="0">
                <a:solidFill>
                  <a:schemeClr val="tx1"/>
                </a:solidFill>
                <a:latin typeface="Times New Roman" panose="02020603050405020304" pitchFamily="18" charset="0"/>
                <a:cs typeface="Times New Roman" panose="02020603050405020304" pitchFamily="18" charset="0"/>
              </a:rPr>
              <a:t>Submitted By:</a:t>
            </a:r>
          </a:p>
          <a:p>
            <a:pPr>
              <a:lnSpc>
                <a:spcPct val="100000"/>
              </a:lnSpc>
            </a:pPr>
            <a:r>
              <a:rPr lang="en-US" sz="2000" dirty="0">
                <a:solidFill>
                  <a:schemeClr val="tx1"/>
                </a:solidFill>
                <a:latin typeface="Times New Roman" panose="02020603050405020304" pitchFamily="18" charset="0"/>
                <a:cs typeface="Times New Roman" panose="02020603050405020304" pitchFamily="18" charset="0"/>
              </a:rPr>
              <a:t>NOEL JOHN – 1DT18IS401</a:t>
            </a:r>
          </a:p>
          <a:p>
            <a:pPr>
              <a:lnSpc>
                <a:spcPct val="100000"/>
              </a:lnSpc>
            </a:pPr>
            <a:r>
              <a:rPr lang="en-US" sz="2000" dirty="0">
                <a:solidFill>
                  <a:schemeClr val="tx1"/>
                </a:solidFill>
                <a:latin typeface="Times New Roman" panose="02020603050405020304" pitchFamily="18" charset="0"/>
                <a:cs typeface="Times New Roman" panose="02020603050405020304" pitchFamily="18" charset="0"/>
              </a:rPr>
              <a:t>PRAPUL CHANDRA – 1DT18IS402</a:t>
            </a:r>
          </a:p>
          <a:p>
            <a:pPr>
              <a:lnSpc>
                <a:spcPct val="100000"/>
              </a:lnSpc>
            </a:pPr>
            <a:r>
              <a:rPr lang="en-US" sz="2000" dirty="0">
                <a:solidFill>
                  <a:schemeClr val="tx1"/>
                </a:solidFill>
                <a:latin typeface="Times New Roman" panose="02020603050405020304" pitchFamily="18" charset="0"/>
                <a:cs typeface="Times New Roman" panose="02020603050405020304" pitchFamily="18" charset="0"/>
              </a:rPr>
              <a:t>ADVAITH NARAYAN – 1DT16IS008</a:t>
            </a:r>
          </a:p>
          <a:p>
            <a:pPr>
              <a:lnSpc>
                <a:spcPct val="100000"/>
              </a:lnSpc>
            </a:pPr>
            <a:r>
              <a:rPr lang="en-US" sz="2000" dirty="0">
                <a:solidFill>
                  <a:schemeClr val="tx1"/>
                </a:solidFill>
                <a:latin typeface="Times New Roman" panose="02020603050405020304" pitchFamily="18" charset="0"/>
                <a:cs typeface="Times New Roman" panose="02020603050405020304" pitchFamily="18" charset="0"/>
              </a:rPr>
              <a:t>VIJET NAIK – 1DT16IS107</a:t>
            </a:r>
          </a:p>
          <a:p>
            <a:pPr>
              <a:lnSpc>
                <a:spcPct val="100000"/>
              </a:lnSpc>
            </a:pPr>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xmlns="" id="{F8CBC5C2-FB64-4E2C-950A-3B96D9E798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5446" y="281467"/>
            <a:ext cx="3081103" cy="1735688"/>
          </a:xfrm>
          <a:prstGeom prst="rect">
            <a:avLst/>
          </a:prstGeom>
        </p:spPr>
      </p:pic>
      <p:pic>
        <p:nvPicPr>
          <p:cNvPr id="14" name="Picture 13">
            <a:extLst>
              <a:ext uri="{FF2B5EF4-FFF2-40B4-BE49-F238E27FC236}">
                <a16:creationId xmlns:a16="http://schemas.microsoft.com/office/drawing/2014/main" xmlns="" id="{728A8349-7B60-441B-ADAE-719121698F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9237" y="2433546"/>
            <a:ext cx="1493519" cy="1493519"/>
          </a:xfrm>
          <a:prstGeom prst="rect">
            <a:avLst/>
          </a:prstGeom>
        </p:spPr>
      </p:pic>
    </p:spTree>
    <p:extLst>
      <p:ext uri="{BB962C8B-B14F-4D97-AF65-F5344CB8AC3E}">
        <p14:creationId xmlns:p14="http://schemas.microsoft.com/office/powerpoint/2010/main" val="3912536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1A9F7B4E-B03D-4F64-BE33-00D074458D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Background pattern&#10;&#10;Description automatically generated">
            <a:extLst>
              <a:ext uri="{FF2B5EF4-FFF2-40B4-BE49-F238E27FC236}">
                <a16:creationId xmlns:a16="http://schemas.microsoft.com/office/drawing/2014/main" xmlns="" id="{FE5F681B-8F72-461F-AF22-E16C31C61FCC}"/>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8" name="Title 7">
            <a:extLst>
              <a:ext uri="{FF2B5EF4-FFF2-40B4-BE49-F238E27FC236}">
                <a16:creationId xmlns:a16="http://schemas.microsoft.com/office/drawing/2014/main" xmlns="" id="{5DC89736-F702-46F1-9C20-E528133A24C2}"/>
              </a:ext>
            </a:extLst>
          </p:cNvPr>
          <p:cNvSpPr>
            <a:spLocks noGrp="1"/>
          </p:cNvSpPr>
          <p:nvPr>
            <p:ph type="title"/>
          </p:nvPr>
        </p:nvSpPr>
        <p:spPr>
          <a:xfrm>
            <a:off x="838200" y="365125"/>
            <a:ext cx="10515600" cy="1325563"/>
          </a:xfrm>
        </p:spPr>
        <p:txBody>
          <a:bodyPr>
            <a:normAutofit/>
          </a:bodyPr>
          <a:lstStyle/>
          <a:p>
            <a:r>
              <a:rPr lang="en-US" sz="7200" b="1">
                <a:latin typeface="+mn-lt"/>
                <a:cs typeface="Times New Roman" panose="02020603050405020304" pitchFamily="18" charset="0"/>
              </a:rPr>
              <a:t>ABSTRACT</a:t>
            </a:r>
            <a:endParaRPr lang="en-GB" sz="7200" b="1">
              <a:latin typeface="+mn-lt"/>
              <a:cs typeface="Times New Roman" panose="02020603050405020304" pitchFamily="18" charset="0"/>
            </a:endParaRPr>
          </a:p>
        </p:txBody>
      </p:sp>
      <p:sp>
        <p:nvSpPr>
          <p:cNvPr id="16" name="Rectangle 6">
            <a:extLst>
              <a:ext uri="{FF2B5EF4-FFF2-40B4-BE49-F238E27FC236}">
                <a16:creationId xmlns:a16="http://schemas.microsoft.com/office/drawing/2014/main" xmlns="" id="{1CA8A97F-67F0-4D5F-A850-0C30727D1CE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xmlns="" id="{63EC808F-D970-4DB1-9402-F5FA19705011}"/>
              </a:ext>
            </a:extLst>
          </p:cNvPr>
          <p:cNvSpPr>
            <a:spLocks noGrp="1"/>
          </p:cNvSpPr>
          <p:nvPr>
            <p:ph idx="1"/>
          </p:nvPr>
        </p:nvSpPr>
        <p:spPr>
          <a:xfrm>
            <a:off x="838200" y="2004446"/>
            <a:ext cx="10515600" cy="4176897"/>
          </a:xfrm>
        </p:spPr>
        <p:txBody>
          <a:bodyPr>
            <a:normAutofit/>
          </a:bodyPr>
          <a:lstStyle/>
          <a:p>
            <a:pPr>
              <a:lnSpc>
                <a:spcPct val="100000"/>
              </a:lnSpc>
            </a:pPr>
            <a:r>
              <a:rPr lang="en-US" sz="2200">
                <a:latin typeface="Times New Roman" panose="02020603050405020304" pitchFamily="18" charset="0"/>
                <a:cs typeface="Times New Roman" panose="02020603050405020304" pitchFamily="18" charset="0"/>
              </a:rPr>
              <a:t>India is an agricultural country and the position of any country in the world depends on its agricultural production. In India, the farmers have wide variety to select their plant for cultivation to produce maximum yield depending on environment available. Then also the production gets affected by diseases of the crop. The diseases of the plant are caused by pathogens, insufficiency of nutrients, fungus etc. Detecting diseases at early stages enables to overcome it and treat it appropriately. For this an expert is required for identifying the disease, describe the method of treatment and protection. The expert systems are smart computer programs that are capable of serving solutions or suggestion related to specific problems in given area. One of the advantages of using Electronic expert systems is its capability to reduce the information that users need to process, reduce personnel costs and increase throughput. Expert system performs work more consistently than human experts.</a:t>
            </a:r>
            <a:endParaRPr lang="en-GB"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499911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A9D2268A-D939-4E78-91B6-6C7E4640678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ackground pattern&#10;&#10;Description automatically generated">
            <a:extLst>
              <a:ext uri="{FF2B5EF4-FFF2-40B4-BE49-F238E27FC236}">
                <a16:creationId xmlns:a16="http://schemas.microsoft.com/office/drawing/2014/main" xmlns="" id="{E80B7E9B-2452-4082-8B94-0521B753AECA}"/>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6" name="Title 5">
            <a:extLst>
              <a:ext uri="{FF2B5EF4-FFF2-40B4-BE49-F238E27FC236}">
                <a16:creationId xmlns:a16="http://schemas.microsoft.com/office/drawing/2014/main" xmlns="" id="{D968A5E5-E7C6-4D93-B391-480B9423BA59}"/>
              </a:ext>
            </a:extLst>
          </p:cNvPr>
          <p:cNvSpPr>
            <a:spLocks noGrp="1"/>
          </p:cNvSpPr>
          <p:nvPr>
            <p:ph type="title"/>
          </p:nvPr>
        </p:nvSpPr>
        <p:spPr>
          <a:xfrm>
            <a:off x="640080" y="865103"/>
            <a:ext cx="4023360" cy="5004794"/>
          </a:xfrm>
        </p:spPr>
        <p:txBody>
          <a:bodyPr>
            <a:normAutofit/>
          </a:bodyPr>
          <a:lstStyle/>
          <a:p>
            <a:r>
              <a:rPr lang="en-US" sz="4800" dirty="0"/>
              <a:t>Problem statement</a:t>
            </a:r>
            <a:endParaRPr lang="en-GB" sz="4800" dirty="0"/>
          </a:p>
        </p:txBody>
      </p:sp>
      <p:sp>
        <p:nvSpPr>
          <p:cNvPr id="7" name="Content Placeholder 6">
            <a:extLst>
              <a:ext uri="{FF2B5EF4-FFF2-40B4-BE49-F238E27FC236}">
                <a16:creationId xmlns:a16="http://schemas.microsoft.com/office/drawing/2014/main" xmlns="" id="{4B95CB47-532F-4101-BA1B-D7549F593502}"/>
              </a:ext>
            </a:extLst>
          </p:cNvPr>
          <p:cNvSpPr>
            <a:spLocks noGrp="1"/>
          </p:cNvSpPr>
          <p:nvPr>
            <p:ph idx="1"/>
          </p:nvPr>
        </p:nvSpPr>
        <p:spPr>
          <a:xfrm>
            <a:off x="5599083" y="853673"/>
            <a:ext cx="5715000" cy="5004794"/>
          </a:xfrm>
        </p:spPr>
        <p:txBody>
          <a:bodyPr anchor="ctr">
            <a:normAutofit/>
          </a:bodyPr>
          <a:lstStyle/>
          <a:p>
            <a:endParaRPr lang="en-US">
              <a:effectLst/>
              <a:latin typeface="Times New Roman" panose="02020603050405020304" pitchFamily="18" charset="0"/>
              <a:ea typeface="Calibri" panose="020F0502020204030204" pitchFamily="34" charset="0"/>
            </a:endParaRPr>
          </a:p>
          <a:p>
            <a:pPr marL="0" indent="0">
              <a:buNone/>
            </a:pPr>
            <a:r>
              <a:rPr lang="en-US" b="1">
                <a:effectLst/>
                <a:latin typeface="Times New Roman" panose="02020603050405020304" pitchFamily="18" charset="0"/>
                <a:ea typeface="Calibri" panose="020F0502020204030204" pitchFamily="34" charset="0"/>
              </a:rPr>
              <a:t>DETECTION OF PLANT LEAVES DISEASE USING CNN AND IMPROVISE USING GABOR FILTER FEATURE EXTRACTION</a:t>
            </a:r>
          </a:p>
          <a:p>
            <a:endParaRPr lang="en-GB" dirty="0">
              <a:latin typeface="Times New Roman" panose="02020603050405020304" pitchFamily="18" charset="0"/>
              <a:cs typeface="Times New Roman" panose="02020603050405020304" pitchFamily="18" charset="0"/>
            </a:endParaRPr>
          </a:p>
        </p:txBody>
      </p:sp>
      <p:sp>
        <p:nvSpPr>
          <p:cNvPr id="14" name="sketchy content container">
            <a:extLst>
              <a:ext uri="{FF2B5EF4-FFF2-40B4-BE49-F238E27FC236}">
                <a16:creationId xmlns:a16="http://schemas.microsoft.com/office/drawing/2014/main" xmlns="" id="{E0C43A58-225D-452D-8185-0D89D1EED8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25400">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372795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A9D2268A-D939-4E78-91B6-6C7E4640678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ackground pattern&#10;&#10;Description automatically generated">
            <a:extLst>
              <a:ext uri="{FF2B5EF4-FFF2-40B4-BE49-F238E27FC236}">
                <a16:creationId xmlns:a16="http://schemas.microsoft.com/office/drawing/2014/main" xmlns="" id="{5A8EB6A1-178A-4481-8761-857CD053ADCD}"/>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6" name="Title 5">
            <a:extLst>
              <a:ext uri="{FF2B5EF4-FFF2-40B4-BE49-F238E27FC236}">
                <a16:creationId xmlns:a16="http://schemas.microsoft.com/office/drawing/2014/main" xmlns="" id="{5192C8BE-352B-43A4-9C14-C206202A9D28}"/>
              </a:ext>
            </a:extLst>
          </p:cNvPr>
          <p:cNvSpPr>
            <a:spLocks noGrp="1"/>
          </p:cNvSpPr>
          <p:nvPr>
            <p:ph type="title"/>
          </p:nvPr>
        </p:nvSpPr>
        <p:spPr>
          <a:xfrm>
            <a:off x="640080" y="853673"/>
            <a:ext cx="4023360" cy="5004794"/>
          </a:xfrm>
        </p:spPr>
        <p:txBody>
          <a:bodyPr>
            <a:normAutofit/>
          </a:bodyPr>
          <a:lstStyle/>
          <a:p>
            <a:r>
              <a:rPr lang="en-US" sz="4800" dirty="0"/>
              <a:t>MOTIVATION</a:t>
            </a:r>
            <a:endParaRPr lang="en-GB" sz="4800" dirty="0"/>
          </a:p>
        </p:txBody>
      </p:sp>
      <p:sp>
        <p:nvSpPr>
          <p:cNvPr id="7" name="Content Placeholder 6">
            <a:extLst>
              <a:ext uri="{FF2B5EF4-FFF2-40B4-BE49-F238E27FC236}">
                <a16:creationId xmlns:a16="http://schemas.microsoft.com/office/drawing/2014/main" xmlns="" id="{E0B672E4-FD51-4872-86E7-837D8F06E5B7}"/>
              </a:ext>
            </a:extLst>
          </p:cNvPr>
          <p:cNvSpPr>
            <a:spLocks noGrp="1"/>
          </p:cNvSpPr>
          <p:nvPr>
            <p:ph idx="1"/>
          </p:nvPr>
        </p:nvSpPr>
        <p:spPr>
          <a:xfrm>
            <a:off x="5599083" y="853673"/>
            <a:ext cx="5715000" cy="5004794"/>
          </a:xfrm>
        </p:spPr>
        <p:txBody>
          <a:bodyPr anchor="ctr">
            <a:normAutofit/>
          </a:bodyPr>
          <a:lstStyle/>
          <a:p>
            <a:r>
              <a:rPr lang="en-US" b="1" dirty="0">
                <a:latin typeface="Times New Roman" panose="02020603050405020304" pitchFamily="18" charset="0"/>
                <a:cs typeface="Times New Roman" panose="02020603050405020304" pitchFamily="18" charset="0"/>
              </a:rPr>
              <a:t>Processing of Leaf Images.</a:t>
            </a:r>
          </a:p>
          <a:p>
            <a:r>
              <a:rPr lang="en-US" b="1" dirty="0">
                <a:latin typeface="Times New Roman" panose="02020603050405020304" pitchFamily="18" charset="0"/>
                <a:cs typeface="Times New Roman" panose="02020603050405020304" pitchFamily="18" charset="0"/>
              </a:rPr>
              <a:t>Detection Of Leaf Disease At An Early Stage.</a:t>
            </a:r>
            <a:endParaRPr lang="en-GB" b="1" dirty="0">
              <a:latin typeface="Times New Roman" panose="02020603050405020304" pitchFamily="18" charset="0"/>
              <a:cs typeface="Times New Roman" panose="02020603050405020304" pitchFamily="18" charset="0"/>
            </a:endParaRPr>
          </a:p>
        </p:txBody>
      </p:sp>
      <p:sp>
        <p:nvSpPr>
          <p:cNvPr id="14" name="sketchy content container">
            <a:extLst>
              <a:ext uri="{FF2B5EF4-FFF2-40B4-BE49-F238E27FC236}">
                <a16:creationId xmlns:a16="http://schemas.microsoft.com/office/drawing/2014/main" xmlns="" id="{E0C43A58-225D-452D-8185-0D89D1EED8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25400">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989986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xmlns="" id="{2C61293E-6EBE-43EF-A52C-9BEBFD7679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xmlns="" id="{9F378D6D-1EB2-44D0-A162-18A9ED844008}"/>
              </a:ext>
            </a:extLst>
          </p:cNvPr>
          <p:cNvSpPr>
            <a:spLocks noGrp="1"/>
          </p:cNvSpPr>
          <p:nvPr>
            <p:ph type="title"/>
          </p:nvPr>
        </p:nvSpPr>
        <p:spPr>
          <a:xfrm>
            <a:off x="5297762" y="329184"/>
            <a:ext cx="6251110" cy="1783080"/>
          </a:xfrm>
        </p:spPr>
        <p:txBody>
          <a:bodyPr anchor="b">
            <a:normAutofit/>
          </a:bodyPr>
          <a:lstStyle/>
          <a:p>
            <a:r>
              <a:rPr lang="en-US" sz="7200"/>
              <a:t>MODULES</a:t>
            </a:r>
            <a:endParaRPr lang="en-GB" sz="7200"/>
          </a:p>
        </p:txBody>
      </p:sp>
      <p:sp>
        <p:nvSpPr>
          <p:cNvPr id="21" name="Rectangle 6">
            <a:extLst>
              <a:ext uri="{FF2B5EF4-FFF2-40B4-BE49-F238E27FC236}">
                <a16:creationId xmlns:a16="http://schemas.microsoft.com/office/drawing/2014/main" xmlns="" id="{3FCFB1DE-0B7E-48CC-BA90-B2AB0889F9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76C420"/>
          </a:solidFill>
          <a:ln w="38100" cap="rnd">
            <a:solidFill>
              <a:srgbClr val="76C420"/>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xmlns="" id="{7E4F7E1B-2E8A-4034-87D8-40633A79B799}"/>
              </a:ext>
            </a:extLst>
          </p:cNvPr>
          <p:cNvSpPr>
            <a:spLocks noGrp="1"/>
          </p:cNvSpPr>
          <p:nvPr>
            <p:ph idx="1"/>
          </p:nvPr>
        </p:nvSpPr>
        <p:spPr>
          <a:xfrm>
            <a:off x="4318782" y="2706624"/>
            <a:ext cx="7230090" cy="3947394"/>
          </a:xfrm>
        </p:spPr>
        <p:txBody>
          <a:bodyPr>
            <a:normAutofit lnSpcReduction="10000"/>
          </a:bodyPr>
          <a:lstStyle/>
          <a:p>
            <a:pPr>
              <a:lnSpc>
                <a:spcPct val="100000"/>
              </a:lnSpc>
            </a:pPr>
            <a:r>
              <a:rPr lang="en-US" sz="1600" b="1" dirty="0">
                <a:latin typeface="Times New Roman" panose="02020603050405020304" pitchFamily="18" charset="0"/>
                <a:cs typeface="Times New Roman" panose="02020603050405020304" pitchFamily="18" charset="0"/>
              </a:rPr>
              <a:t>Upload dataset- Uploaded data will be stored in the work environment. </a:t>
            </a:r>
          </a:p>
          <a:p>
            <a:pPr>
              <a:lnSpc>
                <a:spcPct val="100000"/>
              </a:lnSpc>
            </a:pPr>
            <a:r>
              <a:rPr lang="en-US" sz="1600" b="1" dirty="0">
                <a:latin typeface="Times New Roman" panose="02020603050405020304" pitchFamily="18" charset="0"/>
                <a:cs typeface="Times New Roman" panose="02020603050405020304" pitchFamily="18" charset="0"/>
              </a:rPr>
              <a:t>Preprocessing- In this process leaf images will enter into Gabor filtering process and gives out Gabor filtered images. </a:t>
            </a:r>
          </a:p>
          <a:p>
            <a:pPr>
              <a:lnSpc>
                <a:spcPct val="100000"/>
              </a:lnSpc>
            </a:pPr>
            <a:r>
              <a:rPr lang="en-US" sz="1600" b="1" dirty="0">
                <a:latin typeface="Times New Roman" panose="02020603050405020304" pitchFamily="18" charset="0"/>
                <a:cs typeface="Times New Roman" panose="02020603050405020304" pitchFamily="18" charset="0"/>
              </a:rPr>
              <a:t>Feature Extraction- During this process, the image’s features will be extracted and stored in data frames.</a:t>
            </a:r>
          </a:p>
          <a:p>
            <a:pPr>
              <a:lnSpc>
                <a:spcPct val="100000"/>
              </a:lnSpc>
            </a:pPr>
            <a:r>
              <a:rPr lang="en-US" sz="1600" b="1" dirty="0">
                <a:latin typeface="Times New Roman" panose="02020603050405020304" pitchFamily="18" charset="0"/>
                <a:cs typeface="Times New Roman" panose="02020603050405020304" pitchFamily="18" charset="0"/>
              </a:rPr>
              <a:t>Labeling process- Based on the image category extracted features will be labeled. </a:t>
            </a:r>
          </a:p>
          <a:p>
            <a:pPr>
              <a:lnSpc>
                <a:spcPct val="100000"/>
              </a:lnSpc>
            </a:pPr>
            <a:r>
              <a:rPr lang="en-US" sz="1600" b="1" dirty="0">
                <a:latin typeface="Times New Roman" panose="02020603050405020304" pitchFamily="18" charset="0"/>
                <a:cs typeface="Times New Roman" panose="02020603050405020304" pitchFamily="18" charset="0"/>
              </a:rPr>
              <a:t>Data splitting- During this process, the data set will split into training and test data set.</a:t>
            </a:r>
          </a:p>
          <a:p>
            <a:pPr>
              <a:lnSpc>
                <a:spcPct val="100000"/>
              </a:lnSpc>
            </a:pPr>
            <a:r>
              <a:rPr lang="en-US" sz="1600" b="1" dirty="0">
                <a:latin typeface="Times New Roman" panose="02020603050405020304" pitchFamily="18" charset="0"/>
                <a:cs typeface="Times New Roman" panose="02020603050405020304" pitchFamily="18" charset="0"/>
              </a:rPr>
              <a:t>Training process- This process will read all the training dataset and create valid data model.</a:t>
            </a:r>
          </a:p>
          <a:p>
            <a:pPr>
              <a:lnSpc>
                <a:spcPct val="100000"/>
              </a:lnSpc>
            </a:pPr>
            <a:r>
              <a:rPr lang="en-US" sz="1600" b="1" dirty="0">
                <a:latin typeface="Times New Roman" panose="02020603050405020304" pitchFamily="18" charset="0"/>
                <a:cs typeface="Times New Roman" panose="02020603050405020304" pitchFamily="18" charset="0"/>
              </a:rPr>
              <a:t>Testing process- This process will read test data and pass it to validation model and display its classification.</a:t>
            </a:r>
            <a:endParaRPr lang="en-GB" sz="1600" b="1" dirty="0">
              <a:latin typeface="Times New Roman" panose="02020603050405020304" pitchFamily="18" charset="0"/>
              <a:cs typeface="Times New Roman" panose="02020603050405020304" pitchFamily="18" charset="0"/>
            </a:endParaRPr>
          </a:p>
        </p:txBody>
      </p:sp>
      <p:pic>
        <p:nvPicPr>
          <p:cNvPr id="5" name="Picture 4" descr="Background pattern&#10;&#10;Description automatically generated">
            <a:extLst>
              <a:ext uri="{FF2B5EF4-FFF2-40B4-BE49-F238E27FC236}">
                <a16:creationId xmlns:a16="http://schemas.microsoft.com/office/drawing/2014/main" xmlns="" id="{70972AE0-6897-4E78-9003-943F1AF46624}"/>
              </a:ext>
            </a:extLst>
          </p:cNvPr>
          <p:cNvPicPr>
            <a:picLocks noChangeAspect="1"/>
          </p:cNvPicPr>
          <p:nvPr/>
        </p:nvPicPr>
        <p:blipFill rotWithShape="1">
          <a:blip r:embed="rId2">
            <a:extLst>
              <a:ext uri="{28A0092B-C50C-407E-A947-70E740481C1C}">
                <a14:useLocalDpi xmlns:a14="http://schemas.microsoft.com/office/drawing/2010/main" val="0"/>
              </a:ext>
            </a:extLst>
          </a:blip>
          <a:srcRect l="35820" r="25980"/>
          <a:stretch/>
        </p:blipFill>
        <p:spPr>
          <a:xfrm>
            <a:off x="1" y="10"/>
            <a:ext cx="4121833"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3556133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xmlns="" id="{1A9F7B4E-B03D-4F64-BE33-00D074458D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ackground pattern&#10;&#10;Description automatically generated">
            <a:extLst>
              <a:ext uri="{FF2B5EF4-FFF2-40B4-BE49-F238E27FC236}">
                <a16:creationId xmlns:a16="http://schemas.microsoft.com/office/drawing/2014/main" xmlns="" id="{8D3F0C5B-AB3C-4DC4-871C-CD8CB2DED95E}"/>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6" name="Title 5">
            <a:extLst>
              <a:ext uri="{FF2B5EF4-FFF2-40B4-BE49-F238E27FC236}">
                <a16:creationId xmlns:a16="http://schemas.microsoft.com/office/drawing/2014/main" xmlns="" id="{08E3E85C-3822-4CC7-8F7B-BFA2A1D9C14C}"/>
              </a:ext>
            </a:extLst>
          </p:cNvPr>
          <p:cNvSpPr>
            <a:spLocks noGrp="1"/>
          </p:cNvSpPr>
          <p:nvPr>
            <p:ph type="title"/>
          </p:nvPr>
        </p:nvSpPr>
        <p:spPr>
          <a:xfrm>
            <a:off x="838200" y="365125"/>
            <a:ext cx="10515600" cy="1325563"/>
          </a:xfrm>
        </p:spPr>
        <p:txBody>
          <a:bodyPr>
            <a:normAutofit/>
          </a:bodyPr>
          <a:lstStyle/>
          <a:p>
            <a:r>
              <a:rPr lang="en-US" sz="7200"/>
              <a:t>TECHNICAL STACK</a:t>
            </a:r>
            <a:endParaRPr lang="en-GB" sz="7200"/>
          </a:p>
        </p:txBody>
      </p:sp>
      <p:sp>
        <p:nvSpPr>
          <p:cNvPr id="23" name="Rectangle 6">
            <a:extLst>
              <a:ext uri="{FF2B5EF4-FFF2-40B4-BE49-F238E27FC236}">
                <a16:creationId xmlns:a16="http://schemas.microsoft.com/office/drawing/2014/main" xmlns="" id="{1CA8A97F-67F0-4D5F-A850-0C30727D1CE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xmlns="" id="{DA4DBACC-8CAD-4596-9437-054F82A840AA}"/>
              </a:ext>
            </a:extLst>
          </p:cNvPr>
          <p:cNvSpPr>
            <a:spLocks noGrp="1"/>
          </p:cNvSpPr>
          <p:nvPr>
            <p:ph idx="1"/>
          </p:nvPr>
        </p:nvSpPr>
        <p:spPr>
          <a:xfrm>
            <a:off x="838200" y="2004446"/>
            <a:ext cx="10515600" cy="4176897"/>
          </a:xfrm>
        </p:spPr>
        <p:txBody>
          <a:bodyPr>
            <a:normAutofit/>
          </a:bodyPr>
          <a:lstStyle/>
          <a:p>
            <a:r>
              <a:rPr lang="en-US" b="1">
                <a:latin typeface="Times New Roman" panose="02020603050405020304" pitchFamily="18" charset="0"/>
                <a:cs typeface="Times New Roman" panose="02020603050405020304" pitchFamily="18" charset="0"/>
              </a:rPr>
              <a:t>Python 3.6</a:t>
            </a:r>
          </a:p>
          <a:p>
            <a:r>
              <a:rPr lang="en-US" b="1">
                <a:latin typeface="Times New Roman" panose="02020603050405020304" pitchFamily="18" charset="0"/>
                <a:cs typeface="Times New Roman" panose="02020603050405020304" pitchFamily="18" charset="0"/>
              </a:rPr>
              <a:t>MATLAB</a:t>
            </a:r>
          </a:p>
          <a:p>
            <a:r>
              <a:rPr lang="en-US" b="1">
                <a:latin typeface="Times New Roman" panose="02020603050405020304" pitchFamily="18" charset="0"/>
                <a:cs typeface="Times New Roman" panose="02020603050405020304" pitchFamily="18" charset="0"/>
              </a:rPr>
              <a:t>Jupyter Notebook</a:t>
            </a:r>
          </a:p>
          <a:p>
            <a:r>
              <a:rPr lang="en-US" b="1">
                <a:latin typeface="Times New Roman" panose="02020603050405020304" pitchFamily="18" charset="0"/>
                <a:cs typeface="Times New Roman" panose="02020603050405020304" pitchFamily="18" charset="0"/>
              </a:rPr>
              <a:t>Operating System- Windows 7 or above</a:t>
            </a:r>
          </a:p>
          <a:p>
            <a:endParaRPr lang="en-GB"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299779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F13C74B1-5B17-4795-BED0-7140497B44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xmlns="" id="{0169CAB7-3A1D-4AC6-866F-DA25245C6B0F}"/>
              </a:ext>
            </a:extLst>
          </p:cNvPr>
          <p:cNvSpPr>
            <a:spLocks noGrp="1"/>
          </p:cNvSpPr>
          <p:nvPr>
            <p:ph type="title"/>
          </p:nvPr>
        </p:nvSpPr>
        <p:spPr>
          <a:xfrm>
            <a:off x="640080" y="691129"/>
            <a:ext cx="4368602" cy="1956841"/>
          </a:xfrm>
        </p:spPr>
        <p:txBody>
          <a:bodyPr anchor="b">
            <a:normAutofit fontScale="90000"/>
          </a:bodyPr>
          <a:lstStyle/>
          <a:p>
            <a:pPr>
              <a:lnSpc>
                <a:spcPct val="90000"/>
              </a:lnSpc>
            </a:pPr>
            <a:r>
              <a:rPr lang="en-US" sz="6600" dirty="0"/>
              <a:t>BENEFITS FOR THE SOCIETY</a:t>
            </a:r>
            <a:endParaRPr lang="en-GB" sz="6600" dirty="0"/>
          </a:p>
        </p:txBody>
      </p:sp>
      <p:sp>
        <p:nvSpPr>
          <p:cNvPr id="14" name="Rectangle 6">
            <a:extLst>
              <a:ext uri="{FF2B5EF4-FFF2-40B4-BE49-F238E27FC236}">
                <a16:creationId xmlns:a16="http://schemas.microsoft.com/office/drawing/2014/main" xmlns="" id="{3FCFB1DE-0B7E-48CC-BA90-B2AB0889F9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76C420"/>
          </a:solidFill>
          <a:ln w="38100" cap="rnd">
            <a:solidFill>
              <a:srgbClr val="76C420"/>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xmlns="" id="{40073F2D-DF12-448A-93E5-0C88C1FF3D5D}"/>
              </a:ext>
            </a:extLst>
          </p:cNvPr>
          <p:cNvSpPr>
            <a:spLocks noGrp="1"/>
          </p:cNvSpPr>
          <p:nvPr>
            <p:ph idx="1"/>
          </p:nvPr>
        </p:nvSpPr>
        <p:spPr>
          <a:xfrm>
            <a:off x="640080" y="2872899"/>
            <a:ext cx="7125286" cy="3320668"/>
          </a:xfrm>
        </p:spPr>
        <p:txBody>
          <a:bodyPr>
            <a:normAutofit/>
          </a:bodyPr>
          <a:lstStyle/>
          <a:p>
            <a:pPr>
              <a:lnSpc>
                <a:spcPct val="100000"/>
              </a:lnSpc>
            </a:pPr>
            <a:r>
              <a:rPr lang="en-US" sz="2600" dirty="0">
                <a:latin typeface="Times New Roman" panose="02020603050405020304" pitchFamily="18" charset="0"/>
                <a:cs typeface="Times New Roman" panose="02020603050405020304" pitchFamily="18" charset="0"/>
              </a:rPr>
              <a:t>With the Advanced Leaf Disease Detection model, it is easy, reliable and cost effective to detect diseases caused by pathogens, fungus etc., at an early stage and prevent further spread by taking necessary actions.</a:t>
            </a:r>
            <a:endParaRPr lang="en-GB" sz="2600" dirty="0">
              <a:latin typeface="Times New Roman" panose="02020603050405020304" pitchFamily="18" charset="0"/>
              <a:cs typeface="Times New Roman" panose="02020603050405020304" pitchFamily="18" charset="0"/>
            </a:endParaRPr>
          </a:p>
        </p:txBody>
      </p:sp>
      <p:pic>
        <p:nvPicPr>
          <p:cNvPr id="5" name="Picture 4" descr="Background pattern&#10;&#10;Description automatically generated">
            <a:extLst>
              <a:ext uri="{FF2B5EF4-FFF2-40B4-BE49-F238E27FC236}">
                <a16:creationId xmlns:a16="http://schemas.microsoft.com/office/drawing/2014/main" xmlns="" id="{1F90FD90-2D39-4CF6-B1F7-EB7D21E151ED}"/>
              </a:ext>
            </a:extLst>
          </p:cNvPr>
          <p:cNvPicPr>
            <a:picLocks noChangeAspect="1"/>
          </p:cNvPicPr>
          <p:nvPr/>
        </p:nvPicPr>
        <p:blipFill rotWithShape="1">
          <a:blip r:embed="rId2">
            <a:extLst>
              <a:ext uri="{28A0092B-C50C-407E-A947-70E740481C1C}">
                <a14:useLocalDpi xmlns:a14="http://schemas.microsoft.com/office/drawing/2010/main" val="0"/>
              </a:ext>
            </a:extLst>
          </a:blip>
          <a:srcRect l="26709" r="16870"/>
          <a:stretch/>
        </p:blipFill>
        <p:spPr>
          <a:xfrm>
            <a:off x="8131126" y="10"/>
            <a:ext cx="405935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246995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6">
            <a:extLst>
              <a:ext uri="{FF2B5EF4-FFF2-40B4-BE49-F238E27FC236}">
                <a16:creationId xmlns:a16="http://schemas.microsoft.com/office/drawing/2014/main" xmlns="" id="{DA381740-063A-41A4-836D-85D14980EE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3" name="Rectangle 12">
            <a:extLst>
              <a:ext uri="{FF2B5EF4-FFF2-40B4-BE49-F238E27FC236}">
                <a16:creationId xmlns:a16="http://schemas.microsoft.com/office/drawing/2014/main" xmlns="" id="{D4F87819-B70D-4927-B657-7D175613F9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xmlns="" id="{DCB3820D-C773-4632-9F79-C890E1B2B5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177668"/>
          </a:xfrm>
          <a:custGeom>
            <a:avLst/>
            <a:gdLst>
              <a:gd name="connsiteX0" fmla="*/ 6861986 w 12191999"/>
              <a:gd name="connsiteY0" fmla="*/ 6107659 h 6177668"/>
              <a:gd name="connsiteX1" fmla="*/ 6860986 w 12191999"/>
              <a:gd name="connsiteY1" fmla="*/ 6107739 h 6177668"/>
              <a:gd name="connsiteX2" fmla="*/ 6860759 w 12191999"/>
              <a:gd name="connsiteY2" fmla="*/ 6108287 h 6177668"/>
              <a:gd name="connsiteX3" fmla="*/ 0 w 12191999"/>
              <a:gd name="connsiteY3" fmla="*/ 0 h 6177668"/>
              <a:gd name="connsiteX4" fmla="*/ 12191999 w 12191999"/>
              <a:gd name="connsiteY4" fmla="*/ 0 h 6177668"/>
              <a:gd name="connsiteX5" fmla="*/ 12191999 w 12191999"/>
              <a:gd name="connsiteY5" fmla="*/ 5215324 h 6177668"/>
              <a:gd name="connsiteX6" fmla="*/ 12144282 w 12191999"/>
              <a:gd name="connsiteY6" fmla="*/ 5229900 h 6177668"/>
              <a:gd name="connsiteX7" fmla="*/ 11759192 w 12191999"/>
              <a:gd name="connsiteY7" fmla="*/ 5336208 h 6177668"/>
              <a:gd name="connsiteX8" fmla="*/ 10505159 w 12191999"/>
              <a:gd name="connsiteY8" fmla="*/ 5627228 h 6177668"/>
              <a:gd name="connsiteX9" fmla="*/ 9501755 w 12191999"/>
              <a:gd name="connsiteY9" fmla="*/ 5807012 h 6177668"/>
              <a:gd name="connsiteX10" fmla="*/ 8534155 w 12191999"/>
              <a:gd name="connsiteY10" fmla="*/ 5944240 h 6177668"/>
              <a:gd name="connsiteX11" fmla="*/ 7790171 w 12191999"/>
              <a:gd name="connsiteY11" fmla="*/ 6026297 h 6177668"/>
              <a:gd name="connsiteX12" fmla="*/ 7024337 w 12191999"/>
              <a:gd name="connsiteY12" fmla="*/ 6093812 h 6177668"/>
              <a:gd name="connsiteX13" fmla="*/ 7008892 w 12191999"/>
              <a:gd name="connsiteY13" fmla="*/ 6095938 h 6177668"/>
              <a:gd name="connsiteX14" fmla="*/ 6862735 w 12191999"/>
              <a:gd name="connsiteY14" fmla="*/ 6107599 h 6177668"/>
              <a:gd name="connsiteX15" fmla="*/ 6872248 w 12191999"/>
              <a:gd name="connsiteY15" fmla="*/ 6109467 h 6177668"/>
              <a:gd name="connsiteX16" fmla="*/ 6907812 w 12191999"/>
              <a:gd name="connsiteY16" fmla="*/ 6107715 h 6177668"/>
              <a:gd name="connsiteX17" fmla="*/ 6956484 w 12191999"/>
              <a:gd name="connsiteY17" fmla="*/ 6104658 h 6177668"/>
              <a:gd name="connsiteX18" fmla="*/ 7652688 w 12191999"/>
              <a:gd name="connsiteY18" fmla="*/ 6071273 h 6177668"/>
              <a:gd name="connsiteX19" fmla="*/ 8699923 w 12191999"/>
              <a:gd name="connsiteY19" fmla="*/ 5982083 h 6177668"/>
              <a:gd name="connsiteX20" fmla="*/ 9557819 w 12191999"/>
              <a:gd name="connsiteY20" fmla="*/ 5875435 h 6177668"/>
              <a:gd name="connsiteX21" fmla="*/ 10709534 w 12191999"/>
              <a:gd name="connsiteY21" fmla="*/ 5676156 h 6177668"/>
              <a:gd name="connsiteX22" fmla="*/ 12081554 w 12191999"/>
              <a:gd name="connsiteY22" fmla="*/ 5341561 h 6177668"/>
              <a:gd name="connsiteX23" fmla="*/ 12191999 w 12191999"/>
              <a:gd name="connsiteY23" fmla="*/ 5308238 h 6177668"/>
              <a:gd name="connsiteX24" fmla="*/ 12191999 w 12191999"/>
              <a:gd name="connsiteY24" fmla="*/ 5364054 h 6177668"/>
              <a:gd name="connsiteX25" fmla="*/ 11911964 w 12191999"/>
              <a:gd name="connsiteY25" fmla="*/ 5447316 h 6177668"/>
              <a:gd name="connsiteX26" fmla="*/ 11020049 w 12191999"/>
              <a:gd name="connsiteY26" fmla="*/ 5667491 h 6177668"/>
              <a:gd name="connsiteX27" fmla="*/ 10064425 w 12191999"/>
              <a:gd name="connsiteY27" fmla="*/ 5852245 h 6177668"/>
              <a:gd name="connsiteX28" fmla="*/ 9264124 w 12191999"/>
              <a:gd name="connsiteY28" fmla="*/ 5971252 h 6177668"/>
              <a:gd name="connsiteX29" fmla="*/ 8654182 w 12191999"/>
              <a:gd name="connsiteY29" fmla="*/ 6042605 h 6177668"/>
              <a:gd name="connsiteX30" fmla="*/ 7938866 w 12191999"/>
              <a:gd name="connsiteY30" fmla="*/ 6105677 h 6177668"/>
              <a:gd name="connsiteX31" fmla="*/ 7008089 w 12191999"/>
              <a:gd name="connsiteY31" fmla="*/ 6158427 h 6177668"/>
              <a:gd name="connsiteX32" fmla="*/ 6549390 w 12191999"/>
              <a:gd name="connsiteY32" fmla="*/ 6172697 h 6177668"/>
              <a:gd name="connsiteX33" fmla="*/ 6433696 w 12191999"/>
              <a:gd name="connsiteY33" fmla="*/ 6177668 h 6177668"/>
              <a:gd name="connsiteX34" fmla="*/ 6127899 w 12191999"/>
              <a:gd name="connsiteY34" fmla="*/ 6177668 h 6177668"/>
              <a:gd name="connsiteX35" fmla="*/ 6048391 w 12191999"/>
              <a:gd name="connsiteY35" fmla="*/ 6172953 h 6177668"/>
              <a:gd name="connsiteX36" fmla="*/ 5334221 w 12191999"/>
              <a:gd name="connsiteY36" fmla="*/ 6135747 h 6177668"/>
              <a:gd name="connsiteX37" fmla="*/ 4413510 w 12191999"/>
              <a:gd name="connsiteY37" fmla="*/ 6072039 h 6177668"/>
              <a:gd name="connsiteX38" fmla="*/ 3438265 w 12191999"/>
              <a:gd name="connsiteY38" fmla="*/ 5970870 h 6177668"/>
              <a:gd name="connsiteX39" fmla="*/ 2425303 w 12191999"/>
              <a:gd name="connsiteY39" fmla="*/ 5848805 h 6177668"/>
              <a:gd name="connsiteX40" fmla="*/ 1293973 w 12191999"/>
              <a:gd name="connsiteY40" fmla="*/ 5671060 h 6177668"/>
              <a:gd name="connsiteX41" fmla="*/ 126888 w 12191999"/>
              <a:gd name="connsiteY41" fmla="*/ 5425029 h 6177668"/>
              <a:gd name="connsiteX42" fmla="*/ 0 w 12191999"/>
              <a:gd name="connsiteY42" fmla="*/ 5392100 h 6177668"/>
              <a:gd name="connsiteX43" fmla="*/ 0 w 12191999"/>
              <a:gd name="connsiteY43" fmla="*/ 5333771 h 6177668"/>
              <a:gd name="connsiteX44" fmla="*/ 130837 w 12191999"/>
              <a:gd name="connsiteY44" fmla="*/ 5368509 h 6177668"/>
              <a:gd name="connsiteX45" fmla="*/ 660204 w 12191999"/>
              <a:gd name="connsiteY45" fmla="*/ 5490001 h 6177668"/>
              <a:gd name="connsiteX46" fmla="*/ 1831416 w 12191999"/>
              <a:gd name="connsiteY46" fmla="*/ 5705715 h 6177668"/>
              <a:gd name="connsiteX47" fmla="*/ 2677204 w 12191999"/>
              <a:gd name="connsiteY47" fmla="*/ 5825742 h 6177668"/>
              <a:gd name="connsiteX48" fmla="*/ 2644716 w 12191999"/>
              <a:gd name="connsiteY48" fmla="*/ 5815549 h 6177668"/>
              <a:gd name="connsiteX49" fmla="*/ 1173182 w 12191999"/>
              <a:gd name="connsiteY49" fmla="*/ 5474074 h 6177668"/>
              <a:gd name="connsiteX50" fmla="*/ 479527 w 12191999"/>
              <a:gd name="connsiteY50" fmla="*/ 5269379 h 6177668"/>
              <a:gd name="connsiteX51" fmla="*/ 0 w 12191999"/>
              <a:gd name="connsiteY51" fmla="*/ 5107083 h 6177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Background pattern&#10;&#10;Description automatically generated">
            <a:extLst>
              <a:ext uri="{FF2B5EF4-FFF2-40B4-BE49-F238E27FC236}">
                <a16:creationId xmlns:a16="http://schemas.microsoft.com/office/drawing/2014/main" xmlns="" id="{D99A2C79-82A4-425E-8641-644D3D46DE1B}"/>
              </a:ext>
            </a:extLst>
          </p:cNvPr>
          <p:cNvPicPr>
            <a:picLocks noChangeAspect="1"/>
          </p:cNvPicPr>
          <p:nvPr/>
        </p:nvPicPr>
        <p:blipFill rotWithShape="1">
          <a:blip r:embed="rId2">
            <a:alphaModFix amt="55000"/>
            <a:extLst>
              <a:ext uri="{28A0092B-C50C-407E-A947-70E740481C1C}">
                <a14:useLocalDpi xmlns:a14="http://schemas.microsoft.com/office/drawing/2010/main" val="0"/>
              </a:ext>
            </a:extLst>
          </a:blip>
          <a:srcRect t="9920"/>
          <a:stretch/>
        </p:blipFill>
        <p:spPr>
          <a:xfrm>
            <a:off x="20" y="10"/>
            <a:ext cx="12191979" cy="6177658"/>
          </a:xfrm>
          <a:custGeom>
            <a:avLst/>
            <a:gdLst/>
            <a:ahLst/>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p:spPr>
      </p:pic>
      <p:sp>
        <p:nvSpPr>
          <p:cNvPr id="6" name="Title 5">
            <a:extLst>
              <a:ext uri="{FF2B5EF4-FFF2-40B4-BE49-F238E27FC236}">
                <a16:creationId xmlns:a16="http://schemas.microsoft.com/office/drawing/2014/main" xmlns="" id="{E2B93C07-D43A-4E7A-A68F-942E184966F0}"/>
              </a:ext>
            </a:extLst>
          </p:cNvPr>
          <p:cNvSpPr>
            <a:spLocks noGrp="1"/>
          </p:cNvSpPr>
          <p:nvPr>
            <p:ph type="title"/>
          </p:nvPr>
        </p:nvSpPr>
        <p:spPr>
          <a:xfrm>
            <a:off x="1524000" y="1026747"/>
            <a:ext cx="9144000" cy="2387600"/>
          </a:xfrm>
        </p:spPr>
        <p:txBody>
          <a:bodyPr vert="horz" lIns="91440" tIns="45720" rIns="91440" bIns="45720" rtlCol="0" anchor="b">
            <a:normAutofit/>
          </a:bodyPr>
          <a:lstStyle/>
          <a:p>
            <a:r>
              <a:rPr lang="en-US" sz="8000">
                <a:solidFill>
                  <a:schemeClr val="bg1"/>
                </a:solidFill>
              </a:rPr>
              <a:t>THANK YOU</a:t>
            </a:r>
          </a:p>
        </p:txBody>
      </p:sp>
      <p:sp>
        <p:nvSpPr>
          <p:cNvPr id="17" name="Rectangle 6">
            <a:extLst>
              <a:ext uri="{FF2B5EF4-FFF2-40B4-BE49-F238E27FC236}">
                <a16:creationId xmlns:a16="http://schemas.microsoft.com/office/drawing/2014/main" xmlns="" id="{DCB8EB4B-AFE9-41E8-95B0-F246E57404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974206" y="3650059"/>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3886466"/>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13</TotalTime>
  <Words>409</Words>
  <Application>Microsoft Office PowerPoint</Application>
  <PresentationFormat>Custom</PresentationFormat>
  <Paragraphs>31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SketchyVTI</vt:lpstr>
      <vt:lpstr>Detection Of Plant Leaves Disease Using CNN And Improvise Using Gabor Filter Feature Extraction</vt:lpstr>
      <vt:lpstr>VISVESVARAYA TECHNOLOGICAL UNIVERSITY     DAYANANDA SAGAR ACADEMY OF TECHNOLOGY AND MANAGEMENT    First Phase Presentation On: DETECTION OF PLANT LEAVES DISEASE USING CNN AND IMPROVISE USING GABOR FILTER FEATURE EXTRACTION </vt:lpstr>
      <vt:lpstr>ABSTRACT</vt:lpstr>
      <vt:lpstr>Problem statement</vt:lpstr>
      <vt:lpstr>MOTIVATION</vt:lpstr>
      <vt:lpstr>MODULES</vt:lpstr>
      <vt:lpstr>TECHNICAL STACK</vt:lpstr>
      <vt:lpstr>BENEFITS FOR THE SOCIETY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Plant Leaves Disease Using CNN And Improvise Using Gabor Filter Feature Extraction</dc:title>
  <dc:creator>Advaith Narayan</dc:creator>
  <cp:lastModifiedBy>Noel</cp:lastModifiedBy>
  <cp:revision>3</cp:revision>
  <dcterms:created xsi:type="dcterms:W3CDTF">2020-10-14T02:31:08Z</dcterms:created>
  <dcterms:modified xsi:type="dcterms:W3CDTF">2020-10-14T05:30:07Z</dcterms:modified>
</cp:coreProperties>
</file>