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91"/>
    <p:restoredTop sz="94719"/>
  </p:normalViewPr>
  <p:slideViewPr>
    <p:cSldViewPr snapToGrid="0">
      <p:cViewPr varScale="1">
        <p:scale>
          <a:sx n="152" d="100"/>
          <a:sy n="152" d="100"/>
        </p:scale>
        <p:origin x="2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7BB469-E90D-4DB3-A4C6-1A902F12219E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F62A7753-023F-4B80-9BD5-97A76FFE001F}">
      <dgm:prSet/>
      <dgm:spPr/>
      <dgm:t>
        <a:bodyPr/>
        <a:lstStyle/>
        <a:p>
          <a:pPr>
            <a:defRPr cap="all"/>
          </a:pPr>
          <a:r>
            <a:rPr lang="en-US" dirty="0"/>
            <a:t>AI collaboration: </a:t>
          </a:r>
          <a:r>
            <a:rPr lang="en-US" dirty="0" err="1"/>
            <a:t>ChatGPT</a:t>
          </a:r>
          <a:r>
            <a:rPr lang="en-US" dirty="0"/>
            <a:t> and Llama 3</a:t>
          </a:r>
        </a:p>
      </dgm:t>
    </dgm:pt>
    <dgm:pt modelId="{F2B06A56-3F61-464A-92A1-B174B98D9F86}" type="parTrans" cxnId="{CFAE298B-AD7F-4950-BC75-829FCE1E3A02}">
      <dgm:prSet/>
      <dgm:spPr/>
      <dgm:t>
        <a:bodyPr/>
        <a:lstStyle/>
        <a:p>
          <a:endParaRPr lang="en-US"/>
        </a:p>
      </dgm:t>
    </dgm:pt>
    <dgm:pt modelId="{C39B4446-B43F-463C-B9A2-A57D30132A78}" type="sibTrans" cxnId="{CFAE298B-AD7F-4950-BC75-829FCE1E3A02}">
      <dgm:prSet/>
      <dgm:spPr/>
      <dgm:t>
        <a:bodyPr/>
        <a:lstStyle/>
        <a:p>
          <a:endParaRPr lang="en-US"/>
        </a:p>
      </dgm:t>
    </dgm:pt>
    <dgm:pt modelId="{D8A9AB19-D0A5-4425-BFC2-6E3B1CB275C0}">
      <dgm:prSet/>
      <dgm:spPr/>
      <dgm:t>
        <a:bodyPr/>
        <a:lstStyle/>
        <a:p>
          <a:pPr>
            <a:defRPr cap="all"/>
          </a:pPr>
          <a:r>
            <a:rPr lang="en-US" dirty="0"/>
            <a:t>Human-AI iterative refinement process</a:t>
          </a:r>
        </a:p>
      </dgm:t>
    </dgm:pt>
    <dgm:pt modelId="{513E87D2-B84F-4843-8B89-6804C0286CC5}" type="parTrans" cxnId="{C2EF754B-8A05-44F8-B99E-B889C1F89AD5}">
      <dgm:prSet/>
      <dgm:spPr/>
      <dgm:t>
        <a:bodyPr/>
        <a:lstStyle/>
        <a:p>
          <a:endParaRPr lang="en-US"/>
        </a:p>
      </dgm:t>
    </dgm:pt>
    <dgm:pt modelId="{D1579F7B-9500-44C9-A4DF-2A9B730C13C4}" type="sibTrans" cxnId="{C2EF754B-8A05-44F8-B99E-B889C1F89AD5}">
      <dgm:prSet/>
      <dgm:spPr/>
      <dgm:t>
        <a:bodyPr/>
        <a:lstStyle/>
        <a:p>
          <a:endParaRPr lang="en-US"/>
        </a:p>
      </dgm:t>
    </dgm:pt>
    <dgm:pt modelId="{69E80FF5-B63B-458D-8153-AAA992F454F1}" type="pres">
      <dgm:prSet presAssocID="{B47BB469-E90D-4DB3-A4C6-1A902F12219E}" presName="root" presStyleCnt="0">
        <dgm:presLayoutVars>
          <dgm:dir/>
          <dgm:resizeHandles val="exact"/>
        </dgm:presLayoutVars>
      </dgm:prSet>
      <dgm:spPr/>
    </dgm:pt>
    <dgm:pt modelId="{0D4FAA61-E050-4F18-BD6B-5D6328DDD63E}" type="pres">
      <dgm:prSet presAssocID="{F62A7753-023F-4B80-9BD5-97A76FFE001F}" presName="compNode" presStyleCnt="0"/>
      <dgm:spPr/>
    </dgm:pt>
    <dgm:pt modelId="{8CD417CD-8B35-496B-AC46-80FCCF9F3663}" type="pres">
      <dgm:prSet presAssocID="{F62A7753-023F-4B80-9BD5-97A76FFE001F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89A24AB9-B355-468B-8E90-1AEA98461C3C}" type="pres">
      <dgm:prSet presAssocID="{F62A7753-023F-4B80-9BD5-97A76FFE001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xclamation Mark"/>
        </a:ext>
      </dgm:extLst>
    </dgm:pt>
    <dgm:pt modelId="{AD311444-45A0-458E-9E87-B93D3A01F126}" type="pres">
      <dgm:prSet presAssocID="{F62A7753-023F-4B80-9BD5-97A76FFE001F}" presName="spaceRect" presStyleCnt="0"/>
      <dgm:spPr/>
    </dgm:pt>
    <dgm:pt modelId="{202292BC-23C5-409A-BEE1-E9371177E578}" type="pres">
      <dgm:prSet presAssocID="{F62A7753-023F-4B80-9BD5-97A76FFE001F}" presName="textRect" presStyleLbl="revTx" presStyleIdx="0" presStyleCnt="2">
        <dgm:presLayoutVars>
          <dgm:chMax val="1"/>
          <dgm:chPref val="1"/>
        </dgm:presLayoutVars>
      </dgm:prSet>
      <dgm:spPr/>
    </dgm:pt>
    <dgm:pt modelId="{A4E7BDA9-D31C-40BE-A0E0-F42A872C0526}" type="pres">
      <dgm:prSet presAssocID="{C39B4446-B43F-463C-B9A2-A57D30132A78}" presName="sibTrans" presStyleCnt="0"/>
      <dgm:spPr/>
    </dgm:pt>
    <dgm:pt modelId="{E780ED0E-6088-414B-B786-D5D4AAE81EB5}" type="pres">
      <dgm:prSet presAssocID="{D8A9AB19-D0A5-4425-BFC2-6E3B1CB275C0}" presName="compNode" presStyleCnt="0"/>
      <dgm:spPr/>
    </dgm:pt>
    <dgm:pt modelId="{DECC8130-5843-4177-AD33-E0607D1EAE1B}" type="pres">
      <dgm:prSet presAssocID="{D8A9AB19-D0A5-4425-BFC2-6E3B1CB275C0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0667BADC-8B8E-4E3C-B6BB-1347350D4691}" type="pres">
      <dgm:prSet presAssocID="{D8A9AB19-D0A5-4425-BFC2-6E3B1CB275C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2A6734B4-D132-4CC2-9D17-149E85647E11}" type="pres">
      <dgm:prSet presAssocID="{D8A9AB19-D0A5-4425-BFC2-6E3B1CB275C0}" presName="spaceRect" presStyleCnt="0"/>
      <dgm:spPr/>
    </dgm:pt>
    <dgm:pt modelId="{2F0442FF-4FC9-43EA-8AFF-65F6EE113232}" type="pres">
      <dgm:prSet presAssocID="{D8A9AB19-D0A5-4425-BFC2-6E3B1CB275C0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62B09244-29E4-4913-B2BE-14CF738ACD51}" type="presOf" srcId="{D8A9AB19-D0A5-4425-BFC2-6E3B1CB275C0}" destId="{2F0442FF-4FC9-43EA-8AFF-65F6EE113232}" srcOrd="0" destOrd="0" presId="urn:microsoft.com/office/officeart/2018/5/layout/IconLeafLabelList"/>
    <dgm:cxn modelId="{C2EF754B-8A05-44F8-B99E-B889C1F89AD5}" srcId="{B47BB469-E90D-4DB3-A4C6-1A902F12219E}" destId="{D8A9AB19-D0A5-4425-BFC2-6E3B1CB275C0}" srcOrd="1" destOrd="0" parTransId="{513E87D2-B84F-4843-8B89-6804C0286CC5}" sibTransId="{D1579F7B-9500-44C9-A4DF-2A9B730C13C4}"/>
    <dgm:cxn modelId="{CFAE298B-AD7F-4950-BC75-829FCE1E3A02}" srcId="{B47BB469-E90D-4DB3-A4C6-1A902F12219E}" destId="{F62A7753-023F-4B80-9BD5-97A76FFE001F}" srcOrd="0" destOrd="0" parTransId="{F2B06A56-3F61-464A-92A1-B174B98D9F86}" sibTransId="{C39B4446-B43F-463C-B9A2-A57D30132A78}"/>
    <dgm:cxn modelId="{83DB81E5-B7B8-4064-9703-74C365A45E18}" type="presOf" srcId="{F62A7753-023F-4B80-9BD5-97A76FFE001F}" destId="{202292BC-23C5-409A-BEE1-E9371177E578}" srcOrd="0" destOrd="0" presId="urn:microsoft.com/office/officeart/2018/5/layout/IconLeafLabelList"/>
    <dgm:cxn modelId="{5E5FEBF5-4CCE-4A52-A034-0138693948FE}" type="presOf" srcId="{B47BB469-E90D-4DB3-A4C6-1A902F12219E}" destId="{69E80FF5-B63B-458D-8153-AAA992F454F1}" srcOrd="0" destOrd="0" presId="urn:microsoft.com/office/officeart/2018/5/layout/IconLeafLabelList"/>
    <dgm:cxn modelId="{C996AC48-F405-419E-9A8A-FD8FF5F6392B}" type="presParOf" srcId="{69E80FF5-B63B-458D-8153-AAA992F454F1}" destId="{0D4FAA61-E050-4F18-BD6B-5D6328DDD63E}" srcOrd="0" destOrd="0" presId="urn:microsoft.com/office/officeart/2018/5/layout/IconLeafLabelList"/>
    <dgm:cxn modelId="{71502CE0-3292-4CD7-AB93-4758F394BDAC}" type="presParOf" srcId="{0D4FAA61-E050-4F18-BD6B-5D6328DDD63E}" destId="{8CD417CD-8B35-496B-AC46-80FCCF9F3663}" srcOrd="0" destOrd="0" presId="urn:microsoft.com/office/officeart/2018/5/layout/IconLeafLabelList"/>
    <dgm:cxn modelId="{9FEA15F0-BDA9-4784-9D64-BFD37BFECE90}" type="presParOf" srcId="{0D4FAA61-E050-4F18-BD6B-5D6328DDD63E}" destId="{89A24AB9-B355-468B-8E90-1AEA98461C3C}" srcOrd="1" destOrd="0" presId="urn:microsoft.com/office/officeart/2018/5/layout/IconLeafLabelList"/>
    <dgm:cxn modelId="{A6A3CE11-5412-4C42-BD76-454124CBBE8D}" type="presParOf" srcId="{0D4FAA61-E050-4F18-BD6B-5D6328DDD63E}" destId="{AD311444-45A0-458E-9E87-B93D3A01F126}" srcOrd="2" destOrd="0" presId="urn:microsoft.com/office/officeart/2018/5/layout/IconLeafLabelList"/>
    <dgm:cxn modelId="{DFB01924-F2C3-4260-B2AD-05C394459912}" type="presParOf" srcId="{0D4FAA61-E050-4F18-BD6B-5D6328DDD63E}" destId="{202292BC-23C5-409A-BEE1-E9371177E578}" srcOrd="3" destOrd="0" presId="urn:microsoft.com/office/officeart/2018/5/layout/IconLeafLabelList"/>
    <dgm:cxn modelId="{4B69DCB7-CD0C-43E1-B7FE-10B68BC1D460}" type="presParOf" srcId="{69E80FF5-B63B-458D-8153-AAA992F454F1}" destId="{A4E7BDA9-D31C-40BE-A0E0-F42A872C0526}" srcOrd="1" destOrd="0" presId="urn:microsoft.com/office/officeart/2018/5/layout/IconLeafLabelList"/>
    <dgm:cxn modelId="{B567ADAD-B177-473F-A87E-E515900498AD}" type="presParOf" srcId="{69E80FF5-B63B-458D-8153-AAA992F454F1}" destId="{E780ED0E-6088-414B-B786-D5D4AAE81EB5}" srcOrd="2" destOrd="0" presId="urn:microsoft.com/office/officeart/2018/5/layout/IconLeafLabelList"/>
    <dgm:cxn modelId="{830B70F5-D217-4661-816B-DAFDC613F223}" type="presParOf" srcId="{E780ED0E-6088-414B-B786-D5D4AAE81EB5}" destId="{DECC8130-5843-4177-AD33-E0607D1EAE1B}" srcOrd="0" destOrd="0" presId="urn:microsoft.com/office/officeart/2018/5/layout/IconLeafLabelList"/>
    <dgm:cxn modelId="{36BE8338-36AB-4B67-858F-9E391B4182F0}" type="presParOf" srcId="{E780ED0E-6088-414B-B786-D5D4AAE81EB5}" destId="{0667BADC-8B8E-4E3C-B6BB-1347350D4691}" srcOrd="1" destOrd="0" presId="urn:microsoft.com/office/officeart/2018/5/layout/IconLeafLabelList"/>
    <dgm:cxn modelId="{AB0A8D8D-6E26-42B5-8A2F-E7CBEA0E19F4}" type="presParOf" srcId="{E780ED0E-6088-414B-B786-D5D4AAE81EB5}" destId="{2A6734B4-D132-4CC2-9D17-149E85647E11}" srcOrd="2" destOrd="0" presId="urn:microsoft.com/office/officeart/2018/5/layout/IconLeafLabelList"/>
    <dgm:cxn modelId="{4DE4E622-99B2-4870-80C5-3527BD2B9952}" type="presParOf" srcId="{E780ED0E-6088-414B-B786-D5D4AAE81EB5}" destId="{2F0442FF-4FC9-43EA-8AFF-65F6EE113232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4252D9A-31E5-4FBC-9534-22E0977455E7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04D34F5-CB3A-4825-9071-2E596E37764D}">
      <dgm:prSet/>
      <dgm:spPr/>
      <dgm:t>
        <a:bodyPr/>
        <a:lstStyle/>
        <a:p>
          <a:r>
            <a:rPr lang="en-US" b="1"/>
            <a:t>1.Attention Mechanism</a:t>
          </a:r>
          <a:r>
            <a:rPr lang="en-US"/>
            <a:t>:The core innovation of Transformers.</a:t>
          </a:r>
        </a:p>
      </dgm:t>
    </dgm:pt>
    <dgm:pt modelId="{4C679714-A5A4-43F0-8ECB-F637EBF6B741}" type="parTrans" cxnId="{F9CB8A10-B8F5-4254-854C-C5B5A68C95FE}">
      <dgm:prSet/>
      <dgm:spPr/>
      <dgm:t>
        <a:bodyPr/>
        <a:lstStyle/>
        <a:p>
          <a:endParaRPr lang="en-US"/>
        </a:p>
      </dgm:t>
    </dgm:pt>
    <dgm:pt modelId="{26184BA4-1A40-4484-90C1-C9F5CE8D900C}" type="sibTrans" cxnId="{F9CB8A10-B8F5-4254-854C-C5B5A68C95FE}">
      <dgm:prSet/>
      <dgm:spPr/>
      <dgm:t>
        <a:bodyPr/>
        <a:lstStyle/>
        <a:p>
          <a:endParaRPr lang="en-US"/>
        </a:p>
      </dgm:t>
    </dgm:pt>
    <dgm:pt modelId="{59090F36-0C38-4476-AA45-3F039A069D09}">
      <dgm:prSet/>
      <dgm:spPr/>
      <dgm:t>
        <a:bodyPr/>
        <a:lstStyle/>
        <a:p>
          <a:r>
            <a:rPr lang="en-US" dirty="0"/>
            <a:t>Allows the model to "focus" on the most relevant parts when processing an input sequence.</a:t>
          </a:r>
        </a:p>
      </dgm:t>
    </dgm:pt>
    <dgm:pt modelId="{34E2CADB-84F3-425A-9DCE-476084D0E6B7}" type="parTrans" cxnId="{518B990B-CCE1-43C9-8B7E-62D8CC01BF9C}">
      <dgm:prSet/>
      <dgm:spPr/>
      <dgm:t>
        <a:bodyPr/>
        <a:lstStyle/>
        <a:p>
          <a:endParaRPr lang="en-US"/>
        </a:p>
      </dgm:t>
    </dgm:pt>
    <dgm:pt modelId="{8B9A0BAF-0E84-4B3B-89A3-F65DBCD4D452}" type="sibTrans" cxnId="{518B990B-CCE1-43C9-8B7E-62D8CC01BF9C}">
      <dgm:prSet/>
      <dgm:spPr/>
      <dgm:t>
        <a:bodyPr/>
        <a:lstStyle/>
        <a:p>
          <a:endParaRPr lang="en-US"/>
        </a:p>
      </dgm:t>
    </dgm:pt>
    <dgm:pt modelId="{1BD38D7C-2CC6-4028-B3DD-FCDA33921EBF}">
      <dgm:prSet/>
      <dgm:spPr/>
      <dgm:t>
        <a:bodyPr/>
        <a:lstStyle/>
        <a:p>
          <a:r>
            <a:rPr lang="en-US" dirty="0"/>
            <a:t>Analogy: When reading a long article, we pay special attention to key words and important paragraphs.</a:t>
          </a:r>
        </a:p>
      </dgm:t>
    </dgm:pt>
    <dgm:pt modelId="{5D7C0C65-164F-4BE1-A020-49E767F8A9A6}" type="parTrans" cxnId="{9973113A-3CE1-456E-B8E8-7A5D8AC4F016}">
      <dgm:prSet/>
      <dgm:spPr/>
      <dgm:t>
        <a:bodyPr/>
        <a:lstStyle/>
        <a:p>
          <a:endParaRPr lang="en-US"/>
        </a:p>
      </dgm:t>
    </dgm:pt>
    <dgm:pt modelId="{964E8E73-C509-4B78-8EC3-219467881119}" type="sibTrans" cxnId="{9973113A-3CE1-456E-B8E8-7A5D8AC4F016}">
      <dgm:prSet/>
      <dgm:spPr/>
      <dgm:t>
        <a:bodyPr/>
        <a:lstStyle/>
        <a:p>
          <a:endParaRPr lang="en-US"/>
        </a:p>
      </dgm:t>
    </dgm:pt>
    <dgm:pt modelId="{DF4C0A81-CD06-4C8E-9042-0B56FABCD675}">
      <dgm:prSet/>
      <dgm:spPr/>
      <dgm:t>
        <a:bodyPr/>
        <a:lstStyle/>
        <a:p>
          <a:r>
            <a:rPr lang="en-US" b="1"/>
            <a:t>2.Self-Attention</a:t>
          </a:r>
          <a:r>
            <a:rPr lang="en-US"/>
            <a:t>:</a:t>
          </a:r>
        </a:p>
      </dgm:t>
    </dgm:pt>
    <dgm:pt modelId="{3EDB8502-331E-46D9-BB5C-DA7A03BE3A90}" type="parTrans" cxnId="{9F1A1119-3072-4FCD-ABDC-7BBDBDEB4D73}">
      <dgm:prSet/>
      <dgm:spPr/>
      <dgm:t>
        <a:bodyPr/>
        <a:lstStyle/>
        <a:p>
          <a:endParaRPr lang="en-US"/>
        </a:p>
      </dgm:t>
    </dgm:pt>
    <dgm:pt modelId="{B8007F1C-547D-4927-8367-D715699A90D8}" type="sibTrans" cxnId="{9F1A1119-3072-4FCD-ABDC-7BBDBDEB4D73}">
      <dgm:prSet/>
      <dgm:spPr/>
      <dgm:t>
        <a:bodyPr/>
        <a:lstStyle/>
        <a:p>
          <a:endParaRPr lang="en-US"/>
        </a:p>
      </dgm:t>
    </dgm:pt>
    <dgm:pt modelId="{0269F0B6-1575-4EE9-9C1F-4E5D7BAEA419}">
      <dgm:prSet/>
      <dgm:spPr/>
      <dgm:t>
        <a:bodyPr/>
        <a:lstStyle/>
        <a:p>
          <a:r>
            <a:rPr lang="en-US" dirty="0"/>
            <a:t>Each element in the input sequence can interact with all other elements in the same sequence.</a:t>
          </a:r>
        </a:p>
      </dgm:t>
    </dgm:pt>
    <dgm:pt modelId="{A7E36D07-E2B0-4706-A87E-89E49784A794}" type="parTrans" cxnId="{8B09F665-DD4C-4DB9-B086-196F6508051E}">
      <dgm:prSet/>
      <dgm:spPr/>
      <dgm:t>
        <a:bodyPr/>
        <a:lstStyle/>
        <a:p>
          <a:endParaRPr lang="en-US"/>
        </a:p>
      </dgm:t>
    </dgm:pt>
    <dgm:pt modelId="{9B61DCEE-EB72-43E8-A1DE-7BBD6EA08CE6}" type="sibTrans" cxnId="{8B09F665-DD4C-4DB9-B086-196F6508051E}">
      <dgm:prSet/>
      <dgm:spPr/>
      <dgm:t>
        <a:bodyPr/>
        <a:lstStyle/>
        <a:p>
          <a:endParaRPr lang="en-US"/>
        </a:p>
      </dgm:t>
    </dgm:pt>
    <dgm:pt modelId="{F19C67B6-DB75-48AD-9348-141824BB3D67}">
      <dgm:prSet/>
      <dgm:spPr/>
      <dgm:t>
        <a:bodyPr/>
        <a:lstStyle/>
        <a:p>
          <a:r>
            <a:rPr lang="en-US"/>
            <a:t>Enables the model to capture complex relationships within the sequence.</a:t>
          </a:r>
        </a:p>
      </dgm:t>
    </dgm:pt>
    <dgm:pt modelId="{BF5AB403-8DBE-452E-BD78-8115E379FF48}" type="parTrans" cxnId="{0E2EF0A2-AC38-4CCB-9055-F8B9EAF19106}">
      <dgm:prSet/>
      <dgm:spPr/>
      <dgm:t>
        <a:bodyPr/>
        <a:lstStyle/>
        <a:p>
          <a:endParaRPr lang="en-US"/>
        </a:p>
      </dgm:t>
    </dgm:pt>
    <dgm:pt modelId="{035FB8F5-BAFD-4782-8C6E-B57E428B192B}" type="sibTrans" cxnId="{0E2EF0A2-AC38-4CCB-9055-F8B9EAF19106}">
      <dgm:prSet/>
      <dgm:spPr/>
      <dgm:t>
        <a:bodyPr/>
        <a:lstStyle/>
        <a:p>
          <a:endParaRPr lang="en-US"/>
        </a:p>
      </dgm:t>
    </dgm:pt>
    <dgm:pt modelId="{837F3E32-75C4-4EAE-BD95-F762ACF81A82}">
      <dgm:prSet/>
      <dgm:spPr/>
      <dgm:t>
        <a:bodyPr/>
        <a:lstStyle/>
        <a:p>
          <a:r>
            <a:rPr lang="en-US" b="1"/>
            <a:t>3.Multi-Head Attention</a:t>
          </a:r>
          <a:r>
            <a:rPr lang="en-US"/>
            <a:t>:</a:t>
          </a:r>
        </a:p>
      </dgm:t>
    </dgm:pt>
    <dgm:pt modelId="{0A5E0940-99E4-48BD-A406-6BCB521D2730}" type="parTrans" cxnId="{BA175BB9-D47D-459F-92C7-60B949D0ED1B}">
      <dgm:prSet/>
      <dgm:spPr/>
      <dgm:t>
        <a:bodyPr/>
        <a:lstStyle/>
        <a:p>
          <a:endParaRPr lang="en-US"/>
        </a:p>
      </dgm:t>
    </dgm:pt>
    <dgm:pt modelId="{6020C239-4931-4E03-BF45-46A90A6A40CE}" type="sibTrans" cxnId="{BA175BB9-D47D-459F-92C7-60B949D0ED1B}">
      <dgm:prSet/>
      <dgm:spPr/>
      <dgm:t>
        <a:bodyPr/>
        <a:lstStyle/>
        <a:p>
          <a:endParaRPr lang="en-US"/>
        </a:p>
      </dgm:t>
    </dgm:pt>
    <dgm:pt modelId="{53F9212D-2F25-46D2-98A0-C1AB639805A2}">
      <dgm:prSet/>
      <dgm:spPr/>
      <dgm:t>
        <a:bodyPr/>
        <a:lstStyle/>
        <a:p>
          <a:r>
            <a:rPr lang="en-US" dirty="0"/>
            <a:t>Performs multiple attention operations simultaneously.</a:t>
          </a:r>
        </a:p>
      </dgm:t>
    </dgm:pt>
    <dgm:pt modelId="{3C655CDB-F470-401E-9E45-037DA391FE06}" type="parTrans" cxnId="{EB613735-56F2-41BE-95E1-539E29FBD3BD}">
      <dgm:prSet/>
      <dgm:spPr/>
      <dgm:t>
        <a:bodyPr/>
        <a:lstStyle/>
        <a:p>
          <a:endParaRPr lang="en-US"/>
        </a:p>
      </dgm:t>
    </dgm:pt>
    <dgm:pt modelId="{C8C6D914-508B-4E49-BBE4-0A9D04175281}" type="sibTrans" cxnId="{EB613735-56F2-41BE-95E1-539E29FBD3BD}">
      <dgm:prSet/>
      <dgm:spPr/>
      <dgm:t>
        <a:bodyPr/>
        <a:lstStyle/>
        <a:p>
          <a:endParaRPr lang="en-US"/>
        </a:p>
      </dgm:t>
    </dgm:pt>
    <dgm:pt modelId="{A04FDFA1-9A67-48BF-9729-D2DE97BE64E9}">
      <dgm:prSet/>
      <dgm:spPr/>
      <dgm:t>
        <a:bodyPr/>
        <a:lstStyle/>
        <a:p>
          <a:r>
            <a:rPr lang="en-US"/>
            <a:t>Allows the model to understand the input from different perspectives.</a:t>
          </a:r>
        </a:p>
      </dgm:t>
    </dgm:pt>
    <dgm:pt modelId="{53CBE2F1-EB76-477E-84A6-D9997F3B1E78}" type="parTrans" cxnId="{4300FF08-2965-4753-8AAC-ACAD3C6B249A}">
      <dgm:prSet/>
      <dgm:spPr/>
      <dgm:t>
        <a:bodyPr/>
        <a:lstStyle/>
        <a:p>
          <a:endParaRPr lang="en-US"/>
        </a:p>
      </dgm:t>
    </dgm:pt>
    <dgm:pt modelId="{AA7C3E11-02D0-48F2-A333-081EA9215397}" type="sibTrans" cxnId="{4300FF08-2965-4753-8AAC-ACAD3C6B249A}">
      <dgm:prSet/>
      <dgm:spPr/>
      <dgm:t>
        <a:bodyPr/>
        <a:lstStyle/>
        <a:p>
          <a:endParaRPr lang="en-US"/>
        </a:p>
      </dgm:t>
    </dgm:pt>
    <dgm:pt modelId="{54612A81-A146-4AF4-AE57-C77C72CD59FF}">
      <dgm:prSet/>
      <dgm:spPr/>
      <dgm:t>
        <a:bodyPr/>
        <a:lstStyle/>
        <a:p>
          <a:r>
            <a:rPr lang="en-US" dirty="0"/>
            <a:t>Analogy: Observing an object from multiple angles.</a:t>
          </a:r>
        </a:p>
      </dgm:t>
    </dgm:pt>
    <dgm:pt modelId="{CC7F21B7-C489-453E-A779-D8B0723A5EBE}" type="parTrans" cxnId="{97577B82-1C42-44E7-8310-567E08818F15}">
      <dgm:prSet/>
      <dgm:spPr/>
      <dgm:t>
        <a:bodyPr/>
        <a:lstStyle/>
        <a:p>
          <a:endParaRPr lang="en-US"/>
        </a:p>
      </dgm:t>
    </dgm:pt>
    <dgm:pt modelId="{AC05AD2F-0738-437C-B183-19BE4BB3E42B}" type="sibTrans" cxnId="{97577B82-1C42-44E7-8310-567E08818F15}">
      <dgm:prSet/>
      <dgm:spPr/>
      <dgm:t>
        <a:bodyPr/>
        <a:lstStyle/>
        <a:p>
          <a:endParaRPr lang="en-US"/>
        </a:p>
      </dgm:t>
    </dgm:pt>
    <dgm:pt modelId="{AAC71519-E7B5-4907-9F72-C493E2F77D42}">
      <dgm:prSet/>
      <dgm:spPr/>
      <dgm:t>
        <a:bodyPr/>
        <a:lstStyle/>
        <a:p>
          <a:r>
            <a:rPr lang="en-US" b="1" dirty="0"/>
            <a:t>4.Positional </a:t>
          </a:r>
          <a:r>
            <a:rPr lang="en-US" b="1" dirty="0" err="1"/>
            <a:t>Encoding</a:t>
          </a:r>
          <a:r>
            <a:rPr lang="en-US" dirty="0" err="1"/>
            <a:t>:Since</a:t>
          </a:r>
          <a:r>
            <a:rPr lang="en-US" dirty="0"/>
            <a:t> Transformers don't inherently process sequences like RNNs, additional position information is needed.</a:t>
          </a:r>
        </a:p>
      </dgm:t>
    </dgm:pt>
    <dgm:pt modelId="{B9F18312-2CB6-4C62-B1E6-FD9E30FE9131}" type="parTrans" cxnId="{76B71A9D-6FDB-4AD4-A5D4-3C9711AFC5BD}">
      <dgm:prSet/>
      <dgm:spPr/>
      <dgm:t>
        <a:bodyPr/>
        <a:lstStyle/>
        <a:p>
          <a:endParaRPr lang="en-US"/>
        </a:p>
      </dgm:t>
    </dgm:pt>
    <dgm:pt modelId="{3A96E961-BB32-451E-B3DF-08BFB0BE6586}" type="sibTrans" cxnId="{76B71A9D-6FDB-4AD4-A5D4-3C9711AFC5BD}">
      <dgm:prSet/>
      <dgm:spPr/>
      <dgm:t>
        <a:bodyPr/>
        <a:lstStyle/>
        <a:p>
          <a:endParaRPr lang="en-US"/>
        </a:p>
      </dgm:t>
    </dgm:pt>
    <dgm:pt modelId="{5F25A0A2-A06A-485E-9023-323B0441473C}">
      <dgm:prSet/>
      <dgm:spPr/>
      <dgm:t>
        <a:bodyPr/>
        <a:lstStyle/>
        <a:p>
          <a:r>
            <a:rPr lang="en-US"/>
            <a:t>Adds a unique identifier to each position in the input sequence.</a:t>
          </a:r>
        </a:p>
      </dgm:t>
    </dgm:pt>
    <dgm:pt modelId="{C44E0BC3-B456-47FA-8F18-7BB476DE1C24}" type="parTrans" cxnId="{8C9C61C7-8B08-4B33-AE26-1D8F94B154A9}">
      <dgm:prSet/>
      <dgm:spPr/>
      <dgm:t>
        <a:bodyPr/>
        <a:lstStyle/>
        <a:p>
          <a:endParaRPr lang="en-US"/>
        </a:p>
      </dgm:t>
    </dgm:pt>
    <dgm:pt modelId="{387B335D-A743-4E84-9C34-127F9A9E7746}" type="sibTrans" cxnId="{8C9C61C7-8B08-4B33-AE26-1D8F94B154A9}">
      <dgm:prSet/>
      <dgm:spPr/>
      <dgm:t>
        <a:bodyPr/>
        <a:lstStyle/>
        <a:p>
          <a:endParaRPr lang="en-US"/>
        </a:p>
      </dgm:t>
    </dgm:pt>
    <dgm:pt modelId="{A91E3826-A2AD-8B41-B7F5-85EDF31F1C62}" type="pres">
      <dgm:prSet presAssocID="{C4252D9A-31E5-4FBC-9534-22E0977455E7}" presName="Name0" presStyleCnt="0">
        <dgm:presLayoutVars>
          <dgm:dir/>
          <dgm:resizeHandles val="exact"/>
        </dgm:presLayoutVars>
      </dgm:prSet>
      <dgm:spPr/>
    </dgm:pt>
    <dgm:pt modelId="{10315C89-7A56-634B-95BF-2F084524BBB2}" type="pres">
      <dgm:prSet presAssocID="{304D34F5-CB3A-4825-9071-2E596E37764D}" presName="node" presStyleLbl="node1" presStyleIdx="0" presStyleCnt="12">
        <dgm:presLayoutVars>
          <dgm:bulletEnabled val="1"/>
        </dgm:presLayoutVars>
      </dgm:prSet>
      <dgm:spPr/>
    </dgm:pt>
    <dgm:pt modelId="{4E362426-8FCA-4C44-A893-7D35C676628E}" type="pres">
      <dgm:prSet presAssocID="{26184BA4-1A40-4484-90C1-C9F5CE8D900C}" presName="sibTrans" presStyleLbl="sibTrans1D1" presStyleIdx="0" presStyleCnt="11"/>
      <dgm:spPr/>
    </dgm:pt>
    <dgm:pt modelId="{94F5094C-9951-EA41-88B8-313E6D267596}" type="pres">
      <dgm:prSet presAssocID="{26184BA4-1A40-4484-90C1-C9F5CE8D900C}" presName="connectorText" presStyleLbl="sibTrans1D1" presStyleIdx="0" presStyleCnt="11"/>
      <dgm:spPr/>
    </dgm:pt>
    <dgm:pt modelId="{F0047D5F-6E52-654B-B339-1465E17BDFDB}" type="pres">
      <dgm:prSet presAssocID="{59090F36-0C38-4476-AA45-3F039A069D09}" presName="node" presStyleLbl="node1" presStyleIdx="1" presStyleCnt="12">
        <dgm:presLayoutVars>
          <dgm:bulletEnabled val="1"/>
        </dgm:presLayoutVars>
      </dgm:prSet>
      <dgm:spPr/>
    </dgm:pt>
    <dgm:pt modelId="{123D631F-F4EB-4B45-9E22-C55A0B3EE955}" type="pres">
      <dgm:prSet presAssocID="{8B9A0BAF-0E84-4B3B-89A3-F65DBCD4D452}" presName="sibTrans" presStyleLbl="sibTrans1D1" presStyleIdx="1" presStyleCnt="11"/>
      <dgm:spPr/>
    </dgm:pt>
    <dgm:pt modelId="{90A1A812-A7DD-9041-8A16-2268FC948B73}" type="pres">
      <dgm:prSet presAssocID="{8B9A0BAF-0E84-4B3B-89A3-F65DBCD4D452}" presName="connectorText" presStyleLbl="sibTrans1D1" presStyleIdx="1" presStyleCnt="11"/>
      <dgm:spPr/>
    </dgm:pt>
    <dgm:pt modelId="{CE0605A8-E351-2A40-9871-2FD5DE57D956}" type="pres">
      <dgm:prSet presAssocID="{1BD38D7C-2CC6-4028-B3DD-FCDA33921EBF}" presName="node" presStyleLbl="node1" presStyleIdx="2" presStyleCnt="12">
        <dgm:presLayoutVars>
          <dgm:bulletEnabled val="1"/>
        </dgm:presLayoutVars>
      </dgm:prSet>
      <dgm:spPr/>
    </dgm:pt>
    <dgm:pt modelId="{7D0861F1-13A1-534A-B8E4-1EDE96E9DE31}" type="pres">
      <dgm:prSet presAssocID="{964E8E73-C509-4B78-8EC3-219467881119}" presName="sibTrans" presStyleLbl="sibTrans1D1" presStyleIdx="2" presStyleCnt="11"/>
      <dgm:spPr/>
    </dgm:pt>
    <dgm:pt modelId="{5019FF77-5D79-4348-B060-2A7C4734D82C}" type="pres">
      <dgm:prSet presAssocID="{964E8E73-C509-4B78-8EC3-219467881119}" presName="connectorText" presStyleLbl="sibTrans1D1" presStyleIdx="2" presStyleCnt="11"/>
      <dgm:spPr/>
    </dgm:pt>
    <dgm:pt modelId="{420466D4-6BB4-7A4F-88C9-DEAEB9907E69}" type="pres">
      <dgm:prSet presAssocID="{DF4C0A81-CD06-4C8E-9042-0B56FABCD675}" presName="node" presStyleLbl="node1" presStyleIdx="3" presStyleCnt="12">
        <dgm:presLayoutVars>
          <dgm:bulletEnabled val="1"/>
        </dgm:presLayoutVars>
      </dgm:prSet>
      <dgm:spPr/>
    </dgm:pt>
    <dgm:pt modelId="{6876C88E-C8D9-164F-A9E5-4A1785462D3B}" type="pres">
      <dgm:prSet presAssocID="{B8007F1C-547D-4927-8367-D715699A90D8}" presName="sibTrans" presStyleLbl="sibTrans1D1" presStyleIdx="3" presStyleCnt="11"/>
      <dgm:spPr/>
    </dgm:pt>
    <dgm:pt modelId="{465C3D19-D87C-CD45-96E5-B30F6F98750D}" type="pres">
      <dgm:prSet presAssocID="{B8007F1C-547D-4927-8367-D715699A90D8}" presName="connectorText" presStyleLbl="sibTrans1D1" presStyleIdx="3" presStyleCnt="11"/>
      <dgm:spPr/>
    </dgm:pt>
    <dgm:pt modelId="{395B9B80-B48D-9544-AA5F-7B86AD798D31}" type="pres">
      <dgm:prSet presAssocID="{0269F0B6-1575-4EE9-9C1F-4E5D7BAEA419}" presName="node" presStyleLbl="node1" presStyleIdx="4" presStyleCnt="12">
        <dgm:presLayoutVars>
          <dgm:bulletEnabled val="1"/>
        </dgm:presLayoutVars>
      </dgm:prSet>
      <dgm:spPr/>
    </dgm:pt>
    <dgm:pt modelId="{5237C58E-C4AC-9C48-8A1F-4F70BF57C016}" type="pres">
      <dgm:prSet presAssocID="{9B61DCEE-EB72-43E8-A1DE-7BBD6EA08CE6}" presName="sibTrans" presStyleLbl="sibTrans1D1" presStyleIdx="4" presStyleCnt="11"/>
      <dgm:spPr/>
    </dgm:pt>
    <dgm:pt modelId="{0CC83B13-E7D3-3644-A9B1-C6FA01C9F558}" type="pres">
      <dgm:prSet presAssocID="{9B61DCEE-EB72-43E8-A1DE-7BBD6EA08CE6}" presName="connectorText" presStyleLbl="sibTrans1D1" presStyleIdx="4" presStyleCnt="11"/>
      <dgm:spPr/>
    </dgm:pt>
    <dgm:pt modelId="{A4A98721-B9F5-2547-8B10-B6AD32298811}" type="pres">
      <dgm:prSet presAssocID="{F19C67B6-DB75-48AD-9348-141824BB3D67}" presName="node" presStyleLbl="node1" presStyleIdx="5" presStyleCnt="12">
        <dgm:presLayoutVars>
          <dgm:bulletEnabled val="1"/>
        </dgm:presLayoutVars>
      </dgm:prSet>
      <dgm:spPr/>
    </dgm:pt>
    <dgm:pt modelId="{2DAC8655-0305-FB4D-88A6-351FF0460F9A}" type="pres">
      <dgm:prSet presAssocID="{035FB8F5-BAFD-4782-8C6E-B57E428B192B}" presName="sibTrans" presStyleLbl="sibTrans1D1" presStyleIdx="5" presStyleCnt="11"/>
      <dgm:spPr/>
    </dgm:pt>
    <dgm:pt modelId="{47C24BF1-E9DA-7F46-9DFF-0672A079B2E7}" type="pres">
      <dgm:prSet presAssocID="{035FB8F5-BAFD-4782-8C6E-B57E428B192B}" presName="connectorText" presStyleLbl="sibTrans1D1" presStyleIdx="5" presStyleCnt="11"/>
      <dgm:spPr/>
    </dgm:pt>
    <dgm:pt modelId="{581098CA-AD28-CB4D-A9C7-1FA5BE08708A}" type="pres">
      <dgm:prSet presAssocID="{837F3E32-75C4-4EAE-BD95-F762ACF81A82}" presName="node" presStyleLbl="node1" presStyleIdx="6" presStyleCnt="12">
        <dgm:presLayoutVars>
          <dgm:bulletEnabled val="1"/>
        </dgm:presLayoutVars>
      </dgm:prSet>
      <dgm:spPr/>
    </dgm:pt>
    <dgm:pt modelId="{9304C7D5-1733-A441-B05A-6D2C642915F4}" type="pres">
      <dgm:prSet presAssocID="{6020C239-4931-4E03-BF45-46A90A6A40CE}" presName="sibTrans" presStyleLbl="sibTrans1D1" presStyleIdx="6" presStyleCnt="11"/>
      <dgm:spPr/>
    </dgm:pt>
    <dgm:pt modelId="{CD6AE697-F76D-A145-80CE-337A22DBA4A7}" type="pres">
      <dgm:prSet presAssocID="{6020C239-4931-4E03-BF45-46A90A6A40CE}" presName="connectorText" presStyleLbl="sibTrans1D1" presStyleIdx="6" presStyleCnt="11"/>
      <dgm:spPr/>
    </dgm:pt>
    <dgm:pt modelId="{604BE631-180C-5A40-922F-E092C3395FF5}" type="pres">
      <dgm:prSet presAssocID="{53F9212D-2F25-46D2-98A0-C1AB639805A2}" presName="node" presStyleLbl="node1" presStyleIdx="7" presStyleCnt="12">
        <dgm:presLayoutVars>
          <dgm:bulletEnabled val="1"/>
        </dgm:presLayoutVars>
      </dgm:prSet>
      <dgm:spPr/>
    </dgm:pt>
    <dgm:pt modelId="{5C898126-904F-9647-89D4-FDA6392D83E9}" type="pres">
      <dgm:prSet presAssocID="{C8C6D914-508B-4E49-BBE4-0A9D04175281}" presName="sibTrans" presStyleLbl="sibTrans1D1" presStyleIdx="7" presStyleCnt="11"/>
      <dgm:spPr/>
    </dgm:pt>
    <dgm:pt modelId="{700A5E39-DAFC-5044-8CD3-26DADB7566B3}" type="pres">
      <dgm:prSet presAssocID="{C8C6D914-508B-4E49-BBE4-0A9D04175281}" presName="connectorText" presStyleLbl="sibTrans1D1" presStyleIdx="7" presStyleCnt="11"/>
      <dgm:spPr/>
    </dgm:pt>
    <dgm:pt modelId="{3077CBA3-1DFF-6547-A666-DAFF0A47EB08}" type="pres">
      <dgm:prSet presAssocID="{A04FDFA1-9A67-48BF-9729-D2DE97BE64E9}" presName="node" presStyleLbl="node1" presStyleIdx="8" presStyleCnt="12">
        <dgm:presLayoutVars>
          <dgm:bulletEnabled val="1"/>
        </dgm:presLayoutVars>
      </dgm:prSet>
      <dgm:spPr/>
    </dgm:pt>
    <dgm:pt modelId="{EDACE6E3-831E-D44C-AE29-4BF1C0A1561B}" type="pres">
      <dgm:prSet presAssocID="{AA7C3E11-02D0-48F2-A333-081EA9215397}" presName="sibTrans" presStyleLbl="sibTrans1D1" presStyleIdx="8" presStyleCnt="11"/>
      <dgm:spPr/>
    </dgm:pt>
    <dgm:pt modelId="{6C7728E6-91D7-6846-9014-F8E9D3401652}" type="pres">
      <dgm:prSet presAssocID="{AA7C3E11-02D0-48F2-A333-081EA9215397}" presName="connectorText" presStyleLbl="sibTrans1D1" presStyleIdx="8" presStyleCnt="11"/>
      <dgm:spPr/>
    </dgm:pt>
    <dgm:pt modelId="{0FC31097-9E8C-9342-8DE3-8DF0E4DABBE4}" type="pres">
      <dgm:prSet presAssocID="{54612A81-A146-4AF4-AE57-C77C72CD59FF}" presName="node" presStyleLbl="node1" presStyleIdx="9" presStyleCnt="12">
        <dgm:presLayoutVars>
          <dgm:bulletEnabled val="1"/>
        </dgm:presLayoutVars>
      </dgm:prSet>
      <dgm:spPr/>
    </dgm:pt>
    <dgm:pt modelId="{BA2B8579-D601-1D4B-9975-8B27A0DBD361}" type="pres">
      <dgm:prSet presAssocID="{AC05AD2F-0738-437C-B183-19BE4BB3E42B}" presName="sibTrans" presStyleLbl="sibTrans1D1" presStyleIdx="9" presStyleCnt="11"/>
      <dgm:spPr/>
    </dgm:pt>
    <dgm:pt modelId="{4728F28D-F1FD-8C49-8D27-4AD66898BBDE}" type="pres">
      <dgm:prSet presAssocID="{AC05AD2F-0738-437C-B183-19BE4BB3E42B}" presName="connectorText" presStyleLbl="sibTrans1D1" presStyleIdx="9" presStyleCnt="11"/>
      <dgm:spPr/>
    </dgm:pt>
    <dgm:pt modelId="{E7189AD9-72F1-0145-99A5-FFA0D614CFC9}" type="pres">
      <dgm:prSet presAssocID="{AAC71519-E7B5-4907-9F72-C493E2F77D42}" presName="node" presStyleLbl="node1" presStyleIdx="10" presStyleCnt="12">
        <dgm:presLayoutVars>
          <dgm:bulletEnabled val="1"/>
        </dgm:presLayoutVars>
      </dgm:prSet>
      <dgm:spPr/>
    </dgm:pt>
    <dgm:pt modelId="{E7568A4D-DC65-D24B-AF82-1C8FB425B14F}" type="pres">
      <dgm:prSet presAssocID="{3A96E961-BB32-451E-B3DF-08BFB0BE6586}" presName="sibTrans" presStyleLbl="sibTrans1D1" presStyleIdx="10" presStyleCnt="11"/>
      <dgm:spPr/>
    </dgm:pt>
    <dgm:pt modelId="{9F18609F-6EA9-8A4A-B992-C84130060A5B}" type="pres">
      <dgm:prSet presAssocID="{3A96E961-BB32-451E-B3DF-08BFB0BE6586}" presName="connectorText" presStyleLbl="sibTrans1D1" presStyleIdx="10" presStyleCnt="11"/>
      <dgm:spPr/>
    </dgm:pt>
    <dgm:pt modelId="{98585C3D-28B4-FF40-AD24-87F4ABBCA6A1}" type="pres">
      <dgm:prSet presAssocID="{5F25A0A2-A06A-485E-9023-323B0441473C}" presName="node" presStyleLbl="node1" presStyleIdx="11" presStyleCnt="12">
        <dgm:presLayoutVars>
          <dgm:bulletEnabled val="1"/>
        </dgm:presLayoutVars>
      </dgm:prSet>
      <dgm:spPr/>
    </dgm:pt>
  </dgm:ptLst>
  <dgm:cxnLst>
    <dgm:cxn modelId="{B9498F01-74AD-2E47-86C9-2899F8AFC95D}" type="presOf" srcId="{54612A81-A146-4AF4-AE57-C77C72CD59FF}" destId="{0FC31097-9E8C-9342-8DE3-8DF0E4DABBE4}" srcOrd="0" destOrd="0" presId="urn:microsoft.com/office/officeart/2016/7/layout/RepeatingBendingProcessNew"/>
    <dgm:cxn modelId="{07A8CE04-5D0C-5D4C-914D-097482024D66}" type="presOf" srcId="{26184BA4-1A40-4484-90C1-C9F5CE8D900C}" destId="{4E362426-8FCA-4C44-A893-7D35C676628E}" srcOrd="0" destOrd="0" presId="urn:microsoft.com/office/officeart/2016/7/layout/RepeatingBendingProcessNew"/>
    <dgm:cxn modelId="{4300FF08-2965-4753-8AAC-ACAD3C6B249A}" srcId="{C4252D9A-31E5-4FBC-9534-22E0977455E7}" destId="{A04FDFA1-9A67-48BF-9729-D2DE97BE64E9}" srcOrd="8" destOrd="0" parTransId="{53CBE2F1-EB76-477E-84A6-D9997F3B1E78}" sibTransId="{AA7C3E11-02D0-48F2-A333-081EA9215397}"/>
    <dgm:cxn modelId="{518B990B-CCE1-43C9-8B7E-62D8CC01BF9C}" srcId="{C4252D9A-31E5-4FBC-9534-22E0977455E7}" destId="{59090F36-0C38-4476-AA45-3F039A069D09}" srcOrd="1" destOrd="0" parTransId="{34E2CADB-84F3-425A-9DCE-476084D0E6B7}" sibTransId="{8B9A0BAF-0E84-4B3B-89A3-F65DBCD4D452}"/>
    <dgm:cxn modelId="{F9CB8A10-B8F5-4254-854C-C5B5A68C95FE}" srcId="{C4252D9A-31E5-4FBC-9534-22E0977455E7}" destId="{304D34F5-CB3A-4825-9071-2E596E37764D}" srcOrd="0" destOrd="0" parTransId="{4C679714-A5A4-43F0-8ECB-F637EBF6B741}" sibTransId="{26184BA4-1A40-4484-90C1-C9F5CE8D900C}"/>
    <dgm:cxn modelId="{70680B14-E49C-264B-A6D9-379AB3CE6E5C}" type="presOf" srcId="{AAC71519-E7B5-4907-9F72-C493E2F77D42}" destId="{E7189AD9-72F1-0145-99A5-FFA0D614CFC9}" srcOrd="0" destOrd="0" presId="urn:microsoft.com/office/officeart/2016/7/layout/RepeatingBendingProcessNew"/>
    <dgm:cxn modelId="{9F1A1119-3072-4FCD-ABDC-7BBDBDEB4D73}" srcId="{C4252D9A-31E5-4FBC-9534-22E0977455E7}" destId="{DF4C0A81-CD06-4C8E-9042-0B56FABCD675}" srcOrd="3" destOrd="0" parTransId="{3EDB8502-331E-46D9-BB5C-DA7A03BE3A90}" sibTransId="{B8007F1C-547D-4927-8367-D715699A90D8}"/>
    <dgm:cxn modelId="{529F4333-5A4C-924B-81A5-84A863211D8E}" type="presOf" srcId="{DF4C0A81-CD06-4C8E-9042-0B56FABCD675}" destId="{420466D4-6BB4-7A4F-88C9-DEAEB9907E69}" srcOrd="0" destOrd="0" presId="urn:microsoft.com/office/officeart/2016/7/layout/RepeatingBendingProcessNew"/>
    <dgm:cxn modelId="{EB613735-56F2-41BE-95E1-539E29FBD3BD}" srcId="{C4252D9A-31E5-4FBC-9534-22E0977455E7}" destId="{53F9212D-2F25-46D2-98A0-C1AB639805A2}" srcOrd="7" destOrd="0" parTransId="{3C655CDB-F470-401E-9E45-037DA391FE06}" sibTransId="{C8C6D914-508B-4E49-BBE4-0A9D04175281}"/>
    <dgm:cxn modelId="{9973113A-3CE1-456E-B8E8-7A5D8AC4F016}" srcId="{C4252D9A-31E5-4FBC-9534-22E0977455E7}" destId="{1BD38D7C-2CC6-4028-B3DD-FCDA33921EBF}" srcOrd="2" destOrd="0" parTransId="{5D7C0C65-164F-4BE1-A020-49E767F8A9A6}" sibTransId="{964E8E73-C509-4B78-8EC3-219467881119}"/>
    <dgm:cxn modelId="{22505D47-454C-D241-968A-8CE10E6EAAFC}" type="presOf" srcId="{964E8E73-C509-4B78-8EC3-219467881119}" destId="{7D0861F1-13A1-534A-B8E4-1EDE96E9DE31}" srcOrd="0" destOrd="0" presId="urn:microsoft.com/office/officeart/2016/7/layout/RepeatingBendingProcessNew"/>
    <dgm:cxn modelId="{7B9B8351-25D4-C94A-BDDC-E0AAB9B67F38}" type="presOf" srcId="{1BD38D7C-2CC6-4028-B3DD-FCDA33921EBF}" destId="{CE0605A8-E351-2A40-9871-2FD5DE57D956}" srcOrd="0" destOrd="0" presId="urn:microsoft.com/office/officeart/2016/7/layout/RepeatingBendingProcessNew"/>
    <dgm:cxn modelId="{81828561-49B7-B549-A18B-05197DCB90D9}" type="presOf" srcId="{C8C6D914-508B-4E49-BBE4-0A9D04175281}" destId="{5C898126-904F-9647-89D4-FDA6392D83E9}" srcOrd="0" destOrd="0" presId="urn:microsoft.com/office/officeart/2016/7/layout/RepeatingBendingProcessNew"/>
    <dgm:cxn modelId="{8B09F665-DD4C-4DB9-B086-196F6508051E}" srcId="{C4252D9A-31E5-4FBC-9534-22E0977455E7}" destId="{0269F0B6-1575-4EE9-9C1F-4E5D7BAEA419}" srcOrd="4" destOrd="0" parTransId="{A7E36D07-E2B0-4706-A87E-89E49784A794}" sibTransId="{9B61DCEE-EB72-43E8-A1DE-7BBD6EA08CE6}"/>
    <dgm:cxn modelId="{95500479-50B5-BB47-ABDC-5A4898A93631}" type="presOf" srcId="{C4252D9A-31E5-4FBC-9534-22E0977455E7}" destId="{A91E3826-A2AD-8B41-B7F5-85EDF31F1C62}" srcOrd="0" destOrd="0" presId="urn:microsoft.com/office/officeart/2016/7/layout/RepeatingBendingProcessNew"/>
    <dgm:cxn modelId="{AF99AF7B-D4B1-BF41-B945-28BACB71277C}" type="presOf" srcId="{9B61DCEE-EB72-43E8-A1DE-7BBD6EA08CE6}" destId="{0CC83B13-E7D3-3644-A9B1-C6FA01C9F558}" srcOrd="1" destOrd="0" presId="urn:microsoft.com/office/officeart/2016/7/layout/RepeatingBendingProcessNew"/>
    <dgm:cxn modelId="{97577B82-1C42-44E7-8310-567E08818F15}" srcId="{C4252D9A-31E5-4FBC-9534-22E0977455E7}" destId="{54612A81-A146-4AF4-AE57-C77C72CD59FF}" srcOrd="9" destOrd="0" parTransId="{CC7F21B7-C489-453E-A779-D8B0723A5EBE}" sibTransId="{AC05AD2F-0738-437C-B183-19BE4BB3E42B}"/>
    <dgm:cxn modelId="{92AF5585-6B4C-E140-A137-98D41E80DD98}" type="presOf" srcId="{59090F36-0C38-4476-AA45-3F039A069D09}" destId="{F0047D5F-6E52-654B-B339-1465E17BDFDB}" srcOrd="0" destOrd="0" presId="urn:microsoft.com/office/officeart/2016/7/layout/RepeatingBendingProcessNew"/>
    <dgm:cxn modelId="{2202008C-50C7-1E42-AF26-148927A212AB}" type="presOf" srcId="{035FB8F5-BAFD-4782-8C6E-B57E428B192B}" destId="{2DAC8655-0305-FB4D-88A6-351FF0460F9A}" srcOrd="0" destOrd="0" presId="urn:microsoft.com/office/officeart/2016/7/layout/RepeatingBendingProcessNew"/>
    <dgm:cxn modelId="{DBA49196-4C78-4C48-AD45-D77DB9EC9668}" type="presOf" srcId="{53F9212D-2F25-46D2-98A0-C1AB639805A2}" destId="{604BE631-180C-5A40-922F-E092C3395FF5}" srcOrd="0" destOrd="0" presId="urn:microsoft.com/office/officeart/2016/7/layout/RepeatingBendingProcessNew"/>
    <dgm:cxn modelId="{76B71A9D-6FDB-4AD4-A5D4-3C9711AFC5BD}" srcId="{C4252D9A-31E5-4FBC-9534-22E0977455E7}" destId="{AAC71519-E7B5-4907-9F72-C493E2F77D42}" srcOrd="10" destOrd="0" parTransId="{B9F18312-2CB6-4C62-B1E6-FD9E30FE9131}" sibTransId="{3A96E961-BB32-451E-B3DF-08BFB0BE6586}"/>
    <dgm:cxn modelId="{EA95F59E-7012-EA49-B573-C909AF4D3D75}" type="presOf" srcId="{26184BA4-1A40-4484-90C1-C9F5CE8D900C}" destId="{94F5094C-9951-EA41-88B8-313E6D267596}" srcOrd="1" destOrd="0" presId="urn:microsoft.com/office/officeart/2016/7/layout/RepeatingBendingProcessNew"/>
    <dgm:cxn modelId="{0E2EF0A2-AC38-4CCB-9055-F8B9EAF19106}" srcId="{C4252D9A-31E5-4FBC-9534-22E0977455E7}" destId="{F19C67B6-DB75-48AD-9348-141824BB3D67}" srcOrd="5" destOrd="0" parTransId="{BF5AB403-8DBE-452E-BD78-8115E379FF48}" sibTransId="{035FB8F5-BAFD-4782-8C6E-B57E428B192B}"/>
    <dgm:cxn modelId="{AAACE3AB-2B9E-D847-8677-60DE2FE50618}" type="presOf" srcId="{6020C239-4931-4E03-BF45-46A90A6A40CE}" destId="{9304C7D5-1733-A441-B05A-6D2C642915F4}" srcOrd="0" destOrd="0" presId="urn:microsoft.com/office/officeart/2016/7/layout/RepeatingBendingProcessNew"/>
    <dgm:cxn modelId="{E3BC62B6-6AEB-1347-868A-C2BC5CF0F0DE}" type="presOf" srcId="{9B61DCEE-EB72-43E8-A1DE-7BBD6EA08CE6}" destId="{5237C58E-C4AC-9C48-8A1F-4F70BF57C016}" srcOrd="0" destOrd="0" presId="urn:microsoft.com/office/officeart/2016/7/layout/RepeatingBendingProcessNew"/>
    <dgm:cxn modelId="{BA175BB9-D47D-459F-92C7-60B949D0ED1B}" srcId="{C4252D9A-31E5-4FBC-9534-22E0977455E7}" destId="{837F3E32-75C4-4EAE-BD95-F762ACF81A82}" srcOrd="6" destOrd="0" parTransId="{0A5E0940-99E4-48BD-A406-6BCB521D2730}" sibTransId="{6020C239-4931-4E03-BF45-46A90A6A40CE}"/>
    <dgm:cxn modelId="{1080D3BB-CFE4-9A42-A6C3-ED5AB0D015F8}" type="presOf" srcId="{5F25A0A2-A06A-485E-9023-323B0441473C}" destId="{98585C3D-28B4-FF40-AD24-87F4ABBCA6A1}" srcOrd="0" destOrd="0" presId="urn:microsoft.com/office/officeart/2016/7/layout/RepeatingBendingProcessNew"/>
    <dgm:cxn modelId="{77141CBF-47D8-F948-818A-AEA5F4D5D37C}" type="presOf" srcId="{A04FDFA1-9A67-48BF-9729-D2DE97BE64E9}" destId="{3077CBA3-1DFF-6547-A666-DAFF0A47EB08}" srcOrd="0" destOrd="0" presId="urn:microsoft.com/office/officeart/2016/7/layout/RepeatingBendingProcessNew"/>
    <dgm:cxn modelId="{65E1D8C0-8B54-674C-8845-37B1064C3957}" type="presOf" srcId="{3A96E961-BB32-451E-B3DF-08BFB0BE6586}" destId="{E7568A4D-DC65-D24B-AF82-1C8FB425B14F}" srcOrd="0" destOrd="0" presId="urn:microsoft.com/office/officeart/2016/7/layout/RepeatingBendingProcessNew"/>
    <dgm:cxn modelId="{B1C421C1-5034-B846-8761-4DE5405F0C84}" type="presOf" srcId="{3A96E961-BB32-451E-B3DF-08BFB0BE6586}" destId="{9F18609F-6EA9-8A4A-B992-C84130060A5B}" srcOrd="1" destOrd="0" presId="urn:microsoft.com/office/officeart/2016/7/layout/RepeatingBendingProcessNew"/>
    <dgm:cxn modelId="{8C9C61C7-8B08-4B33-AE26-1D8F94B154A9}" srcId="{C4252D9A-31E5-4FBC-9534-22E0977455E7}" destId="{5F25A0A2-A06A-485E-9023-323B0441473C}" srcOrd="11" destOrd="0" parTransId="{C44E0BC3-B456-47FA-8F18-7BB476DE1C24}" sibTransId="{387B335D-A743-4E84-9C34-127F9A9E7746}"/>
    <dgm:cxn modelId="{A0D959CE-DED6-C744-BB91-BB7880CA7FE4}" type="presOf" srcId="{B8007F1C-547D-4927-8367-D715699A90D8}" destId="{465C3D19-D87C-CD45-96E5-B30F6F98750D}" srcOrd="1" destOrd="0" presId="urn:microsoft.com/office/officeart/2016/7/layout/RepeatingBendingProcessNew"/>
    <dgm:cxn modelId="{B52E29D0-123E-694E-9375-559401412286}" type="presOf" srcId="{035FB8F5-BAFD-4782-8C6E-B57E428B192B}" destId="{47C24BF1-E9DA-7F46-9DFF-0672A079B2E7}" srcOrd="1" destOrd="0" presId="urn:microsoft.com/office/officeart/2016/7/layout/RepeatingBendingProcessNew"/>
    <dgm:cxn modelId="{FFB6F8D3-4BED-094E-A93A-3997BDABEC2C}" type="presOf" srcId="{304D34F5-CB3A-4825-9071-2E596E37764D}" destId="{10315C89-7A56-634B-95BF-2F084524BBB2}" srcOrd="0" destOrd="0" presId="urn:microsoft.com/office/officeart/2016/7/layout/RepeatingBendingProcessNew"/>
    <dgm:cxn modelId="{875E2CD6-CA0A-304C-8BBB-8DED320BE1D3}" type="presOf" srcId="{6020C239-4931-4E03-BF45-46A90A6A40CE}" destId="{CD6AE697-F76D-A145-80CE-337A22DBA4A7}" srcOrd="1" destOrd="0" presId="urn:microsoft.com/office/officeart/2016/7/layout/RepeatingBendingProcessNew"/>
    <dgm:cxn modelId="{67B9D7D6-6922-5544-8307-821B2F311D21}" type="presOf" srcId="{C8C6D914-508B-4E49-BBE4-0A9D04175281}" destId="{700A5E39-DAFC-5044-8CD3-26DADB7566B3}" srcOrd="1" destOrd="0" presId="urn:microsoft.com/office/officeart/2016/7/layout/RepeatingBendingProcessNew"/>
    <dgm:cxn modelId="{9C8C8ED9-F7DD-8147-8C38-634945108A4B}" type="presOf" srcId="{837F3E32-75C4-4EAE-BD95-F762ACF81A82}" destId="{581098CA-AD28-CB4D-A9C7-1FA5BE08708A}" srcOrd="0" destOrd="0" presId="urn:microsoft.com/office/officeart/2016/7/layout/RepeatingBendingProcessNew"/>
    <dgm:cxn modelId="{350919DE-6301-FD4D-90F7-26242A93A7ED}" type="presOf" srcId="{8B9A0BAF-0E84-4B3B-89A3-F65DBCD4D452}" destId="{123D631F-F4EB-4B45-9E22-C55A0B3EE955}" srcOrd="0" destOrd="0" presId="urn:microsoft.com/office/officeart/2016/7/layout/RepeatingBendingProcessNew"/>
    <dgm:cxn modelId="{F2DF23E1-5BDE-2E42-93AB-733C7F5D3204}" type="presOf" srcId="{964E8E73-C509-4B78-8EC3-219467881119}" destId="{5019FF77-5D79-4348-B060-2A7C4734D82C}" srcOrd="1" destOrd="0" presId="urn:microsoft.com/office/officeart/2016/7/layout/RepeatingBendingProcessNew"/>
    <dgm:cxn modelId="{AEDA24E2-24E4-5947-911B-828656CEDA76}" type="presOf" srcId="{AC05AD2F-0738-437C-B183-19BE4BB3E42B}" destId="{4728F28D-F1FD-8C49-8D27-4AD66898BBDE}" srcOrd="1" destOrd="0" presId="urn:microsoft.com/office/officeart/2016/7/layout/RepeatingBendingProcessNew"/>
    <dgm:cxn modelId="{A51923E7-3B7B-EB41-B387-D4C8FF6E4A0E}" type="presOf" srcId="{AA7C3E11-02D0-48F2-A333-081EA9215397}" destId="{6C7728E6-91D7-6846-9014-F8E9D3401652}" srcOrd="1" destOrd="0" presId="urn:microsoft.com/office/officeart/2016/7/layout/RepeatingBendingProcessNew"/>
    <dgm:cxn modelId="{18605EE8-EA02-BF40-9194-6F70618E4813}" type="presOf" srcId="{0269F0B6-1575-4EE9-9C1F-4E5D7BAEA419}" destId="{395B9B80-B48D-9544-AA5F-7B86AD798D31}" srcOrd="0" destOrd="0" presId="urn:microsoft.com/office/officeart/2016/7/layout/RepeatingBendingProcessNew"/>
    <dgm:cxn modelId="{063C31EB-472D-5043-8B65-018F703B7D37}" type="presOf" srcId="{AC05AD2F-0738-437C-B183-19BE4BB3E42B}" destId="{BA2B8579-D601-1D4B-9975-8B27A0DBD361}" srcOrd="0" destOrd="0" presId="urn:microsoft.com/office/officeart/2016/7/layout/RepeatingBendingProcessNew"/>
    <dgm:cxn modelId="{6109A4EB-9443-ED42-ACF9-28C2D6361224}" type="presOf" srcId="{8B9A0BAF-0E84-4B3B-89A3-F65DBCD4D452}" destId="{90A1A812-A7DD-9041-8A16-2268FC948B73}" srcOrd="1" destOrd="0" presId="urn:microsoft.com/office/officeart/2016/7/layout/RepeatingBendingProcessNew"/>
    <dgm:cxn modelId="{437DB4EE-1934-FA40-91EC-C6C2AD462C98}" type="presOf" srcId="{B8007F1C-547D-4927-8367-D715699A90D8}" destId="{6876C88E-C8D9-164F-A9E5-4A1785462D3B}" srcOrd="0" destOrd="0" presId="urn:microsoft.com/office/officeart/2016/7/layout/RepeatingBendingProcessNew"/>
    <dgm:cxn modelId="{3B61EAF9-1327-874D-8629-A5EEA5A7D7E1}" type="presOf" srcId="{AA7C3E11-02D0-48F2-A333-081EA9215397}" destId="{EDACE6E3-831E-D44C-AE29-4BF1C0A1561B}" srcOrd="0" destOrd="0" presId="urn:microsoft.com/office/officeart/2016/7/layout/RepeatingBendingProcessNew"/>
    <dgm:cxn modelId="{B9E979FB-1555-BF44-BC4B-8CBE98C500A5}" type="presOf" srcId="{F19C67B6-DB75-48AD-9348-141824BB3D67}" destId="{A4A98721-B9F5-2547-8B10-B6AD32298811}" srcOrd="0" destOrd="0" presId="urn:microsoft.com/office/officeart/2016/7/layout/RepeatingBendingProcessNew"/>
    <dgm:cxn modelId="{60826B5F-7203-AC47-84EF-E21D20019D8E}" type="presParOf" srcId="{A91E3826-A2AD-8B41-B7F5-85EDF31F1C62}" destId="{10315C89-7A56-634B-95BF-2F084524BBB2}" srcOrd="0" destOrd="0" presId="urn:microsoft.com/office/officeart/2016/7/layout/RepeatingBendingProcessNew"/>
    <dgm:cxn modelId="{30DDD31F-3876-D94A-98A6-CD71E402B087}" type="presParOf" srcId="{A91E3826-A2AD-8B41-B7F5-85EDF31F1C62}" destId="{4E362426-8FCA-4C44-A893-7D35C676628E}" srcOrd="1" destOrd="0" presId="urn:microsoft.com/office/officeart/2016/7/layout/RepeatingBendingProcessNew"/>
    <dgm:cxn modelId="{2787030C-DAA2-AA48-B963-0AFB0C74C53E}" type="presParOf" srcId="{4E362426-8FCA-4C44-A893-7D35C676628E}" destId="{94F5094C-9951-EA41-88B8-313E6D267596}" srcOrd="0" destOrd="0" presId="urn:microsoft.com/office/officeart/2016/7/layout/RepeatingBendingProcessNew"/>
    <dgm:cxn modelId="{C5D8D800-0B15-C540-A3A8-18AED5E5D858}" type="presParOf" srcId="{A91E3826-A2AD-8B41-B7F5-85EDF31F1C62}" destId="{F0047D5F-6E52-654B-B339-1465E17BDFDB}" srcOrd="2" destOrd="0" presId="urn:microsoft.com/office/officeart/2016/7/layout/RepeatingBendingProcessNew"/>
    <dgm:cxn modelId="{A47AB036-3433-9E4D-A129-DBE9B9868CA2}" type="presParOf" srcId="{A91E3826-A2AD-8B41-B7F5-85EDF31F1C62}" destId="{123D631F-F4EB-4B45-9E22-C55A0B3EE955}" srcOrd="3" destOrd="0" presId="urn:microsoft.com/office/officeart/2016/7/layout/RepeatingBendingProcessNew"/>
    <dgm:cxn modelId="{869EDD09-0DF8-7F41-97DF-86261E3B4B24}" type="presParOf" srcId="{123D631F-F4EB-4B45-9E22-C55A0B3EE955}" destId="{90A1A812-A7DD-9041-8A16-2268FC948B73}" srcOrd="0" destOrd="0" presId="urn:microsoft.com/office/officeart/2016/7/layout/RepeatingBendingProcessNew"/>
    <dgm:cxn modelId="{637AAA7F-D073-B842-8BA8-E2F91381568B}" type="presParOf" srcId="{A91E3826-A2AD-8B41-B7F5-85EDF31F1C62}" destId="{CE0605A8-E351-2A40-9871-2FD5DE57D956}" srcOrd="4" destOrd="0" presId="urn:microsoft.com/office/officeart/2016/7/layout/RepeatingBendingProcessNew"/>
    <dgm:cxn modelId="{F6D4D011-1DF9-E245-A8AB-429A16512A31}" type="presParOf" srcId="{A91E3826-A2AD-8B41-B7F5-85EDF31F1C62}" destId="{7D0861F1-13A1-534A-B8E4-1EDE96E9DE31}" srcOrd="5" destOrd="0" presId="urn:microsoft.com/office/officeart/2016/7/layout/RepeatingBendingProcessNew"/>
    <dgm:cxn modelId="{5FB2EB9F-F521-6346-B8F8-773129FBE749}" type="presParOf" srcId="{7D0861F1-13A1-534A-B8E4-1EDE96E9DE31}" destId="{5019FF77-5D79-4348-B060-2A7C4734D82C}" srcOrd="0" destOrd="0" presId="urn:microsoft.com/office/officeart/2016/7/layout/RepeatingBendingProcessNew"/>
    <dgm:cxn modelId="{CE53DA6B-0151-584D-AD8F-A5D40BD1E88F}" type="presParOf" srcId="{A91E3826-A2AD-8B41-B7F5-85EDF31F1C62}" destId="{420466D4-6BB4-7A4F-88C9-DEAEB9907E69}" srcOrd="6" destOrd="0" presId="urn:microsoft.com/office/officeart/2016/7/layout/RepeatingBendingProcessNew"/>
    <dgm:cxn modelId="{F6366E6C-E268-3E41-BC47-B9C130816A58}" type="presParOf" srcId="{A91E3826-A2AD-8B41-B7F5-85EDF31F1C62}" destId="{6876C88E-C8D9-164F-A9E5-4A1785462D3B}" srcOrd="7" destOrd="0" presId="urn:microsoft.com/office/officeart/2016/7/layout/RepeatingBendingProcessNew"/>
    <dgm:cxn modelId="{6BF4445C-61DB-4B4D-82FE-899F2E84DC20}" type="presParOf" srcId="{6876C88E-C8D9-164F-A9E5-4A1785462D3B}" destId="{465C3D19-D87C-CD45-96E5-B30F6F98750D}" srcOrd="0" destOrd="0" presId="urn:microsoft.com/office/officeart/2016/7/layout/RepeatingBendingProcessNew"/>
    <dgm:cxn modelId="{D4E91CE0-90D6-C94E-A328-77487CDC0A89}" type="presParOf" srcId="{A91E3826-A2AD-8B41-B7F5-85EDF31F1C62}" destId="{395B9B80-B48D-9544-AA5F-7B86AD798D31}" srcOrd="8" destOrd="0" presId="urn:microsoft.com/office/officeart/2016/7/layout/RepeatingBendingProcessNew"/>
    <dgm:cxn modelId="{9E979508-0BE5-4346-B2E5-66C934D85006}" type="presParOf" srcId="{A91E3826-A2AD-8B41-B7F5-85EDF31F1C62}" destId="{5237C58E-C4AC-9C48-8A1F-4F70BF57C016}" srcOrd="9" destOrd="0" presId="urn:microsoft.com/office/officeart/2016/7/layout/RepeatingBendingProcessNew"/>
    <dgm:cxn modelId="{FCCFF7E4-1BBC-3846-B809-35F4461CBB39}" type="presParOf" srcId="{5237C58E-C4AC-9C48-8A1F-4F70BF57C016}" destId="{0CC83B13-E7D3-3644-A9B1-C6FA01C9F558}" srcOrd="0" destOrd="0" presId="urn:microsoft.com/office/officeart/2016/7/layout/RepeatingBendingProcessNew"/>
    <dgm:cxn modelId="{F7AEBBA0-15B4-D944-81DD-1AC936B31020}" type="presParOf" srcId="{A91E3826-A2AD-8B41-B7F5-85EDF31F1C62}" destId="{A4A98721-B9F5-2547-8B10-B6AD32298811}" srcOrd="10" destOrd="0" presId="urn:microsoft.com/office/officeart/2016/7/layout/RepeatingBendingProcessNew"/>
    <dgm:cxn modelId="{F11539C9-7D20-8F46-A73E-BD004E35F1C9}" type="presParOf" srcId="{A91E3826-A2AD-8B41-B7F5-85EDF31F1C62}" destId="{2DAC8655-0305-FB4D-88A6-351FF0460F9A}" srcOrd="11" destOrd="0" presId="urn:microsoft.com/office/officeart/2016/7/layout/RepeatingBendingProcessNew"/>
    <dgm:cxn modelId="{AC850333-EBF5-B742-A997-F94B9E64DDD3}" type="presParOf" srcId="{2DAC8655-0305-FB4D-88A6-351FF0460F9A}" destId="{47C24BF1-E9DA-7F46-9DFF-0672A079B2E7}" srcOrd="0" destOrd="0" presId="urn:microsoft.com/office/officeart/2016/7/layout/RepeatingBendingProcessNew"/>
    <dgm:cxn modelId="{FA3176BF-1312-3147-B21D-0D17DB64717C}" type="presParOf" srcId="{A91E3826-A2AD-8B41-B7F5-85EDF31F1C62}" destId="{581098CA-AD28-CB4D-A9C7-1FA5BE08708A}" srcOrd="12" destOrd="0" presId="urn:microsoft.com/office/officeart/2016/7/layout/RepeatingBendingProcessNew"/>
    <dgm:cxn modelId="{03B37EF1-BCF7-2342-AA5D-BDE2E764EB45}" type="presParOf" srcId="{A91E3826-A2AD-8B41-B7F5-85EDF31F1C62}" destId="{9304C7D5-1733-A441-B05A-6D2C642915F4}" srcOrd="13" destOrd="0" presId="urn:microsoft.com/office/officeart/2016/7/layout/RepeatingBendingProcessNew"/>
    <dgm:cxn modelId="{542A91A2-F875-374E-9A48-637365760289}" type="presParOf" srcId="{9304C7D5-1733-A441-B05A-6D2C642915F4}" destId="{CD6AE697-F76D-A145-80CE-337A22DBA4A7}" srcOrd="0" destOrd="0" presId="urn:microsoft.com/office/officeart/2016/7/layout/RepeatingBendingProcessNew"/>
    <dgm:cxn modelId="{47EBB9D2-46D5-9B40-A072-E0057982FFD6}" type="presParOf" srcId="{A91E3826-A2AD-8B41-B7F5-85EDF31F1C62}" destId="{604BE631-180C-5A40-922F-E092C3395FF5}" srcOrd="14" destOrd="0" presId="urn:microsoft.com/office/officeart/2016/7/layout/RepeatingBendingProcessNew"/>
    <dgm:cxn modelId="{19E8CEB3-B8EB-0442-AF4E-B6C5D95A3D14}" type="presParOf" srcId="{A91E3826-A2AD-8B41-B7F5-85EDF31F1C62}" destId="{5C898126-904F-9647-89D4-FDA6392D83E9}" srcOrd="15" destOrd="0" presId="urn:microsoft.com/office/officeart/2016/7/layout/RepeatingBendingProcessNew"/>
    <dgm:cxn modelId="{00E65B60-2319-0D42-BD8B-4467F623EB88}" type="presParOf" srcId="{5C898126-904F-9647-89D4-FDA6392D83E9}" destId="{700A5E39-DAFC-5044-8CD3-26DADB7566B3}" srcOrd="0" destOrd="0" presId="urn:microsoft.com/office/officeart/2016/7/layout/RepeatingBendingProcessNew"/>
    <dgm:cxn modelId="{5F3EDFE3-1468-AF42-8A8E-873ED7E18C13}" type="presParOf" srcId="{A91E3826-A2AD-8B41-B7F5-85EDF31F1C62}" destId="{3077CBA3-1DFF-6547-A666-DAFF0A47EB08}" srcOrd="16" destOrd="0" presId="urn:microsoft.com/office/officeart/2016/7/layout/RepeatingBendingProcessNew"/>
    <dgm:cxn modelId="{610F4965-1BAA-2346-B384-EDFDCB54EAF3}" type="presParOf" srcId="{A91E3826-A2AD-8B41-B7F5-85EDF31F1C62}" destId="{EDACE6E3-831E-D44C-AE29-4BF1C0A1561B}" srcOrd="17" destOrd="0" presId="urn:microsoft.com/office/officeart/2016/7/layout/RepeatingBendingProcessNew"/>
    <dgm:cxn modelId="{29623F9F-DBC0-F042-BC72-C87857D6DAB7}" type="presParOf" srcId="{EDACE6E3-831E-D44C-AE29-4BF1C0A1561B}" destId="{6C7728E6-91D7-6846-9014-F8E9D3401652}" srcOrd="0" destOrd="0" presId="urn:microsoft.com/office/officeart/2016/7/layout/RepeatingBendingProcessNew"/>
    <dgm:cxn modelId="{D3ACD929-0863-C342-8F63-3D081EAB639F}" type="presParOf" srcId="{A91E3826-A2AD-8B41-B7F5-85EDF31F1C62}" destId="{0FC31097-9E8C-9342-8DE3-8DF0E4DABBE4}" srcOrd="18" destOrd="0" presId="urn:microsoft.com/office/officeart/2016/7/layout/RepeatingBendingProcessNew"/>
    <dgm:cxn modelId="{60143C50-5AAD-B64F-91B0-97885E888BC4}" type="presParOf" srcId="{A91E3826-A2AD-8B41-B7F5-85EDF31F1C62}" destId="{BA2B8579-D601-1D4B-9975-8B27A0DBD361}" srcOrd="19" destOrd="0" presId="urn:microsoft.com/office/officeart/2016/7/layout/RepeatingBendingProcessNew"/>
    <dgm:cxn modelId="{017CDB61-679F-B34A-B623-AE083FAA1925}" type="presParOf" srcId="{BA2B8579-D601-1D4B-9975-8B27A0DBD361}" destId="{4728F28D-F1FD-8C49-8D27-4AD66898BBDE}" srcOrd="0" destOrd="0" presId="urn:microsoft.com/office/officeart/2016/7/layout/RepeatingBendingProcessNew"/>
    <dgm:cxn modelId="{37B0E267-B867-6A4E-A77F-78AE8CFE72C3}" type="presParOf" srcId="{A91E3826-A2AD-8B41-B7F5-85EDF31F1C62}" destId="{E7189AD9-72F1-0145-99A5-FFA0D614CFC9}" srcOrd="20" destOrd="0" presId="urn:microsoft.com/office/officeart/2016/7/layout/RepeatingBendingProcessNew"/>
    <dgm:cxn modelId="{48A6D34F-834E-F541-A52B-530ED215C1EB}" type="presParOf" srcId="{A91E3826-A2AD-8B41-B7F5-85EDF31F1C62}" destId="{E7568A4D-DC65-D24B-AF82-1C8FB425B14F}" srcOrd="21" destOrd="0" presId="urn:microsoft.com/office/officeart/2016/7/layout/RepeatingBendingProcessNew"/>
    <dgm:cxn modelId="{86F80527-D10F-9141-AC9B-DEED43637881}" type="presParOf" srcId="{E7568A4D-DC65-D24B-AF82-1C8FB425B14F}" destId="{9F18609F-6EA9-8A4A-B992-C84130060A5B}" srcOrd="0" destOrd="0" presId="urn:microsoft.com/office/officeart/2016/7/layout/RepeatingBendingProcessNew"/>
    <dgm:cxn modelId="{81854F00-8D55-6D40-B192-A9D400F96A04}" type="presParOf" srcId="{A91E3826-A2AD-8B41-B7F5-85EDF31F1C62}" destId="{98585C3D-28B4-FF40-AD24-87F4ABBCA6A1}" srcOrd="22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D417CD-8B35-496B-AC46-80FCCF9F3663}">
      <dsp:nvSpPr>
        <dsp:cNvPr id="0" name=""/>
        <dsp:cNvSpPr/>
      </dsp:nvSpPr>
      <dsp:spPr>
        <a:xfrm>
          <a:off x="2250914" y="296402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A24AB9-B355-468B-8E90-1AEA98461C3C}">
      <dsp:nvSpPr>
        <dsp:cNvPr id="0" name=""/>
        <dsp:cNvSpPr/>
      </dsp:nvSpPr>
      <dsp:spPr>
        <a:xfrm>
          <a:off x="2718914" y="764402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2292BC-23C5-409A-BEE1-E9371177E578}">
      <dsp:nvSpPr>
        <dsp:cNvPr id="0" name=""/>
        <dsp:cNvSpPr/>
      </dsp:nvSpPr>
      <dsp:spPr>
        <a:xfrm>
          <a:off x="1548914" y="31764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 dirty="0"/>
            <a:t>AI collaboration: </a:t>
          </a:r>
          <a:r>
            <a:rPr lang="en-US" sz="2500" kern="1200" dirty="0" err="1"/>
            <a:t>ChatGPT</a:t>
          </a:r>
          <a:r>
            <a:rPr lang="en-US" sz="2500" kern="1200" dirty="0"/>
            <a:t> and Llama 3</a:t>
          </a:r>
        </a:p>
      </dsp:txBody>
      <dsp:txXfrm>
        <a:off x="1548914" y="3176402"/>
        <a:ext cx="3600000" cy="720000"/>
      </dsp:txXfrm>
    </dsp:sp>
    <dsp:sp modelId="{DECC8130-5843-4177-AD33-E0607D1EAE1B}">
      <dsp:nvSpPr>
        <dsp:cNvPr id="0" name=""/>
        <dsp:cNvSpPr/>
      </dsp:nvSpPr>
      <dsp:spPr>
        <a:xfrm>
          <a:off x="6480914" y="296402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67BADC-8B8E-4E3C-B6BB-1347350D4691}">
      <dsp:nvSpPr>
        <dsp:cNvPr id="0" name=""/>
        <dsp:cNvSpPr/>
      </dsp:nvSpPr>
      <dsp:spPr>
        <a:xfrm>
          <a:off x="6948914" y="764402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0442FF-4FC9-43EA-8AFF-65F6EE113232}">
      <dsp:nvSpPr>
        <dsp:cNvPr id="0" name=""/>
        <dsp:cNvSpPr/>
      </dsp:nvSpPr>
      <dsp:spPr>
        <a:xfrm>
          <a:off x="5778914" y="31764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 dirty="0"/>
            <a:t>Human-AI iterative refinement process</a:t>
          </a:r>
        </a:p>
      </dsp:txBody>
      <dsp:txXfrm>
        <a:off x="5778914" y="3176402"/>
        <a:ext cx="36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362426-8FCA-4C44-A893-7D35C676628E}">
      <dsp:nvSpPr>
        <dsp:cNvPr id="0" name=""/>
        <dsp:cNvSpPr/>
      </dsp:nvSpPr>
      <dsp:spPr>
        <a:xfrm>
          <a:off x="2672229" y="535503"/>
          <a:ext cx="41123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234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66801" y="579012"/>
        <a:ext cx="22091" cy="4422"/>
      </dsp:txXfrm>
    </dsp:sp>
    <dsp:sp modelId="{10315C89-7A56-634B-95BF-2F084524BBB2}">
      <dsp:nvSpPr>
        <dsp:cNvPr id="0" name=""/>
        <dsp:cNvSpPr/>
      </dsp:nvSpPr>
      <dsp:spPr>
        <a:xfrm>
          <a:off x="753011" y="4917"/>
          <a:ext cx="1921018" cy="11526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132" tIns="98808" rIns="94132" bIns="9880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1.Attention Mechanism</a:t>
          </a:r>
          <a:r>
            <a:rPr lang="en-US" sz="1200" kern="1200"/>
            <a:t>:The core innovation of Transformers.</a:t>
          </a:r>
        </a:p>
      </dsp:txBody>
      <dsp:txXfrm>
        <a:off x="753011" y="4917"/>
        <a:ext cx="1921018" cy="1152611"/>
      </dsp:txXfrm>
    </dsp:sp>
    <dsp:sp modelId="{123D631F-F4EB-4B45-9E22-C55A0B3EE955}">
      <dsp:nvSpPr>
        <dsp:cNvPr id="0" name=""/>
        <dsp:cNvSpPr/>
      </dsp:nvSpPr>
      <dsp:spPr>
        <a:xfrm>
          <a:off x="5035082" y="535503"/>
          <a:ext cx="41123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234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9654" y="579012"/>
        <a:ext cx="22091" cy="4422"/>
      </dsp:txXfrm>
    </dsp:sp>
    <dsp:sp modelId="{F0047D5F-6E52-654B-B339-1465E17BDFDB}">
      <dsp:nvSpPr>
        <dsp:cNvPr id="0" name=""/>
        <dsp:cNvSpPr/>
      </dsp:nvSpPr>
      <dsp:spPr>
        <a:xfrm>
          <a:off x="3115864" y="4917"/>
          <a:ext cx="1921018" cy="11526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132" tIns="98808" rIns="94132" bIns="9880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Allows the model to "focus" on the most relevant parts when processing an input sequence.</a:t>
          </a:r>
        </a:p>
      </dsp:txBody>
      <dsp:txXfrm>
        <a:off x="3115864" y="4917"/>
        <a:ext cx="1921018" cy="1152611"/>
      </dsp:txXfrm>
    </dsp:sp>
    <dsp:sp modelId="{7D0861F1-13A1-534A-B8E4-1EDE96E9DE31}">
      <dsp:nvSpPr>
        <dsp:cNvPr id="0" name=""/>
        <dsp:cNvSpPr/>
      </dsp:nvSpPr>
      <dsp:spPr>
        <a:xfrm>
          <a:off x="7397935" y="535503"/>
          <a:ext cx="41123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234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592507" y="579012"/>
        <a:ext cx="22091" cy="4422"/>
      </dsp:txXfrm>
    </dsp:sp>
    <dsp:sp modelId="{CE0605A8-E351-2A40-9871-2FD5DE57D956}">
      <dsp:nvSpPr>
        <dsp:cNvPr id="0" name=""/>
        <dsp:cNvSpPr/>
      </dsp:nvSpPr>
      <dsp:spPr>
        <a:xfrm>
          <a:off x="5478717" y="4917"/>
          <a:ext cx="1921018" cy="11526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132" tIns="98808" rIns="94132" bIns="9880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Analogy: When reading a long article, we pay special attention to key words and important paragraphs.</a:t>
          </a:r>
        </a:p>
      </dsp:txBody>
      <dsp:txXfrm>
        <a:off x="5478717" y="4917"/>
        <a:ext cx="1921018" cy="1152611"/>
      </dsp:txXfrm>
    </dsp:sp>
    <dsp:sp modelId="{6876C88E-C8D9-164F-A9E5-4A1785462D3B}">
      <dsp:nvSpPr>
        <dsp:cNvPr id="0" name=""/>
        <dsp:cNvSpPr/>
      </dsp:nvSpPr>
      <dsp:spPr>
        <a:xfrm>
          <a:off x="1713520" y="1155729"/>
          <a:ext cx="7088559" cy="411234"/>
        </a:xfrm>
        <a:custGeom>
          <a:avLst/>
          <a:gdLst/>
          <a:ahLst/>
          <a:cxnLst/>
          <a:rect l="0" t="0" r="0" b="0"/>
          <a:pathLst>
            <a:path>
              <a:moveTo>
                <a:pt x="7088559" y="0"/>
              </a:moveTo>
              <a:lnTo>
                <a:pt x="7088559" y="222717"/>
              </a:lnTo>
              <a:lnTo>
                <a:pt x="0" y="222717"/>
              </a:lnTo>
              <a:lnTo>
                <a:pt x="0" y="411234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80242" y="1359134"/>
        <a:ext cx="355115" cy="4422"/>
      </dsp:txXfrm>
    </dsp:sp>
    <dsp:sp modelId="{420466D4-6BB4-7A4F-88C9-DEAEB9907E69}">
      <dsp:nvSpPr>
        <dsp:cNvPr id="0" name=""/>
        <dsp:cNvSpPr/>
      </dsp:nvSpPr>
      <dsp:spPr>
        <a:xfrm>
          <a:off x="7841570" y="4917"/>
          <a:ext cx="1921018" cy="11526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132" tIns="98808" rIns="94132" bIns="9880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2.Self-Attention</a:t>
          </a:r>
          <a:r>
            <a:rPr lang="en-US" sz="1200" kern="1200"/>
            <a:t>:</a:t>
          </a:r>
        </a:p>
      </dsp:txBody>
      <dsp:txXfrm>
        <a:off x="7841570" y="4917"/>
        <a:ext cx="1921018" cy="1152611"/>
      </dsp:txXfrm>
    </dsp:sp>
    <dsp:sp modelId="{5237C58E-C4AC-9C48-8A1F-4F70BF57C016}">
      <dsp:nvSpPr>
        <dsp:cNvPr id="0" name=""/>
        <dsp:cNvSpPr/>
      </dsp:nvSpPr>
      <dsp:spPr>
        <a:xfrm>
          <a:off x="2672229" y="2129948"/>
          <a:ext cx="41123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234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66801" y="2173457"/>
        <a:ext cx="22091" cy="4422"/>
      </dsp:txXfrm>
    </dsp:sp>
    <dsp:sp modelId="{395B9B80-B48D-9544-AA5F-7B86AD798D31}">
      <dsp:nvSpPr>
        <dsp:cNvPr id="0" name=""/>
        <dsp:cNvSpPr/>
      </dsp:nvSpPr>
      <dsp:spPr>
        <a:xfrm>
          <a:off x="753011" y="1599363"/>
          <a:ext cx="1921018" cy="11526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132" tIns="98808" rIns="94132" bIns="9880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Each element in the input sequence can interact with all other elements in the same sequence.</a:t>
          </a:r>
        </a:p>
      </dsp:txBody>
      <dsp:txXfrm>
        <a:off x="753011" y="1599363"/>
        <a:ext cx="1921018" cy="1152611"/>
      </dsp:txXfrm>
    </dsp:sp>
    <dsp:sp modelId="{2DAC8655-0305-FB4D-88A6-351FF0460F9A}">
      <dsp:nvSpPr>
        <dsp:cNvPr id="0" name=""/>
        <dsp:cNvSpPr/>
      </dsp:nvSpPr>
      <dsp:spPr>
        <a:xfrm>
          <a:off x="5035082" y="2129948"/>
          <a:ext cx="41123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234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9654" y="2173457"/>
        <a:ext cx="22091" cy="4422"/>
      </dsp:txXfrm>
    </dsp:sp>
    <dsp:sp modelId="{A4A98721-B9F5-2547-8B10-B6AD32298811}">
      <dsp:nvSpPr>
        <dsp:cNvPr id="0" name=""/>
        <dsp:cNvSpPr/>
      </dsp:nvSpPr>
      <dsp:spPr>
        <a:xfrm>
          <a:off x="3115864" y="1599363"/>
          <a:ext cx="1921018" cy="11526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132" tIns="98808" rIns="94132" bIns="9880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Enables the model to capture complex relationships within the sequence.</a:t>
          </a:r>
        </a:p>
      </dsp:txBody>
      <dsp:txXfrm>
        <a:off x="3115864" y="1599363"/>
        <a:ext cx="1921018" cy="1152611"/>
      </dsp:txXfrm>
    </dsp:sp>
    <dsp:sp modelId="{9304C7D5-1733-A441-B05A-6D2C642915F4}">
      <dsp:nvSpPr>
        <dsp:cNvPr id="0" name=""/>
        <dsp:cNvSpPr/>
      </dsp:nvSpPr>
      <dsp:spPr>
        <a:xfrm>
          <a:off x="7397935" y="2129948"/>
          <a:ext cx="41123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234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592507" y="2173457"/>
        <a:ext cx="22091" cy="4422"/>
      </dsp:txXfrm>
    </dsp:sp>
    <dsp:sp modelId="{581098CA-AD28-CB4D-A9C7-1FA5BE08708A}">
      <dsp:nvSpPr>
        <dsp:cNvPr id="0" name=""/>
        <dsp:cNvSpPr/>
      </dsp:nvSpPr>
      <dsp:spPr>
        <a:xfrm>
          <a:off x="5478717" y="1599363"/>
          <a:ext cx="1921018" cy="11526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132" tIns="98808" rIns="94132" bIns="9880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3.Multi-Head Attention</a:t>
          </a:r>
          <a:r>
            <a:rPr lang="en-US" sz="1200" kern="1200"/>
            <a:t>:</a:t>
          </a:r>
        </a:p>
      </dsp:txBody>
      <dsp:txXfrm>
        <a:off x="5478717" y="1599363"/>
        <a:ext cx="1921018" cy="1152611"/>
      </dsp:txXfrm>
    </dsp:sp>
    <dsp:sp modelId="{5C898126-904F-9647-89D4-FDA6392D83E9}">
      <dsp:nvSpPr>
        <dsp:cNvPr id="0" name=""/>
        <dsp:cNvSpPr/>
      </dsp:nvSpPr>
      <dsp:spPr>
        <a:xfrm>
          <a:off x="1713520" y="2750174"/>
          <a:ext cx="7088559" cy="411234"/>
        </a:xfrm>
        <a:custGeom>
          <a:avLst/>
          <a:gdLst/>
          <a:ahLst/>
          <a:cxnLst/>
          <a:rect l="0" t="0" r="0" b="0"/>
          <a:pathLst>
            <a:path>
              <a:moveTo>
                <a:pt x="7088559" y="0"/>
              </a:moveTo>
              <a:lnTo>
                <a:pt x="7088559" y="222717"/>
              </a:lnTo>
              <a:lnTo>
                <a:pt x="0" y="222717"/>
              </a:lnTo>
              <a:lnTo>
                <a:pt x="0" y="411234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80242" y="2953580"/>
        <a:ext cx="355115" cy="4422"/>
      </dsp:txXfrm>
    </dsp:sp>
    <dsp:sp modelId="{604BE631-180C-5A40-922F-E092C3395FF5}">
      <dsp:nvSpPr>
        <dsp:cNvPr id="0" name=""/>
        <dsp:cNvSpPr/>
      </dsp:nvSpPr>
      <dsp:spPr>
        <a:xfrm>
          <a:off x="7841570" y="1599363"/>
          <a:ext cx="1921018" cy="11526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132" tIns="98808" rIns="94132" bIns="9880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Performs multiple attention operations simultaneously.</a:t>
          </a:r>
        </a:p>
      </dsp:txBody>
      <dsp:txXfrm>
        <a:off x="7841570" y="1599363"/>
        <a:ext cx="1921018" cy="1152611"/>
      </dsp:txXfrm>
    </dsp:sp>
    <dsp:sp modelId="{EDACE6E3-831E-D44C-AE29-4BF1C0A1561B}">
      <dsp:nvSpPr>
        <dsp:cNvPr id="0" name=""/>
        <dsp:cNvSpPr/>
      </dsp:nvSpPr>
      <dsp:spPr>
        <a:xfrm>
          <a:off x="2672229" y="3724394"/>
          <a:ext cx="41123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234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66801" y="3767903"/>
        <a:ext cx="22091" cy="4422"/>
      </dsp:txXfrm>
    </dsp:sp>
    <dsp:sp modelId="{3077CBA3-1DFF-6547-A666-DAFF0A47EB08}">
      <dsp:nvSpPr>
        <dsp:cNvPr id="0" name=""/>
        <dsp:cNvSpPr/>
      </dsp:nvSpPr>
      <dsp:spPr>
        <a:xfrm>
          <a:off x="753011" y="3193808"/>
          <a:ext cx="1921018" cy="11526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132" tIns="98808" rIns="94132" bIns="9880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Allows the model to understand the input from different perspectives.</a:t>
          </a:r>
        </a:p>
      </dsp:txBody>
      <dsp:txXfrm>
        <a:off x="753011" y="3193808"/>
        <a:ext cx="1921018" cy="1152611"/>
      </dsp:txXfrm>
    </dsp:sp>
    <dsp:sp modelId="{BA2B8579-D601-1D4B-9975-8B27A0DBD361}">
      <dsp:nvSpPr>
        <dsp:cNvPr id="0" name=""/>
        <dsp:cNvSpPr/>
      </dsp:nvSpPr>
      <dsp:spPr>
        <a:xfrm>
          <a:off x="5035082" y="3724394"/>
          <a:ext cx="41123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234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9654" y="3767903"/>
        <a:ext cx="22091" cy="4422"/>
      </dsp:txXfrm>
    </dsp:sp>
    <dsp:sp modelId="{0FC31097-9E8C-9342-8DE3-8DF0E4DABBE4}">
      <dsp:nvSpPr>
        <dsp:cNvPr id="0" name=""/>
        <dsp:cNvSpPr/>
      </dsp:nvSpPr>
      <dsp:spPr>
        <a:xfrm>
          <a:off x="3115864" y="3193808"/>
          <a:ext cx="1921018" cy="11526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132" tIns="98808" rIns="94132" bIns="9880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Analogy: Observing an object from multiple angles.</a:t>
          </a:r>
        </a:p>
      </dsp:txBody>
      <dsp:txXfrm>
        <a:off x="3115864" y="3193808"/>
        <a:ext cx="1921018" cy="1152611"/>
      </dsp:txXfrm>
    </dsp:sp>
    <dsp:sp modelId="{E7568A4D-DC65-D24B-AF82-1C8FB425B14F}">
      <dsp:nvSpPr>
        <dsp:cNvPr id="0" name=""/>
        <dsp:cNvSpPr/>
      </dsp:nvSpPr>
      <dsp:spPr>
        <a:xfrm>
          <a:off x="7397935" y="3724394"/>
          <a:ext cx="41123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234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592507" y="3767903"/>
        <a:ext cx="22091" cy="4422"/>
      </dsp:txXfrm>
    </dsp:sp>
    <dsp:sp modelId="{E7189AD9-72F1-0145-99A5-FFA0D614CFC9}">
      <dsp:nvSpPr>
        <dsp:cNvPr id="0" name=""/>
        <dsp:cNvSpPr/>
      </dsp:nvSpPr>
      <dsp:spPr>
        <a:xfrm>
          <a:off x="5478717" y="3193808"/>
          <a:ext cx="1921018" cy="11526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132" tIns="98808" rIns="94132" bIns="9880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4.Positional </a:t>
          </a:r>
          <a:r>
            <a:rPr lang="en-US" sz="1200" b="1" kern="1200" dirty="0" err="1"/>
            <a:t>Encoding</a:t>
          </a:r>
          <a:r>
            <a:rPr lang="en-US" sz="1200" kern="1200" dirty="0" err="1"/>
            <a:t>:Since</a:t>
          </a:r>
          <a:r>
            <a:rPr lang="en-US" sz="1200" kern="1200" dirty="0"/>
            <a:t> Transformers don't inherently process sequences like RNNs, additional position information is needed.</a:t>
          </a:r>
        </a:p>
      </dsp:txBody>
      <dsp:txXfrm>
        <a:off x="5478717" y="3193808"/>
        <a:ext cx="1921018" cy="1152611"/>
      </dsp:txXfrm>
    </dsp:sp>
    <dsp:sp modelId="{98585C3D-28B4-FF40-AD24-87F4ABBCA6A1}">
      <dsp:nvSpPr>
        <dsp:cNvPr id="0" name=""/>
        <dsp:cNvSpPr/>
      </dsp:nvSpPr>
      <dsp:spPr>
        <a:xfrm>
          <a:off x="7841570" y="3193808"/>
          <a:ext cx="1921018" cy="11526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132" tIns="98808" rIns="94132" bIns="9880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Adds a unique identifier to each position in the input sequence.</a:t>
          </a:r>
        </a:p>
      </dsp:txBody>
      <dsp:txXfrm>
        <a:off x="7841570" y="3193808"/>
        <a:ext cx="1921018" cy="11526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E15BA-AAA2-C80B-10BA-7195100C17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853B0E-ABCF-4E75-5F7C-6847FBA874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1924A-77A4-62F9-0BED-A40F850E5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59E33-A5DF-C342-9FB7-573B03581993}" type="datetimeFigureOut">
              <a:rPr lang="en-US" smtClean="0"/>
              <a:t>10/3/24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6DFA8-7165-C7DC-EE0B-5E1F36AD7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8AE127-0CA5-7975-185D-70960852A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3E7C-528D-C44F-B218-12ADC3BF0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901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A3553-5CCB-6F1B-DA4E-8D387FF19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5C112A-FF1D-2601-56A4-E043A77B9C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2ED71-BF35-275E-F462-82790FA9B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59E33-A5DF-C342-9FB7-573B03581993}" type="datetimeFigureOut">
              <a:rPr lang="en-US" smtClean="0"/>
              <a:t>10/3/24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1CED5-81A9-1B19-ABC9-344C8324A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EEAD2C-A8E7-72FB-ECF2-140991A38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3E7C-528D-C44F-B218-12ADC3BF0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83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DB56C7-2935-C532-6BAF-4F15DB95C7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63B5E1-3B10-18A7-2C7A-6B09A3DD5C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9C400-519C-D113-22B2-BFADF09B6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59E33-A5DF-C342-9FB7-573B03581993}" type="datetimeFigureOut">
              <a:rPr lang="en-US" smtClean="0"/>
              <a:t>10/3/24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2F4D51-01B1-3FBE-11FA-7819A9DD5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614AB-CA18-52EB-C6EE-84615D807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3E7C-528D-C44F-B218-12ADC3BF0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29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F9576-424A-A05F-552C-51FAE04BC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B3935-30EE-9DCA-9CAA-787447B50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FD0C01-96F5-021E-6496-FE1C8C9B8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59E33-A5DF-C342-9FB7-573B03581993}" type="datetimeFigureOut">
              <a:rPr lang="en-US" smtClean="0"/>
              <a:t>10/3/24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AA84C-C599-7FAD-FEB0-5B44E908B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22C77-8D80-BCE0-C98A-F4B7E39F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3E7C-528D-C44F-B218-12ADC3BF0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749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93EA5-DA5B-56D2-342E-C2567103C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C8CAC1-FDF3-602D-3772-90E06E746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E5E57-80CA-0743-2E8D-0D9761C4F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59E33-A5DF-C342-9FB7-573B03581993}" type="datetimeFigureOut">
              <a:rPr lang="en-US" smtClean="0"/>
              <a:t>10/3/24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82C3F-5E1D-8DB6-C7B4-DE51042D3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1601FF-A6B2-4F8C-EA95-F9491A438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3E7C-528D-C44F-B218-12ADC3BF0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403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87D1D-615E-626B-0475-86F7F3FB7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76E59-DF35-EE0C-368E-54FABD8B4F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D53847-D8B9-DBFD-0F12-C3388B239E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F0F70F-6DDC-5F43-7113-C48570850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59E33-A5DF-C342-9FB7-573B03581993}" type="datetimeFigureOut">
              <a:rPr lang="en-US" smtClean="0"/>
              <a:t>10/3/24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3EEE7E-E6AA-C62E-559F-8AD73176B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67C93A-28FE-1654-D667-E7CF11B2E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3E7C-528D-C44F-B218-12ADC3BF0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323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270CC-4A01-DD79-A50B-8C09034B3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330D2D-41B0-7928-F82F-BBDB6C2E93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611988-3772-5804-A070-147301FC2C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1ABD0D-E459-66E3-157C-5FAABD3661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CD070A-9F51-7D3C-16B9-A42053ECEB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FF511C-1466-E69C-9560-772A6C2D8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59E33-A5DF-C342-9FB7-573B03581993}" type="datetimeFigureOut">
              <a:rPr lang="en-US" smtClean="0"/>
              <a:t>10/3/24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D3BFF7-6F05-8933-CBBC-1E022049B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BC4106-FF4F-8563-6455-D86993E87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3E7C-528D-C44F-B218-12ADC3BF0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624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A1B06-4DB7-4D28-12F1-2FA64E2F2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89E042-5736-E415-8374-B6A713F6F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59E33-A5DF-C342-9FB7-573B03581993}" type="datetimeFigureOut">
              <a:rPr lang="en-US" smtClean="0"/>
              <a:t>10/3/24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438162-1A7E-E818-0E0E-138591AF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4D2C18-F5C7-71CF-5539-DDC38BA20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3E7C-528D-C44F-B218-12ADC3BF0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222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EA8C4E-64F7-A525-D866-9533934C2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59E33-A5DF-C342-9FB7-573B03581993}" type="datetimeFigureOut">
              <a:rPr lang="en-US" smtClean="0"/>
              <a:t>10/3/24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676281-38A7-68C4-75EF-DA3DBBF6E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473BC0-C600-8A06-DC0C-DDC47EBE9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3E7C-528D-C44F-B218-12ADC3BF0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489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076ED-A365-0FAC-36D0-4F70CAD0C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5AAE6-5D2A-34A8-3236-8C1AFFCAA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ADC576-0E56-BB95-07AE-45D851A4A7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39F927-8C90-AF1A-DE41-89883C047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59E33-A5DF-C342-9FB7-573B03581993}" type="datetimeFigureOut">
              <a:rPr lang="en-US" smtClean="0"/>
              <a:t>10/3/24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774DDF-24C2-4FE1-D7CB-CA9936B81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720D1D-68FD-3B59-E9AF-193286E0B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3E7C-528D-C44F-B218-12ADC3BF0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490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EE2A9-4437-6BEF-44C1-772A0B19B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D35FD4-335E-F697-CB31-ECBAF5FDFF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B9EFFB-4FA7-B7EA-28ED-0C93D09CC6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2EE32E-6879-4A31-8212-D20047FAE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59E33-A5DF-C342-9FB7-573B03581993}" type="datetimeFigureOut">
              <a:rPr lang="en-US" smtClean="0"/>
              <a:t>10/3/24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F66F0-2D11-618B-8073-463581CA2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C23924-BB97-1311-48DF-299BB2FA4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3E7C-528D-C44F-B218-12ADC3BF0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972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279FA0-B40C-4561-B7A4-07A49C409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84E3FE-B86B-519C-504B-D7F6DEA826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429DB-E81D-8799-5F80-B87D8482E8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4C59E33-A5DF-C342-9FB7-573B03581993}" type="datetimeFigureOut">
              <a:rPr lang="en-US" smtClean="0"/>
              <a:t>10/3/24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D9943-4923-4430-D2FD-5D759CE2AB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2520D-C76E-FD98-90E7-4955654F3C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32E3E7C-528D-C44F-B218-12ADC3BF0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834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677BAFB-3BD3-41BB-9107-FAE224AE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6823A9B-C188-42D4-847C-3AD928DB1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2784" y="253140"/>
            <a:ext cx="6184555" cy="6184555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4B557F3-1A0C-4749-A6DB-EAC082DF3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4848" y="253140"/>
            <a:ext cx="6184555" cy="6184555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D55AA6-3751-494F-868A-DCEDC5CE8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03723" y="136525"/>
            <a:ext cx="6184555" cy="618455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CEFE3B-3E84-D974-1584-2BE9747B76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1400" y="965580"/>
            <a:ext cx="5204489" cy="3160593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chemeClr val="bg1"/>
                </a:solidFill>
              </a:rPr>
              <a:t>Nature’s Bomb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F30BB5-F594-F725-BF12-907FF0E995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20817" y="4409960"/>
            <a:ext cx="4508641" cy="1116414"/>
          </a:xfrm>
        </p:spPr>
        <p:txBody>
          <a:bodyPr>
            <a:normAutofit fontScale="85000" lnSpcReduction="20000"/>
          </a:bodyPr>
          <a:lstStyle/>
          <a:p>
            <a:r>
              <a:rPr lang="en-US" sz="1700" dirty="0">
                <a:solidFill>
                  <a:schemeClr val="bg1"/>
                </a:solidFill>
              </a:rPr>
              <a:t>A Human-AI Collaborative Music Project by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</a:p>
          <a:p>
            <a:r>
              <a:rPr lang="en-US" sz="1800" dirty="0">
                <a:solidFill>
                  <a:schemeClr val="bg1"/>
                </a:solidFill>
              </a:rPr>
              <a:t>GANTASMO</a:t>
            </a:r>
            <a:endParaRPr lang="en-US" sz="1700" dirty="0">
              <a:solidFill>
                <a:schemeClr val="bg1"/>
              </a:solidFill>
            </a:endParaRPr>
          </a:p>
          <a:p>
            <a:r>
              <a:rPr lang="en-US" sz="1700" dirty="0">
                <a:solidFill>
                  <a:schemeClr val="bg1"/>
                </a:solidFill>
              </a:rPr>
              <a:t>Presented by Noel Li</a:t>
            </a:r>
          </a:p>
          <a:p>
            <a:r>
              <a:rPr lang="en-US" sz="1700" dirty="0">
                <a:solidFill>
                  <a:schemeClr val="bg1"/>
                </a:solidFill>
              </a:rPr>
              <a:t>MTEC-345-001</a:t>
            </a:r>
          </a:p>
        </p:txBody>
      </p:sp>
      <p:sp>
        <p:nvSpPr>
          <p:cNvPr id="16" name="Graphic 212">
            <a:extLst>
              <a:ext uri="{FF2B5EF4-FFF2-40B4-BE49-F238E27FC236}">
                <a16:creationId xmlns:a16="http://schemas.microsoft.com/office/drawing/2014/main" id="{4D4C00DC-4DC6-4CD2-9E31-F17E6CEBC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8" name="Graphic 212">
            <a:extLst>
              <a:ext uri="{FF2B5EF4-FFF2-40B4-BE49-F238E27FC236}">
                <a16:creationId xmlns:a16="http://schemas.microsoft.com/office/drawing/2014/main" id="{D82AB1B2-7970-42CF-8BF5-567C69E9F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pSp>
        <p:nvGrpSpPr>
          <p:cNvPr id="20" name="Graphic 190">
            <a:extLst>
              <a:ext uri="{FF2B5EF4-FFF2-40B4-BE49-F238E27FC236}">
                <a16:creationId xmlns:a16="http://schemas.microsoft.com/office/drawing/2014/main" id="{66FB5A75-BDE2-4F12-A95B-C48788A76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80947" y="1755501"/>
            <a:ext cx="1598829" cy="531293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C86CBC8-A814-4C0C-A287-7C549693D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AA52F4F-14E6-402F-A196-668B9CA9B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C10FB9CA-E7FA-462C-B537-F1224ED1A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8469AE7-A75B-4F37-850B-EF5974ABE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8" name="Graphic 4">
            <a:extLst>
              <a:ext uri="{FF2B5EF4-FFF2-40B4-BE49-F238E27FC236}">
                <a16:creationId xmlns:a16="http://schemas.microsoft.com/office/drawing/2014/main" id="{63301095-70B2-49AA-8DA9-A35629AD6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97506" y="4175798"/>
            <a:ext cx="1861486" cy="1861665"/>
            <a:chOff x="5734053" y="3067000"/>
            <a:chExt cx="724484" cy="724549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218E08C-0BEA-45C2-8C09-4141DDDA0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067000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232F6090-14E0-44C6-B9FC-C91047BCD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DB9402B-335C-4892-9E7C-C400E95BE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7A4371D-4448-409A-93F3-0C92E3EB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80149CB-4B8F-4FD1-AC5E-25670C9EA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2D49A1A-35B0-4620-9D1E-A782A0E97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FF46F08-B1E4-44C1-BD4A-4191D6EAD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8DB16610-3D81-4E5C-850D-5D1245C0D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2624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05501B2-83AC-4299-BE5A-8CA16B408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2624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7CF1B90-3B3A-403E-A94F-8B82945D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6A1CBA9-4AC1-4C42-9429-3FF31DF28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21318D9B-FD39-402A-ADFA-0E6CC789A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33FB08F-B346-47C0-A7CD-1DE53E6C0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12624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93AD6F2-6408-4A8E-9749-CB7388EF3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15D9D2F-1568-4BE3-A54A-69F52492B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85393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9AB547A7-0D80-491F-98B4-C6B7CC4FC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E2693CD-DAF5-4B26-9A2F-17673BF3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96EEE12-952A-4693-B161-D7071D601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4228DCC-1611-4BDC-90AA-231F67EB1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DA163C3C-D3DF-461F-B6A8-90C7C227D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D021D29-2980-41C3-AB83-DA93C105B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C09C1FA-1A9D-49A7-9D73-8B777140A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244637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0B8D8CD4-7B9B-48A5-BC59-0CB859354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24463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224D0A27-A8B0-4020-9399-24127726E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168E8EBA-9F8C-4650-B9BE-38A0A56BC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A460BB3-2605-4AA2-AE1D-B9FB61EBF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E2E38EE-DBBE-4CC1-9498-E7193E1B2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2446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F191D5C-7D2A-4408-A8F2-389D2360F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08F7193B-B379-4921-9F17-1841D506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03786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B4C5E53C-6003-4F74-B1CA-C7EA1E499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CB97B2B1-1CF5-46A5-940D-AB8F57F59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783F4F1-D8CE-4453-B79B-AD976E272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6A7A4C9-F24F-4F00-A2FA-29E788A0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EB694A32-59D6-46E3-8CE4-E4C485C2C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983EBB4C-28FF-41C6-90D6-5F30FC086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0707659D-8AE9-49B5-AB29-ECC099F49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63031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5C987ECC-9573-46EA-9C4A-7C3CAE39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6302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4DAF6708-18C2-4082-B024-6CEA32AE0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2CBB5AE-39E2-4D9B-A834-64D31B003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4592DE98-77BF-4E8E-AEB4-1934207BA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5AF5D9A0-BA94-4D2B-8479-26C55355B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63031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CAA6A8E-7ACF-4EF7-AAD6-734A009D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D3DD3695-F212-4BAD-BBB3-EC1F62474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22181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B1B3ECB-7594-4C5C-B62B-E686C0A89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5EE54C3C-D9E5-4782-B8F6-058EB2D63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EAE78EEE-DC43-44E1-AB47-ACB80F94B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47D67EF-1141-4582-866E-FE02FB236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99ECC931-60A1-4628-A34B-4B68DA3CC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A587D2BE-3417-44AE-BEEF-57F88CEC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FCEB2ED3-A08D-4286-B75D-893289F3F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C7DB7BB-8173-4377-85B0-032B7BDAB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93EF69B4-3F48-4509-8BF8-926E23BC1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C1A86650-1EF5-46E3-885D-96985105A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47EBBDE2-BD90-481F-A671-34E2186FB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87DAF1CB-838D-4C5C-8FB7-76BF677FE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64573DA8-D2F3-4644-AC79-83843615C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2624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1AB53B8-0D5C-44BD-A2A9-ABBF659E1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29B7FA60-B453-4877-8D47-CA1209DF9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7A6D2414-BCCC-40E8-B990-47642EFE9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B0F37C2B-B7E6-420D-AD39-3AE4A2FBE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2624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F6417E45-D7FC-40B8-AD49-941B28D18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2624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2A8D1963-0C59-476C-AAFA-A7AF4FF50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8539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6BE777A9-EC29-46FC-AD21-AC7FD89B1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C63BA1CE-93FB-42C7-8381-765E50023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7F30F275-ADC8-4FD1-8B4B-673B37517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DB20529C-F2DD-4607-8DEE-19A932968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B8029A9A-DFF9-49CE-8CEE-95A6695F3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85391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6822C2EC-B05D-4CE6-9D59-164769D0E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244634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53A0760F-F576-4A97-94AF-8BBE59084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CA76721C-646A-4910-AD1A-BE6B6776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065D4766-CAEC-4074-A9E2-6110A1238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4F1A0AC6-319D-49D8-A4FB-17A70E8E8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79502B48-2B92-45BF-B9AC-1102B3807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24463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6363AFA7-321F-431C-B2FD-ADCB4D24B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33EDDE1B-7379-4973-8CFD-F3C737104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1F20B58A-2DB8-46B2-9E93-9C8C817DC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A5A3EF12-3DA1-4505-A44B-1B9634887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5B08812B-9264-47E7-8EC8-1233869F6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2A29F226-A243-410B-BEE4-EBA9DD76F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0378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9DF57348-F837-475C-A7AA-3C7210041E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63028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E41B89A-9A45-4947-ADB0-940040049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6C1F1525-32BC-46E1-84E6-C2BB88730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C73A8972-BA44-40C6-B045-83E78C4D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C196E956-03D1-4F79-826A-A2F5E3DEF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6302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ADA7B07B-EAC8-4FA5-B14F-3ABF8BA7A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63029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93C28672-FF9E-4FE0-AC47-2FDD26CD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4221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E347BAB3-EA9C-4ADD-AE5E-28F2E3C53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321920C4-EE31-4F03-A0D5-A280D3F4B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6EBB3D05-4C78-4F10-8D03-8909DBCFB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42217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FC65F531-84E4-463F-8791-EB6EDFA63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4221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A63BB6A3-D482-43F2-9F5F-20E163CC4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ABDCCD34-EB5D-4194-8A28-1424E98AE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81330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F058544E-163D-4FFF-9A69-0B3A3F2D66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11041486-0577-4F0E-8DD5-5E20E2672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71D11099-C84E-43AC-9F20-92460E170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598FB87-8AFF-4C56-9E2C-776F4641E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7701E761-16DE-4350-9718-DD81B37FB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552E747F-E415-4348-A11A-4CABCB64B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C6472F13-E6DE-4469-9563-F478261B6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4057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5C72FE15-910B-4622-A14C-AFA2DFCC0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BAB8F759-DEFA-4D35-B76E-6D3034FB7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A1BBCEBD-DCE2-4354-B878-49ABEC367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2CBB3A18-0021-403F-8E24-8805829B4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8FDF7AAC-1EC6-4409-90AB-DBB984883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5B9999E8-7D25-4049-8328-685B556DC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E77FC8A9-DEAE-424D-B460-12E0F3268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997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54F9C69A-0DCF-444A-B970-32B412048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8BD94DDA-54FF-48EE-9DAC-C0EA6F91D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E18A6989-0132-4CB7-BB68-EEBC4E080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A1357332-D19F-4C2B-B474-21D5539B9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295C7590-8B80-428C-95A9-638B26542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CA0E8A31-7520-4726-9D96-43BA87407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9407EEE0-5D8E-4CCC-A91B-0CB523227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3" y="365896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3799DFCC-868B-4257-B530-8E8D616CC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99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F7F5EEB5-FE82-45A8-97C4-88460ABAF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49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CD76E4C7-EB07-499D-9BC3-FF39C8B6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86EFDF8D-E5F7-4EB8-B8DA-3CC7E21D8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2CA6506B-EACA-4FB2-81AB-E028F4478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0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193E4771-2787-4901-93D8-7E90F3F479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0EA31773-15F1-4605-8787-6891ABB2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71811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1302C213-2CD5-4168-9534-111E6E81A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B9B36C24-2336-41FD-BAC4-6CD69DFD5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CA3AFAFE-D376-4A7B-928B-833531472D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7C685A00-A4F7-4250-BAAA-70978DADE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E52682F3-EDD5-4BDC-BB19-A4540873A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2C5E1880-CFBA-4547-9C23-6D2C43304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439AAF4F-2AAD-4A02-A7FA-FE28D5286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7" y="3777362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05614144-9309-41ED-8E05-839A6EEFF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1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24324D6F-A81D-45F2-BA36-C53F1AB0C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3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6B00668D-07BC-47CF-9D1E-F94EC7C56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701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BCF78A89-29F2-4973-8463-DF3C57EFB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54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F5BCB645-FB02-40FC-99A4-06CA3F1B2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102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F6115A3A-2FBE-4633-A426-37D05BC07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50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AEFD8D2F-B95A-4C0A-AE85-53171B29F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481330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4DD4F397-1F35-4E06-8EC1-8F58C5191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B031E5E0-C77D-49F7-ADF2-258D23052D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3F044DE9-FE64-4C30-8191-7E1547880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9B18BCEB-85ED-4077-ACB7-FEB2F644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00C0927E-2CCF-4F8E-8A54-22B8A93C97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48132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D0C3350E-04F5-4FED-9991-4DD964E099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4057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F43D0338-A6C9-4866-8D0C-072664518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405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40EA171B-27E2-4100-9D5F-123CF6E7F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22FD540C-F3DF-40F5-B2BE-BBD113EF4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57768D93-FAD4-4236-969B-B8EE8E88F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405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0F5E0490-21C2-4EF6-950D-38814F32C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40588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8E981C9B-710F-4034-AE82-28B1B0724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997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CC62C2CC-DBAE-4877-8F55-02FE00AE8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D8F57D8B-1988-441F-9DAE-A525DA5E9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6715F028-3A13-4D5F-86C4-74C0AD81D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DC6C9B50-47B3-44E7-B897-43D010A18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9973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F3F602F0-702E-4D5F-A4FC-0E602C02B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9F379870-B34C-4DFC-9F0A-BDAB8C89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6589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641092AC-FED1-4D1D-B57C-0AC883CA9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EA8A0B5E-5BB1-46AF-AC31-7D3756F35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1C519384-2192-432B-B768-64B4BC2DA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13C77A9D-44F0-4289-A611-D8AF81357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0A54AEDC-E418-4E02-A713-6CE30C0CD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1" y="36589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24FECFE3-9F31-47B0-B17F-CF2A1CEE8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9" y="371813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68167DF4-8B16-419B-B7BA-2FD5FF6CC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A543D24F-44C0-4DDF-A30E-8C840754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63DEAE3C-3931-41EE-B4A1-F9385602B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B11945CD-32F6-4C09-82AF-551051231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92" y="371812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9109F44F-512F-4792-AED2-ECA80DDE1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0" y="37181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29B9E19B-BC56-46F2-BFFF-1688CEA55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77737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F573BDDE-4AED-43FB-B8D1-B5F370893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EFFDA684-6DFF-4629-830E-6F2ACAB8C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6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92E23250-6349-4726-AF61-08A57B3A2E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55" y="377735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8536AAE6-5497-4B0A-9C9F-4EAA1BB32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314" y="377745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52B72898-B9DE-4574-BB20-0C317954D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17604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44FFD6-41B3-F0EC-561B-962142ECE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en-US" b="0" i="0" u="none" strike="noStrike">
                <a:solidFill>
                  <a:schemeClr val="bg1"/>
                </a:solidFill>
                <a:effectLst/>
                <a:latin typeface="-webkit-standard"/>
              </a:rPr>
              <a:t>Project Overview</a:t>
            </a:r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1095F-4700-142C-B12D-F1F1E9073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>
            <a:normAutofit/>
          </a:bodyPr>
          <a:lstStyle/>
          <a:p>
            <a:r>
              <a:rPr lang="en-US" sz="2600" dirty="0">
                <a:solidFill>
                  <a:schemeClr val="bg1"/>
                </a:solidFill>
              </a:rPr>
              <a:t>GANTASMO: Daniel Joaquin Trujillo's AI music project (2018-2019)</a:t>
            </a:r>
          </a:p>
          <a:p>
            <a:endParaRPr lang="en-US" sz="2600" dirty="0">
              <a:solidFill>
                <a:schemeClr val="bg1"/>
              </a:solidFill>
            </a:endParaRPr>
          </a:p>
          <a:p>
            <a:r>
              <a:rPr lang="en-US" sz="2600" dirty="0">
                <a:solidFill>
                  <a:schemeClr val="bg1"/>
                </a:solidFill>
              </a:rPr>
              <a:t>Collaboration with Sarah Maynard</a:t>
            </a:r>
          </a:p>
          <a:p>
            <a:endParaRPr lang="en-US" sz="2600" dirty="0">
              <a:solidFill>
                <a:schemeClr val="bg1"/>
              </a:solidFill>
            </a:endParaRPr>
          </a:p>
          <a:p>
            <a:r>
              <a:rPr lang="en-US" sz="2600" dirty="0">
                <a:solidFill>
                  <a:schemeClr val="bg1"/>
                </a:solidFill>
              </a:rPr>
              <a:t>Aim: Raising awareness about environmental destruction and animal suffering</a:t>
            </a:r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0256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FEF463D-EE6B-46FF-B7C7-74B09A96C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1A27B3A-460C-4100-99B5-817F25979F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7089" y="1498602"/>
            <a:ext cx="4403345" cy="3940174"/>
            <a:chOff x="827089" y="1498602"/>
            <a:chExt cx="4403345" cy="3940174"/>
          </a:xfrm>
          <a:effectLst>
            <a:outerShdw blurRad="381000" dist="152400" dir="5400000" algn="ctr" rotWithShape="0">
              <a:srgbClr val="000000">
                <a:alpha val="10000"/>
              </a:srgb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5450488-7F33-43E4-B4DA-CAB50A1CC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7089" y="1498602"/>
              <a:ext cx="4403345" cy="3940174"/>
            </a:xfrm>
            <a:custGeom>
              <a:avLst/>
              <a:gdLst>
                <a:gd name="connsiteX0" fmla="*/ 0 w 5260975"/>
                <a:gd name="connsiteY0" fmla="*/ 0 h 4707593"/>
                <a:gd name="connsiteX1" fmla="*/ 5260975 w 5260975"/>
                <a:gd name="connsiteY1" fmla="*/ 0 h 4707593"/>
                <a:gd name="connsiteX2" fmla="*/ 5260975 w 5260975"/>
                <a:gd name="connsiteY2" fmla="*/ 3296937 h 4707593"/>
                <a:gd name="connsiteX3" fmla="*/ 5260975 w 5260975"/>
                <a:gd name="connsiteY3" fmla="*/ 3518571 h 4707593"/>
                <a:gd name="connsiteX4" fmla="*/ 5226504 w 5260975"/>
                <a:gd name="connsiteY4" fmla="*/ 3534000 h 4707593"/>
                <a:gd name="connsiteX5" fmla="*/ 5206341 w 5260975"/>
                <a:gd name="connsiteY5" fmla="*/ 3542065 h 4707593"/>
                <a:gd name="connsiteX6" fmla="*/ 5123287 w 5260975"/>
                <a:gd name="connsiteY6" fmla="*/ 3594010 h 4707593"/>
                <a:gd name="connsiteX7" fmla="*/ 5048107 w 5260975"/>
                <a:gd name="connsiteY7" fmla="*/ 3658244 h 4707593"/>
                <a:gd name="connsiteX8" fmla="*/ 4992899 w 5260975"/>
                <a:gd name="connsiteY8" fmla="*/ 3734479 h 4707593"/>
                <a:gd name="connsiteX9" fmla="*/ 4977440 w 5260975"/>
                <a:gd name="connsiteY9" fmla="*/ 3752627 h 4707593"/>
                <a:gd name="connsiteX10" fmla="*/ 4935194 w 5260975"/>
                <a:gd name="connsiteY10" fmla="*/ 3775382 h 4707593"/>
                <a:gd name="connsiteX11" fmla="*/ 4897844 w 5260975"/>
                <a:gd name="connsiteY11" fmla="*/ 3792472 h 4707593"/>
                <a:gd name="connsiteX12" fmla="*/ 4870767 w 5260975"/>
                <a:gd name="connsiteY12" fmla="*/ 3811388 h 4707593"/>
                <a:gd name="connsiteX13" fmla="*/ 4847917 w 5260975"/>
                <a:gd name="connsiteY13" fmla="*/ 3828767 h 4707593"/>
                <a:gd name="connsiteX14" fmla="*/ 4796163 w 5260975"/>
                <a:gd name="connsiteY14" fmla="*/ 3873702 h 4707593"/>
                <a:gd name="connsiteX15" fmla="*/ 4738843 w 5260975"/>
                <a:gd name="connsiteY15" fmla="*/ 3911628 h 4707593"/>
                <a:gd name="connsiteX16" fmla="*/ 4692755 w 5260975"/>
                <a:gd name="connsiteY16" fmla="*/ 3958099 h 4707593"/>
                <a:gd name="connsiteX17" fmla="*/ 4673744 w 5260975"/>
                <a:gd name="connsiteY17" fmla="*/ 3983255 h 4707593"/>
                <a:gd name="connsiteX18" fmla="*/ 4633801 w 5260975"/>
                <a:gd name="connsiteY18" fmla="*/ 4000442 h 4707593"/>
                <a:gd name="connsiteX19" fmla="*/ 4590499 w 5260975"/>
                <a:gd name="connsiteY19" fmla="*/ 4027326 h 4707593"/>
                <a:gd name="connsiteX20" fmla="*/ 4559773 w 5260975"/>
                <a:gd name="connsiteY20" fmla="*/ 4054018 h 4707593"/>
                <a:gd name="connsiteX21" fmla="*/ 4536059 w 5260975"/>
                <a:gd name="connsiteY21" fmla="*/ 4071877 h 4707593"/>
                <a:gd name="connsiteX22" fmla="*/ 4502550 w 5260975"/>
                <a:gd name="connsiteY22" fmla="*/ 4089832 h 4707593"/>
                <a:gd name="connsiteX23" fmla="*/ 4468944 w 5260975"/>
                <a:gd name="connsiteY23" fmla="*/ 4113356 h 4707593"/>
                <a:gd name="connsiteX24" fmla="*/ 4452623 w 5260975"/>
                <a:gd name="connsiteY24" fmla="*/ 4127854 h 4707593"/>
                <a:gd name="connsiteX25" fmla="*/ 4421032 w 5260975"/>
                <a:gd name="connsiteY25" fmla="*/ 4151953 h 4707593"/>
                <a:gd name="connsiteX26" fmla="*/ 4388483 w 5260975"/>
                <a:gd name="connsiteY26" fmla="*/ 4174421 h 4707593"/>
                <a:gd name="connsiteX27" fmla="*/ 4327321 w 5260975"/>
                <a:gd name="connsiteY27" fmla="*/ 4200153 h 4707593"/>
                <a:gd name="connsiteX28" fmla="*/ 4271633 w 5260975"/>
                <a:gd name="connsiteY28" fmla="*/ 4237983 h 4707593"/>
                <a:gd name="connsiteX29" fmla="*/ 4227465 w 5260975"/>
                <a:gd name="connsiteY29" fmla="*/ 4265635 h 4707593"/>
                <a:gd name="connsiteX30" fmla="*/ 4201733 w 5260975"/>
                <a:gd name="connsiteY30" fmla="*/ 4283783 h 4707593"/>
                <a:gd name="connsiteX31" fmla="*/ 4154494 w 5260975"/>
                <a:gd name="connsiteY31" fmla="*/ 4324301 h 4707593"/>
                <a:gd name="connsiteX32" fmla="*/ 4081234 w 5260975"/>
                <a:gd name="connsiteY32" fmla="*/ 4366931 h 4707593"/>
                <a:gd name="connsiteX33" fmla="*/ 4036971 w 5260975"/>
                <a:gd name="connsiteY33" fmla="*/ 4389975 h 4707593"/>
                <a:gd name="connsiteX34" fmla="*/ 3941725 w 5260975"/>
                <a:gd name="connsiteY34" fmla="*/ 4424733 h 4707593"/>
                <a:gd name="connsiteX35" fmla="*/ 3910999 w 5260975"/>
                <a:gd name="connsiteY35" fmla="*/ 4437119 h 4707593"/>
                <a:gd name="connsiteX36" fmla="*/ 3875859 w 5260975"/>
                <a:gd name="connsiteY36" fmla="*/ 4445280 h 4707593"/>
                <a:gd name="connsiteX37" fmla="*/ 3819401 w 5260975"/>
                <a:gd name="connsiteY37" fmla="*/ 4464579 h 4707593"/>
                <a:gd name="connsiteX38" fmla="*/ 3709176 w 5260975"/>
                <a:gd name="connsiteY38" fmla="*/ 4497800 h 4707593"/>
                <a:gd name="connsiteX39" fmla="*/ 3684981 w 5260975"/>
                <a:gd name="connsiteY39" fmla="*/ 4502889 h 4707593"/>
                <a:gd name="connsiteX40" fmla="*/ 3623338 w 5260975"/>
                <a:gd name="connsiteY40" fmla="*/ 4524300 h 4707593"/>
                <a:gd name="connsiteX41" fmla="*/ 3586373 w 5260975"/>
                <a:gd name="connsiteY41" fmla="*/ 4538702 h 4707593"/>
                <a:gd name="connsiteX42" fmla="*/ 3555743 w 5260975"/>
                <a:gd name="connsiteY42" fmla="*/ 4546960 h 4707593"/>
                <a:gd name="connsiteX43" fmla="*/ 3528667 w 5260975"/>
                <a:gd name="connsiteY43" fmla="*/ 4550801 h 4707593"/>
                <a:gd name="connsiteX44" fmla="*/ 3457424 w 5260975"/>
                <a:gd name="connsiteY44" fmla="*/ 4569811 h 4707593"/>
                <a:gd name="connsiteX45" fmla="*/ 3429003 w 5260975"/>
                <a:gd name="connsiteY45" fmla="*/ 4577301 h 4707593"/>
                <a:gd name="connsiteX46" fmla="*/ 3355264 w 5260975"/>
                <a:gd name="connsiteY46" fmla="*/ 4603033 h 4707593"/>
                <a:gd name="connsiteX47" fmla="*/ 3292757 w 5260975"/>
                <a:gd name="connsiteY47" fmla="*/ 4620027 h 4707593"/>
                <a:gd name="connsiteX48" fmla="*/ 3266643 w 5260975"/>
                <a:gd name="connsiteY48" fmla="*/ 4628188 h 4707593"/>
                <a:gd name="connsiteX49" fmla="*/ 3206921 w 5260975"/>
                <a:gd name="connsiteY49" fmla="*/ 4641823 h 4707593"/>
                <a:gd name="connsiteX50" fmla="*/ 3173123 w 5260975"/>
                <a:gd name="connsiteY50" fmla="*/ 4651425 h 4707593"/>
                <a:gd name="connsiteX51" fmla="*/ 3090646 w 5260975"/>
                <a:gd name="connsiteY51" fmla="*/ 4662274 h 4707593"/>
                <a:gd name="connsiteX52" fmla="*/ 3005480 w 5260975"/>
                <a:gd name="connsiteY52" fmla="*/ 4672739 h 4707593"/>
                <a:gd name="connsiteX53" fmla="*/ 2958721 w 5260975"/>
                <a:gd name="connsiteY53" fmla="*/ 4676196 h 4707593"/>
                <a:gd name="connsiteX54" fmla="*/ 2917915 w 5260975"/>
                <a:gd name="connsiteY54" fmla="*/ 4681670 h 4707593"/>
                <a:gd name="connsiteX55" fmla="*/ 2882389 w 5260975"/>
                <a:gd name="connsiteY55" fmla="*/ 4685126 h 4707593"/>
                <a:gd name="connsiteX56" fmla="*/ 2825837 w 5260975"/>
                <a:gd name="connsiteY56" fmla="*/ 4692135 h 4707593"/>
                <a:gd name="connsiteX57" fmla="*/ 2802313 w 5260975"/>
                <a:gd name="connsiteY57" fmla="*/ 4693960 h 4707593"/>
                <a:gd name="connsiteX58" fmla="*/ 2746816 w 5260975"/>
                <a:gd name="connsiteY58" fmla="*/ 4693863 h 4707593"/>
                <a:gd name="connsiteX59" fmla="*/ 2727517 w 5260975"/>
                <a:gd name="connsiteY59" fmla="*/ 4692903 h 4707593"/>
                <a:gd name="connsiteX60" fmla="*/ 2690359 w 5260975"/>
                <a:gd name="connsiteY60" fmla="*/ 4680997 h 4707593"/>
                <a:gd name="connsiteX61" fmla="*/ 2685943 w 5260975"/>
                <a:gd name="connsiteY61" fmla="*/ 4680133 h 4707593"/>
                <a:gd name="connsiteX62" fmla="*/ 2661554 w 5260975"/>
                <a:gd name="connsiteY62" fmla="*/ 4675428 h 4707593"/>
                <a:gd name="connsiteX63" fmla="*/ 2648208 w 5260975"/>
                <a:gd name="connsiteY63" fmla="*/ 4673892 h 4707593"/>
                <a:gd name="connsiteX64" fmla="*/ 2597512 w 5260975"/>
                <a:gd name="connsiteY64" fmla="*/ 4664099 h 4707593"/>
                <a:gd name="connsiteX65" fmla="*/ 2568324 w 5260975"/>
                <a:gd name="connsiteY65" fmla="*/ 4659490 h 4707593"/>
                <a:gd name="connsiteX66" fmla="*/ 2544704 w 5260975"/>
                <a:gd name="connsiteY66" fmla="*/ 4660162 h 4707593"/>
                <a:gd name="connsiteX67" fmla="*/ 2503225 w 5260975"/>
                <a:gd name="connsiteY67" fmla="*/ 4661026 h 4707593"/>
                <a:gd name="connsiteX68" fmla="*/ 2489975 w 5260975"/>
                <a:gd name="connsiteY68" fmla="*/ 4663235 h 4707593"/>
                <a:gd name="connsiteX69" fmla="*/ 2430061 w 5260975"/>
                <a:gd name="connsiteY69" fmla="*/ 4656897 h 4707593"/>
                <a:gd name="connsiteX70" fmla="*/ 2395880 w 5260975"/>
                <a:gd name="connsiteY70" fmla="*/ 4656417 h 4707593"/>
                <a:gd name="connsiteX71" fmla="*/ 2357378 w 5260975"/>
                <a:gd name="connsiteY71" fmla="*/ 4648544 h 4707593"/>
                <a:gd name="connsiteX72" fmla="*/ 2346145 w 5260975"/>
                <a:gd name="connsiteY72" fmla="*/ 4648928 h 4707593"/>
                <a:gd name="connsiteX73" fmla="*/ 2333567 w 5260975"/>
                <a:gd name="connsiteY73" fmla="*/ 4649600 h 4707593"/>
                <a:gd name="connsiteX74" fmla="*/ 2294968 w 5260975"/>
                <a:gd name="connsiteY74" fmla="*/ 4650177 h 4707593"/>
                <a:gd name="connsiteX75" fmla="*/ 2271540 w 5260975"/>
                <a:gd name="connsiteY75" fmla="*/ 4653057 h 4707593"/>
                <a:gd name="connsiteX76" fmla="*/ 2226895 w 5260975"/>
                <a:gd name="connsiteY76" fmla="*/ 4651329 h 4707593"/>
                <a:gd name="connsiteX77" fmla="*/ 2210379 w 5260975"/>
                <a:gd name="connsiteY77" fmla="*/ 4653825 h 4707593"/>
                <a:gd name="connsiteX78" fmla="*/ 2168613 w 5260975"/>
                <a:gd name="connsiteY78" fmla="*/ 4654113 h 4707593"/>
                <a:gd name="connsiteX79" fmla="*/ 2131167 w 5260975"/>
                <a:gd name="connsiteY79" fmla="*/ 4652673 h 4707593"/>
                <a:gd name="connsiteX80" fmla="*/ 2095065 w 5260975"/>
                <a:gd name="connsiteY80" fmla="*/ 4653441 h 4707593"/>
                <a:gd name="connsiteX81" fmla="*/ 2069237 w 5260975"/>
                <a:gd name="connsiteY81" fmla="*/ 4656609 h 4707593"/>
                <a:gd name="connsiteX82" fmla="*/ 2041201 w 5260975"/>
                <a:gd name="connsiteY82" fmla="*/ 4658529 h 4707593"/>
                <a:gd name="connsiteX83" fmla="*/ 1963909 w 5260975"/>
                <a:gd name="connsiteY83" fmla="*/ 4669955 h 4707593"/>
                <a:gd name="connsiteX84" fmla="*/ 1949603 w 5260975"/>
                <a:gd name="connsiteY84" fmla="*/ 4667171 h 4707593"/>
                <a:gd name="connsiteX85" fmla="*/ 1868373 w 5260975"/>
                <a:gd name="connsiteY85" fmla="*/ 4664578 h 4707593"/>
                <a:gd name="connsiteX86" fmla="*/ 1850707 w 5260975"/>
                <a:gd name="connsiteY86" fmla="*/ 4664771 h 4707593"/>
                <a:gd name="connsiteX87" fmla="*/ 1803275 w 5260975"/>
                <a:gd name="connsiteY87" fmla="*/ 4653441 h 4707593"/>
                <a:gd name="connsiteX88" fmla="*/ 1730112 w 5260975"/>
                <a:gd name="connsiteY88" fmla="*/ 4671396 h 4707593"/>
                <a:gd name="connsiteX89" fmla="*/ 1661652 w 5260975"/>
                <a:gd name="connsiteY89" fmla="*/ 4693863 h 4707593"/>
                <a:gd name="connsiteX90" fmla="*/ 1653011 w 5260975"/>
                <a:gd name="connsiteY90" fmla="*/ 4696744 h 4707593"/>
                <a:gd name="connsiteX91" fmla="*/ 1628431 w 5260975"/>
                <a:gd name="connsiteY91" fmla="*/ 4701641 h 4707593"/>
                <a:gd name="connsiteX92" fmla="*/ 1597995 w 5260975"/>
                <a:gd name="connsiteY92" fmla="*/ 4703369 h 4707593"/>
                <a:gd name="connsiteX93" fmla="*/ 1559396 w 5260975"/>
                <a:gd name="connsiteY93" fmla="*/ 4707593 h 4707593"/>
                <a:gd name="connsiteX94" fmla="*/ 1528480 w 5260975"/>
                <a:gd name="connsiteY94" fmla="*/ 4702312 h 4707593"/>
                <a:gd name="connsiteX95" fmla="*/ 1485272 w 5260975"/>
                <a:gd name="connsiteY95" fmla="*/ 4694439 h 4707593"/>
                <a:gd name="connsiteX96" fmla="*/ 1444562 w 5260975"/>
                <a:gd name="connsiteY96" fmla="*/ 4686950 h 4707593"/>
                <a:gd name="connsiteX97" fmla="*/ 1431696 w 5260975"/>
                <a:gd name="connsiteY97" fmla="*/ 4695783 h 4707593"/>
                <a:gd name="connsiteX98" fmla="*/ 1411821 w 5260975"/>
                <a:gd name="connsiteY98" fmla="*/ 4703464 h 4707593"/>
                <a:gd name="connsiteX99" fmla="*/ 1389738 w 5260975"/>
                <a:gd name="connsiteY99" fmla="*/ 4694247 h 4707593"/>
                <a:gd name="connsiteX100" fmla="*/ 1338081 w 5260975"/>
                <a:gd name="connsiteY100" fmla="*/ 4675141 h 4707593"/>
                <a:gd name="connsiteX101" fmla="*/ 1305436 w 5260975"/>
                <a:gd name="connsiteY101" fmla="*/ 4674276 h 4707593"/>
                <a:gd name="connsiteX102" fmla="*/ 1234481 w 5260975"/>
                <a:gd name="connsiteY102" fmla="*/ 4666115 h 4707593"/>
                <a:gd name="connsiteX103" fmla="*/ 1188106 w 5260975"/>
                <a:gd name="connsiteY103" fmla="*/ 4654497 h 4707593"/>
                <a:gd name="connsiteX104" fmla="*/ 1154790 w 5260975"/>
                <a:gd name="connsiteY104" fmla="*/ 4641343 h 4707593"/>
                <a:gd name="connsiteX105" fmla="*/ 1107069 w 5260975"/>
                <a:gd name="connsiteY105" fmla="*/ 4624156 h 4707593"/>
                <a:gd name="connsiteX106" fmla="*/ 1059158 w 5260975"/>
                <a:gd name="connsiteY106" fmla="*/ 4615227 h 4707593"/>
                <a:gd name="connsiteX107" fmla="*/ 1024496 w 5260975"/>
                <a:gd name="connsiteY107" fmla="*/ 4603993 h 4707593"/>
                <a:gd name="connsiteX108" fmla="*/ 982153 w 5260975"/>
                <a:gd name="connsiteY108" fmla="*/ 4596311 h 4707593"/>
                <a:gd name="connsiteX109" fmla="*/ 946628 w 5260975"/>
                <a:gd name="connsiteY109" fmla="*/ 4596024 h 4707593"/>
                <a:gd name="connsiteX110" fmla="*/ 890939 w 5260975"/>
                <a:gd name="connsiteY110" fmla="*/ 4597368 h 4707593"/>
                <a:gd name="connsiteX111" fmla="*/ 822769 w 5260975"/>
                <a:gd name="connsiteY111" fmla="*/ 4574133 h 4707593"/>
                <a:gd name="connsiteX112" fmla="*/ 795212 w 5260975"/>
                <a:gd name="connsiteY112" fmla="*/ 4568947 h 4707593"/>
                <a:gd name="connsiteX113" fmla="*/ 769288 w 5260975"/>
                <a:gd name="connsiteY113" fmla="*/ 4566547 h 4707593"/>
                <a:gd name="connsiteX114" fmla="*/ 714271 w 5260975"/>
                <a:gd name="connsiteY114" fmla="*/ 4551089 h 4707593"/>
                <a:gd name="connsiteX115" fmla="*/ 691900 w 5260975"/>
                <a:gd name="connsiteY115" fmla="*/ 4545999 h 4707593"/>
                <a:gd name="connsiteX116" fmla="*/ 660598 w 5260975"/>
                <a:gd name="connsiteY116" fmla="*/ 4546096 h 4707593"/>
                <a:gd name="connsiteX117" fmla="*/ 603662 w 5260975"/>
                <a:gd name="connsiteY117" fmla="*/ 4538991 h 4707593"/>
                <a:gd name="connsiteX118" fmla="*/ 546821 w 5260975"/>
                <a:gd name="connsiteY118" fmla="*/ 4518251 h 4707593"/>
                <a:gd name="connsiteX119" fmla="*/ 522721 w 5260975"/>
                <a:gd name="connsiteY119" fmla="*/ 4520267 h 4707593"/>
                <a:gd name="connsiteX120" fmla="*/ 514080 w 5260975"/>
                <a:gd name="connsiteY120" fmla="*/ 4519788 h 4707593"/>
                <a:gd name="connsiteX121" fmla="*/ 436404 w 5260975"/>
                <a:gd name="connsiteY121" fmla="*/ 4508361 h 4707593"/>
                <a:gd name="connsiteX122" fmla="*/ 428626 w 5260975"/>
                <a:gd name="connsiteY122" fmla="*/ 4507114 h 4707593"/>
                <a:gd name="connsiteX123" fmla="*/ 392141 w 5260975"/>
                <a:gd name="connsiteY123" fmla="*/ 4496936 h 4707593"/>
                <a:gd name="connsiteX124" fmla="*/ 300157 w 5260975"/>
                <a:gd name="connsiteY124" fmla="*/ 4490599 h 4707593"/>
                <a:gd name="connsiteX125" fmla="*/ 294493 w 5260975"/>
                <a:gd name="connsiteY125" fmla="*/ 4489831 h 4707593"/>
                <a:gd name="connsiteX126" fmla="*/ 263671 w 5260975"/>
                <a:gd name="connsiteY126" fmla="*/ 4494919 h 4707593"/>
                <a:gd name="connsiteX127" fmla="*/ 248406 w 5260975"/>
                <a:gd name="connsiteY127" fmla="*/ 4502121 h 4707593"/>
                <a:gd name="connsiteX128" fmla="*/ 224594 w 5260975"/>
                <a:gd name="connsiteY128" fmla="*/ 4509610 h 4707593"/>
                <a:gd name="connsiteX129" fmla="*/ 200398 w 5260975"/>
                <a:gd name="connsiteY129" fmla="*/ 4512395 h 4707593"/>
                <a:gd name="connsiteX130" fmla="*/ 159783 w 5260975"/>
                <a:gd name="connsiteY130" fmla="*/ 4501064 h 4707593"/>
                <a:gd name="connsiteX131" fmla="*/ 144997 w 5260975"/>
                <a:gd name="connsiteY131" fmla="*/ 4499912 h 4707593"/>
                <a:gd name="connsiteX132" fmla="*/ 112064 w 5260975"/>
                <a:gd name="connsiteY132" fmla="*/ 4494440 h 4707593"/>
                <a:gd name="connsiteX133" fmla="*/ 83259 w 5260975"/>
                <a:gd name="connsiteY133" fmla="*/ 4494824 h 4707593"/>
                <a:gd name="connsiteX134" fmla="*/ 60120 w 5260975"/>
                <a:gd name="connsiteY134" fmla="*/ 4503561 h 4707593"/>
                <a:gd name="connsiteX135" fmla="*/ 26514 w 5260975"/>
                <a:gd name="connsiteY135" fmla="*/ 4505289 h 4707593"/>
                <a:gd name="connsiteX136" fmla="*/ 4814 w 5260975"/>
                <a:gd name="connsiteY136" fmla="*/ 4498952 h 4707593"/>
                <a:gd name="connsiteX137" fmla="*/ 398 w 5260975"/>
                <a:gd name="connsiteY137" fmla="*/ 4498089 h 4707593"/>
                <a:gd name="connsiteX138" fmla="*/ 0 w 5260975"/>
                <a:gd name="connsiteY138" fmla="*/ 4498087 h 470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</a:cxnLst>
              <a:rect l="l" t="t" r="r" b="b"/>
              <a:pathLst>
                <a:path w="5260975" h="4707593">
                  <a:moveTo>
                    <a:pt x="0" y="0"/>
                  </a:moveTo>
                  <a:lnTo>
                    <a:pt x="5260975" y="0"/>
                  </a:lnTo>
                  <a:lnTo>
                    <a:pt x="5260975" y="3296937"/>
                  </a:lnTo>
                  <a:lnTo>
                    <a:pt x="5260975" y="3518571"/>
                  </a:lnTo>
                  <a:lnTo>
                    <a:pt x="5226504" y="3534000"/>
                  </a:lnTo>
                  <a:cubicBezTo>
                    <a:pt x="5219783" y="3536785"/>
                    <a:pt x="5212389" y="3538321"/>
                    <a:pt x="5206341" y="3542065"/>
                  </a:cubicBezTo>
                  <a:cubicBezTo>
                    <a:pt x="5178495" y="3559156"/>
                    <a:pt x="5151515" y="3577591"/>
                    <a:pt x="5123287" y="3594010"/>
                  </a:cubicBezTo>
                  <a:cubicBezTo>
                    <a:pt x="5094195" y="3611004"/>
                    <a:pt x="5068175" y="3631071"/>
                    <a:pt x="5048107" y="3658244"/>
                  </a:cubicBezTo>
                  <a:cubicBezTo>
                    <a:pt x="5029480" y="3683496"/>
                    <a:pt x="5011429" y="3709131"/>
                    <a:pt x="4992899" y="3734479"/>
                  </a:cubicBezTo>
                  <a:cubicBezTo>
                    <a:pt x="4988194" y="3740912"/>
                    <a:pt x="4983874" y="3748498"/>
                    <a:pt x="4977440" y="3752627"/>
                  </a:cubicBezTo>
                  <a:cubicBezTo>
                    <a:pt x="4964094" y="3761268"/>
                    <a:pt x="4949500" y="3768277"/>
                    <a:pt x="4935194" y="3775382"/>
                  </a:cubicBezTo>
                  <a:cubicBezTo>
                    <a:pt x="4922903" y="3781431"/>
                    <a:pt x="4909846" y="3785943"/>
                    <a:pt x="4897844" y="3792472"/>
                  </a:cubicBezTo>
                  <a:cubicBezTo>
                    <a:pt x="4888243" y="3797658"/>
                    <a:pt x="4879697" y="3804859"/>
                    <a:pt x="4870767" y="3811388"/>
                  </a:cubicBezTo>
                  <a:cubicBezTo>
                    <a:pt x="4862990" y="3817052"/>
                    <a:pt x="4854445" y="3821949"/>
                    <a:pt x="4847917" y="3828767"/>
                  </a:cubicBezTo>
                  <a:cubicBezTo>
                    <a:pt x="4831977" y="3845281"/>
                    <a:pt x="4815942" y="3861508"/>
                    <a:pt x="4796163" y="3873702"/>
                  </a:cubicBezTo>
                  <a:cubicBezTo>
                    <a:pt x="4776672" y="3885799"/>
                    <a:pt x="4758237" y="3899338"/>
                    <a:pt x="4738843" y="3911628"/>
                  </a:cubicBezTo>
                  <a:cubicBezTo>
                    <a:pt x="4719831" y="3923630"/>
                    <a:pt x="4702645" y="3936783"/>
                    <a:pt x="4692755" y="3958099"/>
                  </a:cubicBezTo>
                  <a:cubicBezTo>
                    <a:pt x="4688339" y="3967508"/>
                    <a:pt x="4682097" y="3977782"/>
                    <a:pt x="4673744" y="3983255"/>
                  </a:cubicBezTo>
                  <a:cubicBezTo>
                    <a:pt x="4661838" y="3991032"/>
                    <a:pt x="4646764" y="3993817"/>
                    <a:pt x="4633801" y="4000442"/>
                  </a:cubicBezTo>
                  <a:cubicBezTo>
                    <a:pt x="4618535" y="4008219"/>
                    <a:pt x="4600869" y="4014940"/>
                    <a:pt x="4590499" y="4027326"/>
                  </a:cubicBezTo>
                  <a:cubicBezTo>
                    <a:pt x="4581281" y="4038368"/>
                    <a:pt x="4571968" y="4047009"/>
                    <a:pt x="4559773" y="4054018"/>
                  </a:cubicBezTo>
                  <a:cubicBezTo>
                    <a:pt x="4551229" y="4058915"/>
                    <a:pt x="4544892" y="4067844"/>
                    <a:pt x="4536059" y="4071877"/>
                  </a:cubicBezTo>
                  <a:cubicBezTo>
                    <a:pt x="4524442" y="4077254"/>
                    <a:pt x="4512727" y="4081479"/>
                    <a:pt x="4502550" y="4089832"/>
                  </a:cubicBezTo>
                  <a:cubicBezTo>
                    <a:pt x="4491987" y="4098473"/>
                    <a:pt x="4479986" y="4105290"/>
                    <a:pt x="4468944" y="4113356"/>
                  </a:cubicBezTo>
                  <a:cubicBezTo>
                    <a:pt x="4463087" y="4117676"/>
                    <a:pt x="4458286" y="4123341"/>
                    <a:pt x="4452623" y="4127854"/>
                  </a:cubicBezTo>
                  <a:cubicBezTo>
                    <a:pt x="4442252" y="4136111"/>
                    <a:pt x="4431690" y="4144176"/>
                    <a:pt x="4421032" y="4151953"/>
                  </a:cubicBezTo>
                  <a:cubicBezTo>
                    <a:pt x="4410375" y="4159731"/>
                    <a:pt x="4400197" y="4168756"/>
                    <a:pt x="4388483" y="4174421"/>
                  </a:cubicBezTo>
                  <a:cubicBezTo>
                    <a:pt x="4368513" y="4184023"/>
                    <a:pt x="4346717" y="4189784"/>
                    <a:pt x="4327321" y="4200153"/>
                  </a:cubicBezTo>
                  <a:cubicBezTo>
                    <a:pt x="4307639" y="4210714"/>
                    <a:pt x="4289107" y="4223965"/>
                    <a:pt x="4271633" y="4237983"/>
                  </a:cubicBezTo>
                  <a:cubicBezTo>
                    <a:pt x="4257807" y="4249025"/>
                    <a:pt x="4244845" y="4259971"/>
                    <a:pt x="4227465" y="4265635"/>
                  </a:cubicBezTo>
                  <a:cubicBezTo>
                    <a:pt x="4217768" y="4268804"/>
                    <a:pt x="4207591" y="4275717"/>
                    <a:pt x="4201733" y="4283783"/>
                  </a:cubicBezTo>
                  <a:cubicBezTo>
                    <a:pt x="4189059" y="4301353"/>
                    <a:pt x="4172833" y="4313739"/>
                    <a:pt x="4154494" y="4324301"/>
                  </a:cubicBezTo>
                  <a:cubicBezTo>
                    <a:pt x="4130010" y="4338511"/>
                    <a:pt x="4105814" y="4353009"/>
                    <a:pt x="4081234" y="4366931"/>
                  </a:cubicBezTo>
                  <a:cubicBezTo>
                    <a:pt x="4066737" y="4375189"/>
                    <a:pt x="4052335" y="4383926"/>
                    <a:pt x="4036971" y="4389975"/>
                  </a:cubicBezTo>
                  <a:cubicBezTo>
                    <a:pt x="4005575" y="4402457"/>
                    <a:pt x="3973410" y="4413114"/>
                    <a:pt x="3941725" y="4424733"/>
                  </a:cubicBezTo>
                  <a:cubicBezTo>
                    <a:pt x="3931355" y="4428477"/>
                    <a:pt x="3921561" y="4433854"/>
                    <a:pt x="3910999" y="4437119"/>
                  </a:cubicBezTo>
                  <a:cubicBezTo>
                    <a:pt x="3899573" y="4440671"/>
                    <a:pt x="3887285" y="4441727"/>
                    <a:pt x="3875859" y="4445280"/>
                  </a:cubicBezTo>
                  <a:cubicBezTo>
                    <a:pt x="3856847" y="4451136"/>
                    <a:pt x="3838412" y="4458626"/>
                    <a:pt x="3819401" y="4464579"/>
                  </a:cubicBezTo>
                  <a:cubicBezTo>
                    <a:pt x="3782723" y="4476005"/>
                    <a:pt x="3745949" y="4486951"/>
                    <a:pt x="3709176" y="4497800"/>
                  </a:cubicBezTo>
                  <a:cubicBezTo>
                    <a:pt x="3701303" y="4500105"/>
                    <a:pt x="3692757" y="4500393"/>
                    <a:pt x="3684981" y="4502889"/>
                  </a:cubicBezTo>
                  <a:cubicBezTo>
                    <a:pt x="3664337" y="4509610"/>
                    <a:pt x="3643789" y="4516907"/>
                    <a:pt x="3623338" y="4524300"/>
                  </a:cubicBezTo>
                  <a:cubicBezTo>
                    <a:pt x="3610953" y="4528813"/>
                    <a:pt x="3598854" y="4534382"/>
                    <a:pt x="3586373" y="4538702"/>
                  </a:cubicBezTo>
                  <a:cubicBezTo>
                    <a:pt x="3576387" y="4542159"/>
                    <a:pt x="3566113" y="4544847"/>
                    <a:pt x="3555743" y="4546960"/>
                  </a:cubicBezTo>
                  <a:cubicBezTo>
                    <a:pt x="3546814" y="4548785"/>
                    <a:pt x="3537501" y="4548592"/>
                    <a:pt x="3528667" y="4550801"/>
                  </a:cubicBezTo>
                  <a:cubicBezTo>
                    <a:pt x="3504759" y="4556753"/>
                    <a:pt x="3481140" y="4563475"/>
                    <a:pt x="3457424" y="4569811"/>
                  </a:cubicBezTo>
                  <a:cubicBezTo>
                    <a:pt x="3447919" y="4572308"/>
                    <a:pt x="3438221" y="4574133"/>
                    <a:pt x="3429003" y="4577301"/>
                  </a:cubicBezTo>
                  <a:cubicBezTo>
                    <a:pt x="3404327" y="4585654"/>
                    <a:pt x="3380036" y="4595159"/>
                    <a:pt x="3355264" y="4603033"/>
                  </a:cubicBezTo>
                  <a:cubicBezTo>
                    <a:pt x="3334717" y="4609562"/>
                    <a:pt x="3313593" y="4614266"/>
                    <a:pt x="3292757" y="4620027"/>
                  </a:cubicBezTo>
                  <a:cubicBezTo>
                    <a:pt x="3283924" y="4622524"/>
                    <a:pt x="3275475" y="4626077"/>
                    <a:pt x="3266643" y="4628188"/>
                  </a:cubicBezTo>
                  <a:cubicBezTo>
                    <a:pt x="3246863" y="4632990"/>
                    <a:pt x="3226796" y="4637022"/>
                    <a:pt x="3206921" y="4641823"/>
                  </a:cubicBezTo>
                  <a:cubicBezTo>
                    <a:pt x="3195590" y="4644607"/>
                    <a:pt x="3184645" y="4649600"/>
                    <a:pt x="3173123" y="4651425"/>
                  </a:cubicBezTo>
                  <a:cubicBezTo>
                    <a:pt x="3145759" y="4655745"/>
                    <a:pt x="3118203" y="4658817"/>
                    <a:pt x="3090646" y="4662274"/>
                  </a:cubicBezTo>
                  <a:cubicBezTo>
                    <a:pt x="3062227" y="4665826"/>
                    <a:pt x="3033902" y="4669571"/>
                    <a:pt x="3005480" y="4672739"/>
                  </a:cubicBezTo>
                  <a:cubicBezTo>
                    <a:pt x="2989926" y="4674372"/>
                    <a:pt x="2974275" y="4674660"/>
                    <a:pt x="2958721" y="4676196"/>
                  </a:cubicBezTo>
                  <a:cubicBezTo>
                    <a:pt x="2945087" y="4677541"/>
                    <a:pt x="2931549" y="4680037"/>
                    <a:pt x="2917915" y="4681670"/>
                  </a:cubicBezTo>
                  <a:cubicBezTo>
                    <a:pt x="2906105" y="4683013"/>
                    <a:pt x="2894199" y="4683781"/>
                    <a:pt x="2882389" y="4685126"/>
                  </a:cubicBezTo>
                  <a:cubicBezTo>
                    <a:pt x="2863475" y="4687334"/>
                    <a:pt x="2844655" y="4689831"/>
                    <a:pt x="2825837" y="4692135"/>
                  </a:cubicBezTo>
                  <a:cubicBezTo>
                    <a:pt x="2817964" y="4692999"/>
                    <a:pt x="2809706" y="4695399"/>
                    <a:pt x="2802313" y="4693960"/>
                  </a:cubicBezTo>
                  <a:cubicBezTo>
                    <a:pt x="2783686" y="4690310"/>
                    <a:pt x="2765347" y="4691367"/>
                    <a:pt x="2746816" y="4693863"/>
                  </a:cubicBezTo>
                  <a:cubicBezTo>
                    <a:pt x="2740479" y="4694728"/>
                    <a:pt x="2733662" y="4694535"/>
                    <a:pt x="2727517" y="4692903"/>
                  </a:cubicBezTo>
                  <a:cubicBezTo>
                    <a:pt x="2714939" y="4689638"/>
                    <a:pt x="2702745" y="4685029"/>
                    <a:pt x="2690359" y="4680997"/>
                  </a:cubicBezTo>
                  <a:cubicBezTo>
                    <a:pt x="2689014" y="4680517"/>
                    <a:pt x="2687382" y="4680421"/>
                    <a:pt x="2685943" y="4680133"/>
                  </a:cubicBezTo>
                  <a:cubicBezTo>
                    <a:pt x="2677781" y="4678500"/>
                    <a:pt x="2669717" y="4676868"/>
                    <a:pt x="2661554" y="4675428"/>
                  </a:cubicBezTo>
                  <a:cubicBezTo>
                    <a:pt x="2657138" y="4674660"/>
                    <a:pt x="2652625" y="4674564"/>
                    <a:pt x="2648208" y="4673892"/>
                  </a:cubicBezTo>
                  <a:cubicBezTo>
                    <a:pt x="2631118" y="4671203"/>
                    <a:pt x="2612299" y="4675716"/>
                    <a:pt x="2597512" y="4664099"/>
                  </a:cubicBezTo>
                  <a:cubicBezTo>
                    <a:pt x="2587911" y="4656609"/>
                    <a:pt x="2578597" y="4658338"/>
                    <a:pt x="2568324" y="4659490"/>
                  </a:cubicBezTo>
                  <a:cubicBezTo>
                    <a:pt x="2560547" y="4660354"/>
                    <a:pt x="2552577" y="4660065"/>
                    <a:pt x="2544704" y="4660162"/>
                  </a:cubicBezTo>
                  <a:cubicBezTo>
                    <a:pt x="2530878" y="4660449"/>
                    <a:pt x="2517052" y="4660546"/>
                    <a:pt x="2503225" y="4661026"/>
                  </a:cubicBezTo>
                  <a:cubicBezTo>
                    <a:pt x="2498808" y="4661218"/>
                    <a:pt x="2494297" y="4663619"/>
                    <a:pt x="2489975" y="4663235"/>
                  </a:cubicBezTo>
                  <a:cubicBezTo>
                    <a:pt x="2470004" y="4661410"/>
                    <a:pt x="2450033" y="4658529"/>
                    <a:pt x="2430061" y="4656897"/>
                  </a:cubicBezTo>
                  <a:cubicBezTo>
                    <a:pt x="2418732" y="4655938"/>
                    <a:pt x="2407114" y="4657761"/>
                    <a:pt x="2395880" y="4656417"/>
                  </a:cubicBezTo>
                  <a:cubicBezTo>
                    <a:pt x="2382919" y="4654881"/>
                    <a:pt x="2370245" y="4650945"/>
                    <a:pt x="2357378" y="4648544"/>
                  </a:cubicBezTo>
                  <a:cubicBezTo>
                    <a:pt x="2353826" y="4647872"/>
                    <a:pt x="2349889" y="4648736"/>
                    <a:pt x="2346145" y="4648928"/>
                  </a:cubicBezTo>
                  <a:cubicBezTo>
                    <a:pt x="2341920" y="4649120"/>
                    <a:pt x="2337791" y="4649504"/>
                    <a:pt x="2333567" y="4649600"/>
                  </a:cubicBezTo>
                  <a:cubicBezTo>
                    <a:pt x="2320700" y="4649793"/>
                    <a:pt x="2307835" y="4649504"/>
                    <a:pt x="2294968" y="4650177"/>
                  </a:cubicBezTo>
                  <a:cubicBezTo>
                    <a:pt x="2287095" y="4650561"/>
                    <a:pt x="2278839" y="4654497"/>
                    <a:pt x="2271540" y="4653057"/>
                  </a:cubicBezTo>
                  <a:cubicBezTo>
                    <a:pt x="2256659" y="4650272"/>
                    <a:pt x="2241776" y="4656513"/>
                    <a:pt x="2226895" y="4651329"/>
                  </a:cubicBezTo>
                  <a:cubicBezTo>
                    <a:pt x="2222285" y="4649793"/>
                    <a:pt x="2215948" y="4653633"/>
                    <a:pt x="2210379" y="4653825"/>
                  </a:cubicBezTo>
                  <a:cubicBezTo>
                    <a:pt x="2196457" y="4654305"/>
                    <a:pt x="2182535" y="4654209"/>
                    <a:pt x="2168613" y="4654113"/>
                  </a:cubicBezTo>
                  <a:cubicBezTo>
                    <a:pt x="2156131" y="4654017"/>
                    <a:pt x="2143168" y="4655361"/>
                    <a:pt x="2131167" y="4652673"/>
                  </a:cubicBezTo>
                  <a:cubicBezTo>
                    <a:pt x="2118588" y="4649793"/>
                    <a:pt x="2107259" y="4650177"/>
                    <a:pt x="2095065" y="4653441"/>
                  </a:cubicBezTo>
                  <a:cubicBezTo>
                    <a:pt x="2086711" y="4655649"/>
                    <a:pt x="2077878" y="4655938"/>
                    <a:pt x="2069237" y="4656609"/>
                  </a:cubicBezTo>
                  <a:cubicBezTo>
                    <a:pt x="2059924" y="4657377"/>
                    <a:pt x="2049650" y="4655361"/>
                    <a:pt x="2041201" y="4658529"/>
                  </a:cubicBezTo>
                  <a:cubicBezTo>
                    <a:pt x="2016044" y="4667939"/>
                    <a:pt x="1990216" y="4669955"/>
                    <a:pt x="1963909" y="4669955"/>
                  </a:cubicBezTo>
                  <a:cubicBezTo>
                    <a:pt x="1959107" y="4669955"/>
                    <a:pt x="1954210" y="4668612"/>
                    <a:pt x="1949603" y="4667171"/>
                  </a:cubicBezTo>
                  <a:cubicBezTo>
                    <a:pt x="1922717" y="4658529"/>
                    <a:pt x="1895737" y="4659297"/>
                    <a:pt x="1868373" y="4664578"/>
                  </a:cubicBezTo>
                  <a:cubicBezTo>
                    <a:pt x="1862708" y="4665731"/>
                    <a:pt x="1856372" y="4665923"/>
                    <a:pt x="1850707" y="4664771"/>
                  </a:cubicBezTo>
                  <a:cubicBezTo>
                    <a:pt x="1834768" y="4661410"/>
                    <a:pt x="1819309" y="4655841"/>
                    <a:pt x="1803275" y="4653441"/>
                  </a:cubicBezTo>
                  <a:cubicBezTo>
                    <a:pt x="1776775" y="4649504"/>
                    <a:pt x="1753828" y="4662754"/>
                    <a:pt x="1730112" y="4671396"/>
                  </a:cubicBezTo>
                  <a:cubicBezTo>
                    <a:pt x="1707548" y="4679557"/>
                    <a:pt x="1688345" y="4697992"/>
                    <a:pt x="1661652" y="4693863"/>
                  </a:cubicBezTo>
                  <a:cubicBezTo>
                    <a:pt x="1658965" y="4693479"/>
                    <a:pt x="1655988" y="4696071"/>
                    <a:pt x="1653011" y="4696744"/>
                  </a:cubicBezTo>
                  <a:cubicBezTo>
                    <a:pt x="1644850" y="4698568"/>
                    <a:pt x="1636689" y="4700776"/>
                    <a:pt x="1628431" y="4701641"/>
                  </a:cubicBezTo>
                  <a:cubicBezTo>
                    <a:pt x="1618350" y="4702793"/>
                    <a:pt x="1608076" y="4702409"/>
                    <a:pt x="1597995" y="4703369"/>
                  </a:cubicBezTo>
                  <a:cubicBezTo>
                    <a:pt x="1585032" y="4704521"/>
                    <a:pt x="1572263" y="4707593"/>
                    <a:pt x="1559396" y="4707593"/>
                  </a:cubicBezTo>
                  <a:cubicBezTo>
                    <a:pt x="1549026" y="4707593"/>
                    <a:pt x="1538753" y="4704041"/>
                    <a:pt x="1528480" y="4702312"/>
                  </a:cubicBezTo>
                  <a:cubicBezTo>
                    <a:pt x="1513981" y="4699912"/>
                    <a:pt x="1498042" y="4700584"/>
                    <a:pt x="1485272" y="4694439"/>
                  </a:cubicBezTo>
                  <a:cubicBezTo>
                    <a:pt x="1471639" y="4687910"/>
                    <a:pt x="1458676" y="4684934"/>
                    <a:pt x="1444562" y="4686950"/>
                  </a:cubicBezTo>
                  <a:cubicBezTo>
                    <a:pt x="1439857" y="4687622"/>
                    <a:pt x="1433808" y="4691655"/>
                    <a:pt x="1431696" y="4695783"/>
                  </a:cubicBezTo>
                  <a:cubicBezTo>
                    <a:pt x="1426991" y="4705001"/>
                    <a:pt x="1420559" y="4706634"/>
                    <a:pt x="1411821" y="4703464"/>
                  </a:cubicBezTo>
                  <a:cubicBezTo>
                    <a:pt x="1404236" y="4700776"/>
                    <a:pt x="1394922" y="4699432"/>
                    <a:pt x="1389738" y="4694247"/>
                  </a:cubicBezTo>
                  <a:cubicBezTo>
                    <a:pt x="1375047" y="4679557"/>
                    <a:pt x="1356324" y="4679077"/>
                    <a:pt x="1338081" y="4675141"/>
                  </a:cubicBezTo>
                  <a:cubicBezTo>
                    <a:pt x="1326945" y="4672739"/>
                    <a:pt x="1316574" y="4672644"/>
                    <a:pt x="1305436" y="4674276"/>
                  </a:cubicBezTo>
                  <a:cubicBezTo>
                    <a:pt x="1281241" y="4677925"/>
                    <a:pt x="1257717" y="4672739"/>
                    <a:pt x="1234481" y="4666115"/>
                  </a:cubicBezTo>
                  <a:cubicBezTo>
                    <a:pt x="1219118" y="4661698"/>
                    <a:pt x="1203372" y="4659010"/>
                    <a:pt x="1188106" y="4654497"/>
                  </a:cubicBezTo>
                  <a:cubicBezTo>
                    <a:pt x="1176680" y="4651041"/>
                    <a:pt x="1165255" y="4646912"/>
                    <a:pt x="1154790" y="4641343"/>
                  </a:cubicBezTo>
                  <a:cubicBezTo>
                    <a:pt x="1139618" y="4633181"/>
                    <a:pt x="1126369" y="4620891"/>
                    <a:pt x="1107069" y="4624156"/>
                  </a:cubicBezTo>
                  <a:cubicBezTo>
                    <a:pt x="1090074" y="4627036"/>
                    <a:pt x="1074713" y="4620988"/>
                    <a:pt x="1059158" y="4615227"/>
                  </a:cubicBezTo>
                  <a:cubicBezTo>
                    <a:pt x="1047732" y="4611002"/>
                    <a:pt x="1036308" y="4606681"/>
                    <a:pt x="1024496" y="4603993"/>
                  </a:cubicBezTo>
                  <a:cubicBezTo>
                    <a:pt x="1010478" y="4600824"/>
                    <a:pt x="994635" y="4602169"/>
                    <a:pt x="982153" y="4596311"/>
                  </a:cubicBezTo>
                  <a:cubicBezTo>
                    <a:pt x="969095" y="4590166"/>
                    <a:pt x="958246" y="4594295"/>
                    <a:pt x="946628" y="4596024"/>
                  </a:cubicBezTo>
                  <a:cubicBezTo>
                    <a:pt x="928097" y="4598712"/>
                    <a:pt x="909661" y="4603705"/>
                    <a:pt x="890939" y="4597368"/>
                  </a:cubicBezTo>
                  <a:cubicBezTo>
                    <a:pt x="868184" y="4589687"/>
                    <a:pt x="845620" y="4581430"/>
                    <a:pt x="822769" y="4574133"/>
                  </a:cubicBezTo>
                  <a:cubicBezTo>
                    <a:pt x="813934" y="4571347"/>
                    <a:pt x="804431" y="4570195"/>
                    <a:pt x="795212" y="4568947"/>
                  </a:cubicBezTo>
                  <a:cubicBezTo>
                    <a:pt x="786476" y="4567891"/>
                    <a:pt x="776010" y="4570579"/>
                    <a:pt x="769288" y="4566547"/>
                  </a:cubicBezTo>
                  <a:cubicBezTo>
                    <a:pt x="752005" y="4556178"/>
                    <a:pt x="734243" y="4551089"/>
                    <a:pt x="714271" y="4551089"/>
                  </a:cubicBezTo>
                  <a:cubicBezTo>
                    <a:pt x="706781" y="4551089"/>
                    <a:pt x="699484" y="4546768"/>
                    <a:pt x="691900" y="4545999"/>
                  </a:cubicBezTo>
                  <a:cubicBezTo>
                    <a:pt x="681529" y="4545040"/>
                    <a:pt x="669623" y="4542447"/>
                    <a:pt x="660598" y="4546096"/>
                  </a:cubicBezTo>
                  <a:cubicBezTo>
                    <a:pt x="639379" y="4554737"/>
                    <a:pt x="622193" y="4547536"/>
                    <a:pt x="603662" y="4538991"/>
                  </a:cubicBezTo>
                  <a:cubicBezTo>
                    <a:pt x="585418" y="4530541"/>
                    <a:pt x="566215" y="4523821"/>
                    <a:pt x="546821" y="4518251"/>
                  </a:cubicBezTo>
                  <a:cubicBezTo>
                    <a:pt x="539524" y="4516235"/>
                    <a:pt x="530787" y="4519596"/>
                    <a:pt x="522721" y="4520267"/>
                  </a:cubicBezTo>
                  <a:cubicBezTo>
                    <a:pt x="519840" y="4520460"/>
                    <a:pt x="516671" y="4520748"/>
                    <a:pt x="514080" y="4519788"/>
                  </a:cubicBezTo>
                  <a:cubicBezTo>
                    <a:pt x="489020" y="4510570"/>
                    <a:pt x="463575" y="4503561"/>
                    <a:pt x="436404" y="4508361"/>
                  </a:cubicBezTo>
                  <a:cubicBezTo>
                    <a:pt x="433908" y="4508842"/>
                    <a:pt x="431123" y="4507786"/>
                    <a:pt x="428626" y="4507114"/>
                  </a:cubicBezTo>
                  <a:cubicBezTo>
                    <a:pt x="416432" y="4503657"/>
                    <a:pt x="404526" y="4498184"/>
                    <a:pt x="392141" y="4496936"/>
                  </a:cubicBezTo>
                  <a:cubicBezTo>
                    <a:pt x="361608" y="4493864"/>
                    <a:pt x="330884" y="4492615"/>
                    <a:pt x="300157" y="4490599"/>
                  </a:cubicBezTo>
                  <a:cubicBezTo>
                    <a:pt x="298237" y="4490503"/>
                    <a:pt x="296221" y="4490503"/>
                    <a:pt x="294493" y="4489831"/>
                  </a:cubicBezTo>
                  <a:cubicBezTo>
                    <a:pt x="283163" y="4485702"/>
                    <a:pt x="273274" y="4487047"/>
                    <a:pt x="263671" y="4494919"/>
                  </a:cubicBezTo>
                  <a:cubicBezTo>
                    <a:pt x="259447" y="4498376"/>
                    <a:pt x="253686" y="4500200"/>
                    <a:pt x="248406" y="4502121"/>
                  </a:cubicBezTo>
                  <a:cubicBezTo>
                    <a:pt x="240628" y="4505002"/>
                    <a:pt x="232659" y="4507786"/>
                    <a:pt x="224594" y="4509610"/>
                  </a:cubicBezTo>
                  <a:cubicBezTo>
                    <a:pt x="216624" y="4511338"/>
                    <a:pt x="208079" y="4513738"/>
                    <a:pt x="200398" y="4512395"/>
                  </a:cubicBezTo>
                  <a:cubicBezTo>
                    <a:pt x="186572" y="4509994"/>
                    <a:pt x="173417" y="4504618"/>
                    <a:pt x="159783" y="4501064"/>
                  </a:cubicBezTo>
                  <a:cubicBezTo>
                    <a:pt x="155079" y="4499816"/>
                    <a:pt x="149893" y="4500009"/>
                    <a:pt x="144997" y="4499912"/>
                  </a:cubicBezTo>
                  <a:cubicBezTo>
                    <a:pt x="133763" y="4499625"/>
                    <a:pt x="122241" y="4502409"/>
                    <a:pt x="112064" y="4494440"/>
                  </a:cubicBezTo>
                  <a:cubicBezTo>
                    <a:pt x="102655" y="4486951"/>
                    <a:pt x="93148" y="4489158"/>
                    <a:pt x="83259" y="4494824"/>
                  </a:cubicBezTo>
                  <a:cubicBezTo>
                    <a:pt x="76154" y="4498857"/>
                    <a:pt x="68090" y="4502025"/>
                    <a:pt x="60120" y="4503561"/>
                  </a:cubicBezTo>
                  <a:cubicBezTo>
                    <a:pt x="49174" y="4505673"/>
                    <a:pt x="38324" y="4506538"/>
                    <a:pt x="26514" y="4505289"/>
                  </a:cubicBezTo>
                  <a:cubicBezTo>
                    <a:pt x="18161" y="4504425"/>
                    <a:pt x="11343" y="4504041"/>
                    <a:pt x="4814" y="4498952"/>
                  </a:cubicBezTo>
                  <a:cubicBezTo>
                    <a:pt x="3759" y="4498184"/>
                    <a:pt x="1839" y="4497992"/>
                    <a:pt x="398" y="4498089"/>
                  </a:cubicBezTo>
                  <a:lnTo>
                    <a:pt x="0" y="4498087"/>
                  </a:lnTo>
                  <a:close/>
                </a:path>
              </a:pathLst>
            </a:custGeom>
            <a:solidFill>
              <a:schemeClr val="tx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>
                    <a:alpha val="14000"/>
                  </a:schemeClr>
                </a:solidFill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E5154B2-BEF9-4C08-B6B1-9DED9F17C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7089" y="1498602"/>
              <a:ext cx="4403345" cy="3940174"/>
            </a:xfrm>
            <a:custGeom>
              <a:avLst/>
              <a:gdLst>
                <a:gd name="connsiteX0" fmla="*/ 0 w 5260975"/>
                <a:gd name="connsiteY0" fmla="*/ 0 h 4707593"/>
                <a:gd name="connsiteX1" fmla="*/ 5260975 w 5260975"/>
                <a:gd name="connsiteY1" fmla="*/ 0 h 4707593"/>
                <a:gd name="connsiteX2" fmla="*/ 5260975 w 5260975"/>
                <a:gd name="connsiteY2" fmla="*/ 3296937 h 4707593"/>
                <a:gd name="connsiteX3" fmla="*/ 5260975 w 5260975"/>
                <a:gd name="connsiteY3" fmla="*/ 3518571 h 4707593"/>
                <a:gd name="connsiteX4" fmla="*/ 5226504 w 5260975"/>
                <a:gd name="connsiteY4" fmla="*/ 3534000 h 4707593"/>
                <a:gd name="connsiteX5" fmla="*/ 5206341 w 5260975"/>
                <a:gd name="connsiteY5" fmla="*/ 3542065 h 4707593"/>
                <a:gd name="connsiteX6" fmla="*/ 5123287 w 5260975"/>
                <a:gd name="connsiteY6" fmla="*/ 3594010 h 4707593"/>
                <a:gd name="connsiteX7" fmla="*/ 5048107 w 5260975"/>
                <a:gd name="connsiteY7" fmla="*/ 3658244 h 4707593"/>
                <a:gd name="connsiteX8" fmla="*/ 4992899 w 5260975"/>
                <a:gd name="connsiteY8" fmla="*/ 3734479 h 4707593"/>
                <a:gd name="connsiteX9" fmla="*/ 4977440 w 5260975"/>
                <a:gd name="connsiteY9" fmla="*/ 3752627 h 4707593"/>
                <a:gd name="connsiteX10" fmla="*/ 4935194 w 5260975"/>
                <a:gd name="connsiteY10" fmla="*/ 3775382 h 4707593"/>
                <a:gd name="connsiteX11" fmla="*/ 4897844 w 5260975"/>
                <a:gd name="connsiteY11" fmla="*/ 3792472 h 4707593"/>
                <a:gd name="connsiteX12" fmla="*/ 4870767 w 5260975"/>
                <a:gd name="connsiteY12" fmla="*/ 3811388 h 4707593"/>
                <a:gd name="connsiteX13" fmla="*/ 4847917 w 5260975"/>
                <a:gd name="connsiteY13" fmla="*/ 3828767 h 4707593"/>
                <a:gd name="connsiteX14" fmla="*/ 4796163 w 5260975"/>
                <a:gd name="connsiteY14" fmla="*/ 3873702 h 4707593"/>
                <a:gd name="connsiteX15" fmla="*/ 4738843 w 5260975"/>
                <a:gd name="connsiteY15" fmla="*/ 3911628 h 4707593"/>
                <a:gd name="connsiteX16" fmla="*/ 4692755 w 5260975"/>
                <a:gd name="connsiteY16" fmla="*/ 3958099 h 4707593"/>
                <a:gd name="connsiteX17" fmla="*/ 4673744 w 5260975"/>
                <a:gd name="connsiteY17" fmla="*/ 3983255 h 4707593"/>
                <a:gd name="connsiteX18" fmla="*/ 4633801 w 5260975"/>
                <a:gd name="connsiteY18" fmla="*/ 4000442 h 4707593"/>
                <a:gd name="connsiteX19" fmla="*/ 4590499 w 5260975"/>
                <a:gd name="connsiteY19" fmla="*/ 4027326 h 4707593"/>
                <a:gd name="connsiteX20" fmla="*/ 4559773 w 5260975"/>
                <a:gd name="connsiteY20" fmla="*/ 4054018 h 4707593"/>
                <a:gd name="connsiteX21" fmla="*/ 4536059 w 5260975"/>
                <a:gd name="connsiteY21" fmla="*/ 4071877 h 4707593"/>
                <a:gd name="connsiteX22" fmla="*/ 4502550 w 5260975"/>
                <a:gd name="connsiteY22" fmla="*/ 4089832 h 4707593"/>
                <a:gd name="connsiteX23" fmla="*/ 4468944 w 5260975"/>
                <a:gd name="connsiteY23" fmla="*/ 4113356 h 4707593"/>
                <a:gd name="connsiteX24" fmla="*/ 4452623 w 5260975"/>
                <a:gd name="connsiteY24" fmla="*/ 4127854 h 4707593"/>
                <a:gd name="connsiteX25" fmla="*/ 4421032 w 5260975"/>
                <a:gd name="connsiteY25" fmla="*/ 4151953 h 4707593"/>
                <a:gd name="connsiteX26" fmla="*/ 4388483 w 5260975"/>
                <a:gd name="connsiteY26" fmla="*/ 4174421 h 4707593"/>
                <a:gd name="connsiteX27" fmla="*/ 4327321 w 5260975"/>
                <a:gd name="connsiteY27" fmla="*/ 4200153 h 4707593"/>
                <a:gd name="connsiteX28" fmla="*/ 4271633 w 5260975"/>
                <a:gd name="connsiteY28" fmla="*/ 4237983 h 4707593"/>
                <a:gd name="connsiteX29" fmla="*/ 4227465 w 5260975"/>
                <a:gd name="connsiteY29" fmla="*/ 4265635 h 4707593"/>
                <a:gd name="connsiteX30" fmla="*/ 4201733 w 5260975"/>
                <a:gd name="connsiteY30" fmla="*/ 4283783 h 4707593"/>
                <a:gd name="connsiteX31" fmla="*/ 4154494 w 5260975"/>
                <a:gd name="connsiteY31" fmla="*/ 4324301 h 4707593"/>
                <a:gd name="connsiteX32" fmla="*/ 4081234 w 5260975"/>
                <a:gd name="connsiteY32" fmla="*/ 4366931 h 4707593"/>
                <a:gd name="connsiteX33" fmla="*/ 4036971 w 5260975"/>
                <a:gd name="connsiteY33" fmla="*/ 4389975 h 4707593"/>
                <a:gd name="connsiteX34" fmla="*/ 3941725 w 5260975"/>
                <a:gd name="connsiteY34" fmla="*/ 4424733 h 4707593"/>
                <a:gd name="connsiteX35" fmla="*/ 3910999 w 5260975"/>
                <a:gd name="connsiteY35" fmla="*/ 4437119 h 4707593"/>
                <a:gd name="connsiteX36" fmla="*/ 3875859 w 5260975"/>
                <a:gd name="connsiteY36" fmla="*/ 4445280 h 4707593"/>
                <a:gd name="connsiteX37" fmla="*/ 3819401 w 5260975"/>
                <a:gd name="connsiteY37" fmla="*/ 4464579 h 4707593"/>
                <a:gd name="connsiteX38" fmla="*/ 3709176 w 5260975"/>
                <a:gd name="connsiteY38" fmla="*/ 4497800 h 4707593"/>
                <a:gd name="connsiteX39" fmla="*/ 3684981 w 5260975"/>
                <a:gd name="connsiteY39" fmla="*/ 4502889 h 4707593"/>
                <a:gd name="connsiteX40" fmla="*/ 3623338 w 5260975"/>
                <a:gd name="connsiteY40" fmla="*/ 4524300 h 4707593"/>
                <a:gd name="connsiteX41" fmla="*/ 3586373 w 5260975"/>
                <a:gd name="connsiteY41" fmla="*/ 4538702 h 4707593"/>
                <a:gd name="connsiteX42" fmla="*/ 3555743 w 5260975"/>
                <a:gd name="connsiteY42" fmla="*/ 4546960 h 4707593"/>
                <a:gd name="connsiteX43" fmla="*/ 3528667 w 5260975"/>
                <a:gd name="connsiteY43" fmla="*/ 4550801 h 4707593"/>
                <a:gd name="connsiteX44" fmla="*/ 3457424 w 5260975"/>
                <a:gd name="connsiteY44" fmla="*/ 4569811 h 4707593"/>
                <a:gd name="connsiteX45" fmla="*/ 3429003 w 5260975"/>
                <a:gd name="connsiteY45" fmla="*/ 4577301 h 4707593"/>
                <a:gd name="connsiteX46" fmla="*/ 3355264 w 5260975"/>
                <a:gd name="connsiteY46" fmla="*/ 4603033 h 4707593"/>
                <a:gd name="connsiteX47" fmla="*/ 3292757 w 5260975"/>
                <a:gd name="connsiteY47" fmla="*/ 4620027 h 4707593"/>
                <a:gd name="connsiteX48" fmla="*/ 3266643 w 5260975"/>
                <a:gd name="connsiteY48" fmla="*/ 4628188 h 4707593"/>
                <a:gd name="connsiteX49" fmla="*/ 3206921 w 5260975"/>
                <a:gd name="connsiteY49" fmla="*/ 4641823 h 4707593"/>
                <a:gd name="connsiteX50" fmla="*/ 3173123 w 5260975"/>
                <a:gd name="connsiteY50" fmla="*/ 4651425 h 4707593"/>
                <a:gd name="connsiteX51" fmla="*/ 3090646 w 5260975"/>
                <a:gd name="connsiteY51" fmla="*/ 4662274 h 4707593"/>
                <a:gd name="connsiteX52" fmla="*/ 3005480 w 5260975"/>
                <a:gd name="connsiteY52" fmla="*/ 4672739 h 4707593"/>
                <a:gd name="connsiteX53" fmla="*/ 2958721 w 5260975"/>
                <a:gd name="connsiteY53" fmla="*/ 4676196 h 4707593"/>
                <a:gd name="connsiteX54" fmla="*/ 2917915 w 5260975"/>
                <a:gd name="connsiteY54" fmla="*/ 4681670 h 4707593"/>
                <a:gd name="connsiteX55" fmla="*/ 2882389 w 5260975"/>
                <a:gd name="connsiteY55" fmla="*/ 4685126 h 4707593"/>
                <a:gd name="connsiteX56" fmla="*/ 2825837 w 5260975"/>
                <a:gd name="connsiteY56" fmla="*/ 4692135 h 4707593"/>
                <a:gd name="connsiteX57" fmla="*/ 2802313 w 5260975"/>
                <a:gd name="connsiteY57" fmla="*/ 4693960 h 4707593"/>
                <a:gd name="connsiteX58" fmla="*/ 2746816 w 5260975"/>
                <a:gd name="connsiteY58" fmla="*/ 4693863 h 4707593"/>
                <a:gd name="connsiteX59" fmla="*/ 2727517 w 5260975"/>
                <a:gd name="connsiteY59" fmla="*/ 4692903 h 4707593"/>
                <a:gd name="connsiteX60" fmla="*/ 2690359 w 5260975"/>
                <a:gd name="connsiteY60" fmla="*/ 4680997 h 4707593"/>
                <a:gd name="connsiteX61" fmla="*/ 2685943 w 5260975"/>
                <a:gd name="connsiteY61" fmla="*/ 4680133 h 4707593"/>
                <a:gd name="connsiteX62" fmla="*/ 2661554 w 5260975"/>
                <a:gd name="connsiteY62" fmla="*/ 4675428 h 4707593"/>
                <a:gd name="connsiteX63" fmla="*/ 2648208 w 5260975"/>
                <a:gd name="connsiteY63" fmla="*/ 4673892 h 4707593"/>
                <a:gd name="connsiteX64" fmla="*/ 2597512 w 5260975"/>
                <a:gd name="connsiteY64" fmla="*/ 4664099 h 4707593"/>
                <a:gd name="connsiteX65" fmla="*/ 2568324 w 5260975"/>
                <a:gd name="connsiteY65" fmla="*/ 4659490 h 4707593"/>
                <a:gd name="connsiteX66" fmla="*/ 2544704 w 5260975"/>
                <a:gd name="connsiteY66" fmla="*/ 4660162 h 4707593"/>
                <a:gd name="connsiteX67" fmla="*/ 2503225 w 5260975"/>
                <a:gd name="connsiteY67" fmla="*/ 4661026 h 4707593"/>
                <a:gd name="connsiteX68" fmla="*/ 2489975 w 5260975"/>
                <a:gd name="connsiteY68" fmla="*/ 4663235 h 4707593"/>
                <a:gd name="connsiteX69" fmla="*/ 2430061 w 5260975"/>
                <a:gd name="connsiteY69" fmla="*/ 4656897 h 4707593"/>
                <a:gd name="connsiteX70" fmla="*/ 2395880 w 5260975"/>
                <a:gd name="connsiteY70" fmla="*/ 4656417 h 4707593"/>
                <a:gd name="connsiteX71" fmla="*/ 2357378 w 5260975"/>
                <a:gd name="connsiteY71" fmla="*/ 4648544 h 4707593"/>
                <a:gd name="connsiteX72" fmla="*/ 2346145 w 5260975"/>
                <a:gd name="connsiteY72" fmla="*/ 4648928 h 4707593"/>
                <a:gd name="connsiteX73" fmla="*/ 2333567 w 5260975"/>
                <a:gd name="connsiteY73" fmla="*/ 4649600 h 4707593"/>
                <a:gd name="connsiteX74" fmla="*/ 2294968 w 5260975"/>
                <a:gd name="connsiteY74" fmla="*/ 4650177 h 4707593"/>
                <a:gd name="connsiteX75" fmla="*/ 2271540 w 5260975"/>
                <a:gd name="connsiteY75" fmla="*/ 4653057 h 4707593"/>
                <a:gd name="connsiteX76" fmla="*/ 2226895 w 5260975"/>
                <a:gd name="connsiteY76" fmla="*/ 4651329 h 4707593"/>
                <a:gd name="connsiteX77" fmla="*/ 2210379 w 5260975"/>
                <a:gd name="connsiteY77" fmla="*/ 4653825 h 4707593"/>
                <a:gd name="connsiteX78" fmla="*/ 2168613 w 5260975"/>
                <a:gd name="connsiteY78" fmla="*/ 4654113 h 4707593"/>
                <a:gd name="connsiteX79" fmla="*/ 2131167 w 5260975"/>
                <a:gd name="connsiteY79" fmla="*/ 4652673 h 4707593"/>
                <a:gd name="connsiteX80" fmla="*/ 2095065 w 5260975"/>
                <a:gd name="connsiteY80" fmla="*/ 4653441 h 4707593"/>
                <a:gd name="connsiteX81" fmla="*/ 2069237 w 5260975"/>
                <a:gd name="connsiteY81" fmla="*/ 4656609 h 4707593"/>
                <a:gd name="connsiteX82" fmla="*/ 2041201 w 5260975"/>
                <a:gd name="connsiteY82" fmla="*/ 4658529 h 4707593"/>
                <a:gd name="connsiteX83" fmla="*/ 1963909 w 5260975"/>
                <a:gd name="connsiteY83" fmla="*/ 4669955 h 4707593"/>
                <a:gd name="connsiteX84" fmla="*/ 1949603 w 5260975"/>
                <a:gd name="connsiteY84" fmla="*/ 4667171 h 4707593"/>
                <a:gd name="connsiteX85" fmla="*/ 1868373 w 5260975"/>
                <a:gd name="connsiteY85" fmla="*/ 4664578 h 4707593"/>
                <a:gd name="connsiteX86" fmla="*/ 1850707 w 5260975"/>
                <a:gd name="connsiteY86" fmla="*/ 4664771 h 4707593"/>
                <a:gd name="connsiteX87" fmla="*/ 1803275 w 5260975"/>
                <a:gd name="connsiteY87" fmla="*/ 4653441 h 4707593"/>
                <a:gd name="connsiteX88" fmla="*/ 1730112 w 5260975"/>
                <a:gd name="connsiteY88" fmla="*/ 4671396 h 4707593"/>
                <a:gd name="connsiteX89" fmla="*/ 1661652 w 5260975"/>
                <a:gd name="connsiteY89" fmla="*/ 4693863 h 4707593"/>
                <a:gd name="connsiteX90" fmla="*/ 1653011 w 5260975"/>
                <a:gd name="connsiteY90" fmla="*/ 4696744 h 4707593"/>
                <a:gd name="connsiteX91" fmla="*/ 1628431 w 5260975"/>
                <a:gd name="connsiteY91" fmla="*/ 4701641 h 4707593"/>
                <a:gd name="connsiteX92" fmla="*/ 1597995 w 5260975"/>
                <a:gd name="connsiteY92" fmla="*/ 4703369 h 4707593"/>
                <a:gd name="connsiteX93" fmla="*/ 1559396 w 5260975"/>
                <a:gd name="connsiteY93" fmla="*/ 4707593 h 4707593"/>
                <a:gd name="connsiteX94" fmla="*/ 1528480 w 5260975"/>
                <a:gd name="connsiteY94" fmla="*/ 4702312 h 4707593"/>
                <a:gd name="connsiteX95" fmla="*/ 1485272 w 5260975"/>
                <a:gd name="connsiteY95" fmla="*/ 4694439 h 4707593"/>
                <a:gd name="connsiteX96" fmla="*/ 1444562 w 5260975"/>
                <a:gd name="connsiteY96" fmla="*/ 4686950 h 4707593"/>
                <a:gd name="connsiteX97" fmla="*/ 1431696 w 5260975"/>
                <a:gd name="connsiteY97" fmla="*/ 4695783 h 4707593"/>
                <a:gd name="connsiteX98" fmla="*/ 1411821 w 5260975"/>
                <a:gd name="connsiteY98" fmla="*/ 4703464 h 4707593"/>
                <a:gd name="connsiteX99" fmla="*/ 1389738 w 5260975"/>
                <a:gd name="connsiteY99" fmla="*/ 4694247 h 4707593"/>
                <a:gd name="connsiteX100" fmla="*/ 1338081 w 5260975"/>
                <a:gd name="connsiteY100" fmla="*/ 4675141 h 4707593"/>
                <a:gd name="connsiteX101" fmla="*/ 1305436 w 5260975"/>
                <a:gd name="connsiteY101" fmla="*/ 4674276 h 4707593"/>
                <a:gd name="connsiteX102" fmla="*/ 1234481 w 5260975"/>
                <a:gd name="connsiteY102" fmla="*/ 4666115 h 4707593"/>
                <a:gd name="connsiteX103" fmla="*/ 1188106 w 5260975"/>
                <a:gd name="connsiteY103" fmla="*/ 4654497 h 4707593"/>
                <a:gd name="connsiteX104" fmla="*/ 1154790 w 5260975"/>
                <a:gd name="connsiteY104" fmla="*/ 4641343 h 4707593"/>
                <a:gd name="connsiteX105" fmla="*/ 1107069 w 5260975"/>
                <a:gd name="connsiteY105" fmla="*/ 4624156 h 4707593"/>
                <a:gd name="connsiteX106" fmla="*/ 1059158 w 5260975"/>
                <a:gd name="connsiteY106" fmla="*/ 4615227 h 4707593"/>
                <a:gd name="connsiteX107" fmla="*/ 1024496 w 5260975"/>
                <a:gd name="connsiteY107" fmla="*/ 4603993 h 4707593"/>
                <a:gd name="connsiteX108" fmla="*/ 982153 w 5260975"/>
                <a:gd name="connsiteY108" fmla="*/ 4596311 h 4707593"/>
                <a:gd name="connsiteX109" fmla="*/ 946628 w 5260975"/>
                <a:gd name="connsiteY109" fmla="*/ 4596024 h 4707593"/>
                <a:gd name="connsiteX110" fmla="*/ 890939 w 5260975"/>
                <a:gd name="connsiteY110" fmla="*/ 4597368 h 4707593"/>
                <a:gd name="connsiteX111" fmla="*/ 822769 w 5260975"/>
                <a:gd name="connsiteY111" fmla="*/ 4574133 h 4707593"/>
                <a:gd name="connsiteX112" fmla="*/ 795212 w 5260975"/>
                <a:gd name="connsiteY112" fmla="*/ 4568947 h 4707593"/>
                <a:gd name="connsiteX113" fmla="*/ 769288 w 5260975"/>
                <a:gd name="connsiteY113" fmla="*/ 4566547 h 4707593"/>
                <a:gd name="connsiteX114" fmla="*/ 714271 w 5260975"/>
                <a:gd name="connsiteY114" fmla="*/ 4551089 h 4707593"/>
                <a:gd name="connsiteX115" fmla="*/ 691900 w 5260975"/>
                <a:gd name="connsiteY115" fmla="*/ 4545999 h 4707593"/>
                <a:gd name="connsiteX116" fmla="*/ 660598 w 5260975"/>
                <a:gd name="connsiteY116" fmla="*/ 4546096 h 4707593"/>
                <a:gd name="connsiteX117" fmla="*/ 603662 w 5260975"/>
                <a:gd name="connsiteY117" fmla="*/ 4538991 h 4707593"/>
                <a:gd name="connsiteX118" fmla="*/ 546821 w 5260975"/>
                <a:gd name="connsiteY118" fmla="*/ 4518251 h 4707593"/>
                <a:gd name="connsiteX119" fmla="*/ 522721 w 5260975"/>
                <a:gd name="connsiteY119" fmla="*/ 4520267 h 4707593"/>
                <a:gd name="connsiteX120" fmla="*/ 514080 w 5260975"/>
                <a:gd name="connsiteY120" fmla="*/ 4519788 h 4707593"/>
                <a:gd name="connsiteX121" fmla="*/ 436404 w 5260975"/>
                <a:gd name="connsiteY121" fmla="*/ 4508361 h 4707593"/>
                <a:gd name="connsiteX122" fmla="*/ 428626 w 5260975"/>
                <a:gd name="connsiteY122" fmla="*/ 4507114 h 4707593"/>
                <a:gd name="connsiteX123" fmla="*/ 392141 w 5260975"/>
                <a:gd name="connsiteY123" fmla="*/ 4496936 h 4707593"/>
                <a:gd name="connsiteX124" fmla="*/ 300157 w 5260975"/>
                <a:gd name="connsiteY124" fmla="*/ 4490599 h 4707593"/>
                <a:gd name="connsiteX125" fmla="*/ 294493 w 5260975"/>
                <a:gd name="connsiteY125" fmla="*/ 4489831 h 4707593"/>
                <a:gd name="connsiteX126" fmla="*/ 263671 w 5260975"/>
                <a:gd name="connsiteY126" fmla="*/ 4494919 h 4707593"/>
                <a:gd name="connsiteX127" fmla="*/ 248406 w 5260975"/>
                <a:gd name="connsiteY127" fmla="*/ 4502121 h 4707593"/>
                <a:gd name="connsiteX128" fmla="*/ 224594 w 5260975"/>
                <a:gd name="connsiteY128" fmla="*/ 4509610 h 4707593"/>
                <a:gd name="connsiteX129" fmla="*/ 200398 w 5260975"/>
                <a:gd name="connsiteY129" fmla="*/ 4512395 h 4707593"/>
                <a:gd name="connsiteX130" fmla="*/ 159783 w 5260975"/>
                <a:gd name="connsiteY130" fmla="*/ 4501064 h 4707593"/>
                <a:gd name="connsiteX131" fmla="*/ 144997 w 5260975"/>
                <a:gd name="connsiteY131" fmla="*/ 4499912 h 4707593"/>
                <a:gd name="connsiteX132" fmla="*/ 112064 w 5260975"/>
                <a:gd name="connsiteY132" fmla="*/ 4494440 h 4707593"/>
                <a:gd name="connsiteX133" fmla="*/ 83259 w 5260975"/>
                <a:gd name="connsiteY133" fmla="*/ 4494824 h 4707593"/>
                <a:gd name="connsiteX134" fmla="*/ 60120 w 5260975"/>
                <a:gd name="connsiteY134" fmla="*/ 4503561 h 4707593"/>
                <a:gd name="connsiteX135" fmla="*/ 26514 w 5260975"/>
                <a:gd name="connsiteY135" fmla="*/ 4505289 h 4707593"/>
                <a:gd name="connsiteX136" fmla="*/ 4814 w 5260975"/>
                <a:gd name="connsiteY136" fmla="*/ 4498952 h 4707593"/>
                <a:gd name="connsiteX137" fmla="*/ 398 w 5260975"/>
                <a:gd name="connsiteY137" fmla="*/ 4498089 h 4707593"/>
                <a:gd name="connsiteX138" fmla="*/ 0 w 5260975"/>
                <a:gd name="connsiteY138" fmla="*/ 4498087 h 470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</a:cxnLst>
              <a:rect l="l" t="t" r="r" b="b"/>
              <a:pathLst>
                <a:path w="5260975" h="4707593">
                  <a:moveTo>
                    <a:pt x="0" y="0"/>
                  </a:moveTo>
                  <a:lnTo>
                    <a:pt x="5260975" y="0"/>
                  </a:lnTo>
                  <a:lnTo>
                    <a:pt x="5260975" y="3296937"/>
                  </a:lnTo>
                  <a:lnTo>
                    <a:pt x="5260975" y="3518571"/>
                  </a:lnTo>
                  <a:lnTo>
                    <a:pt x="5226504" y="3534000"/>
                  </a:lnTo>
                  <a:cubicBezTo>
                    <a:pt x="5219783" y="3536785"/>
                    <a:pt x="5212389" y="3538321"/>
                    <a:pt x="5206341" y="3542065"/>
                  </a:cubicBezTo>
                  <a:cubicBezTo>
                    <a:pt x="5178495" y="3559156"/>
                    <a:pt x="5151515" y="3577591"/>
                    <a:pt x="5123287" y="3594010"/>
                  </a:cubicBezTo>
                  <a:cubicBezTo>
                    <a:pt x="5094195" y="3611004"/>
                    <a:pt x="5068175" y="3631071"/>
                    <a:pt x="5048107" y="3658244"/>
                  </a:cubicBezTo>
                  <a:cubicBezTo>
                    <a:pt x="5029480" y="3683496"/>
                    <a:pt x="5011429" y="3709131"/>
                    <a:pt x="4992899" y="3734479"/>
                  </a:cubicBezTo>
                  <a:cubicBezTo>
                    <a:pt x="4988194" y="3740912"/>
                    <a:pt x="4983874" y="3748498"/>
                    <a:pt x="4977440" y="3752627"/>
                  </a:cubicBezTo>
                  <a:cubicBezTo>
                    <a:pt x="4964094" y="3761268"/>
                    <a:pt x="4949500" y="3768277"/>
                    <a:pt x="4935194" y="3775382"/>
                  </a:cubicBezTo>
                  <a:cubicBezTo>
                    <a:pt x="4922903" y="3781431"/>
                    <a:pt x="4909846" y="3785943"/>
                    <a:pt x="4897844" y="3792472"/>
                  </a:cubicBezTo>
                  <a:cubicBezTo>
                    <a:pt x="4888243" y="3797658"/>
                    <a:pt x="4879697" y="3804859"/>
                    <a:pt x="4870767" y="3811388"/>
                  </a:cubicBezTo>
                  <a:cubicBezTo>
                    <a:pt x="4862990" y="3817052"/>
                    <a:pt x="4854445" y="3821949"/>
                    <a:pt x="4847917" y="3828767"/>
                  </a:cubicBezTo>
                  <a:cubicBezTo>
                    <a:pt x="4831977" y="3845281"/>
                    <a:pt x="4815942" y="3861508"/>
                    <a:pt x="4796163" y="3873702"/>
                  </a:cubicBezTo>
                  <a:cubicBezTo>
                    <a:pt x="4776672" y="3885799"/>
                    <a:pt x="4758237" y="3899338"/>
                    <a:pt x="4738843" y="3911628"/>
                  </a:cubicBezTo>
                  <a:cubicBezTo>
                    <a:pt x="4719831" y="3923630"/>
                    <a:pt x="4702645" y="3936783"/>
                    <a:pt x="4692755" y="3958099"/>
                  </a:cubicBezTo>
                  <a:cubicBezTo>
                    <a:pt x="4688339" y="3967508"/>
                    <a:pt x="4682097" y="3977782"/>
                    <a:pt x="4673744" y="3983255"/>
                  </a:cubicBezTo>
                  <a:cubicBezTo>
                    <a:pt x="4661838" y="3991032"/>
                    <a:pt x="4646764" y="3993817"/>
                    <a:pt x="4633801" y="4000442"/>
                  </a:cubicBezTo>
                  <a:cubicBezTo>
                    <a:pt x="4618535" y="4008219"/>
                    <a:pt x="4600869" y="4014940"/>
                    <a:pt x="4590499" y="4027326"/>
                  </a:cubicBezTo>
                  <a:cubicBezTo>
                    <a:pt x="4581281" y="4038368"/>
                    <a:pt x="4571968" y="4047009"/>
                    <a:pt x="4559773" y="4054018"/>
                  </a:cubicBezTo>
                  <a:cubicBezTo>
                    <a:pt x="4551229" y="4058915"/>
                    <a:pt x="4544892" y="4067844"/>
                    <a:pt x="4536059" y="4071877"/>
                  </a:cubicBezTo>
                  <a:cubicBezTo>
                    <a:pt x="4524442" y="4077254"/>
                    <a:pt x="4512727" y="4081479"/>
                    <a:pt x="4502550" y="4089832"/>
                  </a:cubicBezTo>
                  <a:cubicBezTo>
                    <a:pt x="4491987" y="4098473"/>
                    <a:pt x="4479986" y="4105290"/>
                    <a:pt x="4468944" y="4113356"/>
                  </a:cubicBezTo>
                  <a:cubicBezTo>
                    <a:pt x="4463087" y="4117676"/>
                    <a:pt x="4458286" y="4123341"/>
                    <a:pt x="4452623" y="4127854"/>
                  </a:cubicBezTo>
                  <a:cubicBezTo>
                    <a:pt x="4442252" y="4136111"/>
                    <a:pt x="4431690" y="4144176"/>
                    <a:pt x="4421032" y="4151953"/>
                  </a:cubicBezTo>
                  <a:cubicBezTo>
                    <a:pt x="4410375" y="4159731"/>
                    <a:pt x="4400197" y="4168756"/>
                    <a:pt x="4388483" y="4174421"/>
                  </a:cubicBezTo>
                  <a:cubicBezTo>
                    <a:pt x="4368513" y="4184023"/>
                    <a:pt x="4346717" y="4189784"/>
                    <a:pt x="4327321" y="4200153"/>
                  </a:cubicBezTo>
                  <a:cubicBezTo>
                    <a:pt x="4307639" y="4210714"/>
                    <a:pt x="4289107" y="4223965"/>
                    <a:pt x="4271633" y="4237983"/>
                  </a:cubicBezTo>
                  <a:cubicBezTo>
                    <a:pt x="4257807" y="4249025"/>
                    <a:pt x="4244845" y="4259971"/>
                    <a:pt x="4227465" y="4265635"/>
                  </a:cubicBezTo>
                  <a:cubicBezTo>
                    <a:pt x="4217768" y="4268804"/>
                    <a:pt x="4207591" y="4275717"/>
                    <a:pt x="4201733" y="4283783"/>
                  </a:cubicBezTo>
                  <a:cubicBezTo>
                    <a:pt x="4189059" y="4301353"/>
                    <a:pt x="4172833" y="4313739"/>
                    <a:pt x="4154494" y="4324301"/>
                  </a:cubicBezTo>
                  <a:cubicBezTo>
                    <a:pt x="4130010" y="4338511"/>
                    <a:pt x="4105814" y="4353009"/>
                    <a:pt x="4081234" y="4366931"/>
                  </a:cubicBezTo>
                  <a:cubicBezTo>
                    <a:pt x="4066737" y="4375189"/>
                    <a:pt x="4052335" y="4383926"/>
                    <a:pt x="4036971" y="4389975"/>
                  </a:cubicBezTo>
                  <a:cubicBezTo>
                    <a:pt x="4005575" y="4402457"/>
                    <a:pt x="3973410" y="4413114"/>
                    <a:pt x="3941725" y="4424733"/>
                  </a:cubicBezTo>
                  <a:cubicBezTo>
                    <a:pt x="3931355" y="4428477"/>
                    <a:pt x="3921561" y="4433854"/>
                    <a:pt x="3910999" y="4437119"/>
                  </a:cubicBezTo>
                  <a:cubicBezTo>
                    <a:pt x="3899573" y="4440671"/>
                    <a:pt x="3887285" y="4441727"/>
                    <a:pt x="3875859" y="4445280"/>
                  </a:cubicBezTo>
                  <a:cubicBezTo>
                    <a:pt x="3856847" y="4451136"/>
                    <a:pt x="3838412" y="4458626"/>
                    <a:pt x="3819401" y="4464579"/>
                  </a:cubicBezTo>
                  <a:cubicBezTo>
                    <a:pt x="3782723" y="4476005"/>
                    <a:pt x="3745949" y="4486951"/>
                    <a:pt x="3709176" y="4497800"/>
                  </a:cubicBezTo>
                  <a:cubicBezTo>
                    <a:pt x="3701303" y="4500105"/>
                    <a:pt x="3692757" y="4500393"/>
                    <a:pt x="3684981" y="4502889"/>
                  </a:cubicBezTo>
                  <a:cubicBezTo>
                    <a:pt x="3664337" y="4509610"/>
                    <a:pt x="3643789" y="4516907"/>
                    <a:pt x="3623338" y="4524300"/>
                  </a:cubicBezTo>
                  <a:cubicBezTo>
                    <a:pt x="3610953" y="4528813"/>
                    <a:pt x="3598854" y="4534382"/>
                    <a:pt x="3586373" y="4538702"/>
                  </a:cubicBezTo>
                  <a:cubicBezTo>
                    <a:pt x="3576387" y="4542159"/>
                    <a:pt x="3566113" y="4544847"/>
                    <a:pt x="3555743" y="4546960"/>
                  </a:cubicBezTo>
                  <a:cubicBezTo>
                    <a:pt x="3546814" y="4548785"/>
                    <a:pt x="3537501" y="4548592"/>
                    <a:pt x="3528667" y="4550801"/>
                  </a:cubicBezTo>
                  <a:cubicBezTo>
                    <a:pt x="3504759" y="4556753"/>
                    <a:pt x="3481140" y="4563475"/>
                    <a:pt x="3457424" y="4569811"/>
                  </a:cubicBezTo>
                  <a:cubicBezTo>
                    <a:pt x="3447919" y="4572308"/>
                    <a:pt x="3438221" y="4574133"/>
                    <a:pt x="3429003" y="4577301"/>
                  </a:cubicBezTo>
                  <a:cubicBezTo>
                    <a:pt x="3404327" y="4585654"/>
                    <a:pt x="3380036" y="4595159"/>
                    <a:pt x="3355264" y="4603033"/>
                  </a:cubicBezTo>
                  <a:cubicBezTo>
                    <a:pt x="3334717" y="4609562"/>
                    <a:pt x="3313593" y="4614266"/>
                    <a:pt x="3292757" y="4620027"/>
                  </a:cubicBezTo>
                  <a:cubicBezTo>
                    <a:pt x="3283924" y="4622524"/>
                    <a:pt x="3275475" y="4626077"/>
                    <a:pt x="3266643" y="4628188"/>
                  </a:cubicBezTo>
                  <a:cubicBezTo>
                    <a:pt x="3246863" y="4632990"/>
                    <a:pt x="3226796" y="4637022"/>
                    <a:pt x="3206921" y="4641823"/>
                  </a:cubicBezTo>
                  <a:cubicBezTo>
                    <a:pt x="3195590" y="4644607"/>
                    <a:pt x="3184645" y="4649600"/>
                    <a:pt x="3173123" y="4651425"/>
                  </a:cubicBezTo>
                  <a:cubicBezTo>
                    <a:pt x="3145759" y="4655745"/>
                    <a:pt x="3118203" y="4658817"/>
                    <a:pt x="3090646" y="4662274"/>
                  </a:cubicBezTo>
                  <a:cubicBezTo>
                    <a:pt x="3062227" y="4665826"/>
                    <a:pt x="3033902" y="4669571"/>
                    <a:pt x="3005480" y="4672739"/>
                  </a:cubicBezTo>
                  <a:cubicBezTo>
                    <a:pt x="2989926" y="4674372"/>
                    <a:pt x="2974275" y="4674660"/>
                    <a:pt x="2958721" y="4676196"/>
                  </a:cubicBezTo>
                  <a:cubicBezTo>
                    <a:pt x="2945087" y="4677541"/>
                    <a:pt x="2931549" y="4680037"/>
                    <a:pt x="2917915" y="4681670"/>
                  </a:cubicBezTo>
                  <a:cubicBezTo>
                    <a:pt x="2906105" y="4683013"/>
                    <a:pt x="2894199" y="4683781"/>
                    <a:pt x="2882389" y="4685126"/>
                  </a:cubicBezTo>
                  <a:cubicBezTo>
                    <a:pt x="2863475" y="4687334"/>
                    <a:pt x="2844655" y="4689831"/>
                    <a:pt x="2825837" y="4692135"/>
                  </a:cubicBezTo>
                  <a:cubicBezTo>
                    <a:pt x="2817964" y="4692999"/>
                    <a:pt x="2809706" y="4695399"/>
                    <a:pt x="2802313" y="4693960"/>
                  </a:cubicBezTo>
                  <a:cubicBezTo>
                    <a:pt x="2783686" y="4690310"/>
                    <a:pt x="2765347" y="4691367"/>
                    <a:pt x="2746816" y="4693863"/>
                  </a:cubicBezTo>
                  <a:cubicBezTo>
                    <a:pt x="2740479" y="4694728"/>
                    <a:pt x="2733662" y="4694535"/>
                    <a:pt x="2727517" y="4692903"/>
                  </a:cubicBezTo>
                  <a:cubicBezTo>
                    <a:pt x="2714939" y="4689638"/>
                    <a:pt x="2702745" y="4685029"/>
                    <a:pt x="2690359" y="4680997"/>
                  </a:cubicBezTo>
                  <a:cubicBezTo>
                    <a:pt x="2689014" y="4680517"/>
                    <a:pt x="2687382" y="4680421"/>
                    <a:pt x="2685943" y="4680133"/>
                  </a:cubicBezTo>
                  <a:cubicBezTo>
                    <a:pt x="2677781" y="4678500"/>
                    <a:pt x="2669717" y="4676868"/>
                    <a:pt x="2661554" y="4675428"/>
                  </a:cubicBezTo>
                  <a:cubicBezTo>
                    <a:pt x="2657138" y="4674660"/>
                    <a:pt x="2652625" y="4674564"/>
                    <a:pt x="2648208" y="4673892"/>
                  </a:cubicBezTo>
                  <a:cubicBezTo>
                    <a:pt x="2631118" y="4671203"/>
                    <a:pt x="2612299" y="4675716"/>
                    <a:pt x="2597512" y="4664099"/>
                  </a:cubicBezTo>
                  <a:cubicBezTo>
                    <a:pt x="2587911" y="4656609"/>
                    <a:pt x="2578597" y="4658338"/>
                    <a:pt x="2568324" y="4659490"/>
                  </a:cubicBezTo>
                  <a:cubicBezTo>
                    <a:pt x="2560547" y="4660354"/>
                    <a:pt x="2552577" y="4660065"/>
                    <a:pt x="2544704" y="4660162"/>
                  </a:cubicBezTo>
                  <a:cubicBezTo>
                    <a:pt x="2530878" y="4660449"/>
                    <a:pt x="2517052" y="4660546"/>
                    <a:pt x="2503225" y="4661026"/>
                  </a:cubicBezTo>
                  <a:cubicBezTo>
                    <a:pt x="2498808" y="4661218"/>
                    <a:pt x="2494297" y="4663619"/>
                    <a:pt x="2489975" y="4663235"/>
                  </a:cubicBezTo>
                  <a:cubicBezTo>
                    <a:pt x="2470004" y="4661410"/>
                    <a:pt x="2450033" y="4658529"/>
                    <a:pt x="2430061" y="4656897"/>
                  </a:cubicBezTo>
                  <a:cubicBezTo>
                    <a:pt x="2418732" y="4655938"/>
                    <a:pt x="2407114" y="4657761"/>
                    <a:pt x="2395880" y="4656417"/>
                  </a:cubicBezTo>
                  <a:cubicBezTo>
                    <a:pt x="2382919" y="4654881"/>
                    <a:pt x="2370245" y="4650945"/>
                    <a:pt x="2357378" y="4648544"/>
                  </a:cubicBezTo>
                  <a:cubicBezTo>
                    <a:pt x="2353826" y="4647872"/>
                    <a:pt x="2349889" y="4648736"/>
                    <a:pt x="2346145" y="4648928"/>
                  </a:cubicBezTo>
                  <a:cubicBezTo>
                    <a:pt x="2341920" y="4649120"/>
                    <a:pt x="2337791" y="4649504"/>
                    <a:pt x="2333567" y="4649600"/>
                  </a:cubicBezTo>
                  <a:cubicBezTo>
                    <a:pt x="2320700" y="4649793"/>
                    <a:pt x="2307835" y="4649504"/>
                    <a:pt x="2294968" y="4650177"/>
                  </a:cubicBezTo>
                  <a:cubicBezTo>
                    <a:pt x="2287095" y="4650561"/>
                    <a:pt x="2278839" y="4654497"/>
                    <a:pt x="2271540" y="4653057"/>
                  </a:cubicBezTo>
                  <a:cubicBezTo>
                    <a:pt x="2256659" y="4650272"/>
                    <a:pt x="2241776" y="4656513"/>
                    <a:pt x="2226895" y="4651329"/>
                  </a:cubicBezTo>
                  <a:cubicBezTo>
                    <a:pt x="2222285" y="4649793"/>
                    <a:pt x="2215948" y="4653633"/>
                    <a:pt x="2210379" y="4653825"/>
                  </a:cubicBezTo>
                  <a:cubicBezTo>
                    <a:pt x="2196457" y="4654305"/>
                    <a:pt x="2182535" y="4654209"/>
                    <a:pt x="2168613" y="4654113"/>
                  </a:cubicBezTo>
                  <a:cubicBezTo>
                    <a:pt x="2156131" y="4654017"/>
                    <a:pt x="2143168" y="4655361"/>
                    <a:pt x="2131167" y="4652673"/>
                  </a:cubicBezTo>
                  <a:cubicBezTo>
                    <a:pt x="2118588" y="4649793"/>
                    <a:pt x="2107259" y="4650177"/>
                    <a:pt x="2095065" y="4653441"/>
                  </a:cubicBezTo>
                  <a:cubicBezTo>
                    <a:pt x="2086711" y="4655649"/>
                    <a:pt x="2077878" y="4655938"/>
                    <a:pt x="2069237" y="4656609"/>
                  </a:cubicBezTo>
                  <a:cubicBezTo>
                    <a:pt x="2059924" y="4657377"/>
                    <a:pt x="2049650" y="4655361"/>
                    <a:pt x="2041201" y="4658529"/>
                  </a:cubicBezTo>
                  <a:cubicBezTo>
                    <a:pt x="2016044" y="4667939"/>
                    <a:pt x="1990216" y="4669955"/>
                    <a:pt x="1963909" y="4669955"/>
                  </a:cubicBezTo>
                  <a:cubicBezTo>
                    <a:pt x="1959107" y="4669955"/>
                    <a:pt x="1954210" y="4668612"/>
                    <a:pt x="1949603" y="4667171"/>
                  </a:cubicBezTo>
                  <a:cubicBezTo>
                    <a:pt x="1922717" y="4658529"/>
                    <a:pt x="1895737" y="4659297"/>
                    <a:pt x="1868373" y="4664578"/>
                  </a:cubicBezTo>
                  <a:cubicBezTo>
                    <a:pt x="1862708" y="4665731"/>
                    <a:pt x="1856372" y="4665923"/>
                    <a:pt x="1850707" y="4664771"/>
                  </a:cubicBezTo>
                  <a:cubicBezTo>
                    <a:pt x="1834768" y="4661410"/>
                    <a:pt x="1819309" y="4655841"/>
                    <a:pt x="1803275" y="4653441"/>
                  </a:cubicBezTo>
                  <a:cubicBezTo>
                    <a:pt x="1776775" y="4649504"/>
                    <a:pt x="1753828" y="4662754"/>
                    <a:pt x="1730112" y="4671396"/>
                  </a:cubicBezTo>
                  <a:cubicBezTo>
                    <a:pt x="1707548" y="4679557"/>
                    <a:pt x="1688345" y="4697992"/>
                    <a:pt x="1661652" y="4693863"/>
                  </a:cubicBezTo>
                  <a:cubicBezTo>
                    <a:pt x="1658965" y="4693479"/>
                    <a:pt x="1655988" y="4696071"/>
                    <a:pt x="1653011" y="4696744"/>
                  </a:cubicBezTo>
                  <a:cubicBezTo>
                    <a:pt x="1644850" y="4698568"/>
                    <a:pt x="1636689" y="4700776"/>
                    <a:pt x="1628431" y="4701641"/>
                  </a:cubicBezTo>
                  <a:cubicBezTo>
                    <a:pt x="1618350" y="4702793"/>
                    <a:pt x="1608076" y="4702409"/>
                    <a:pt x="1597995" y="4703369"/>
                  </a:cubicBezTo>
                  <a:cubicBezTo>
                    <a:pt x="1585032" y="4704521"/>
                    <a:pt x="1572263" y="4707593"/>
                    <a:pt x="1559396" y="4707593"/>
                  </a:cubicBezTo>
                  <a:cubicBezTo>
                    <a:pt x="1549026" y="4707593"/>
                    <a:pt x="1538753" y="4704041"/>
                    <a:pt x="1528480" y="4702312"/>
                  </a:cubicBezTo>
                  <a:cubicBezTo>
                    <a:pt x="1513981" y="4699912"/>
                    <a:pt x="1498042" y="4700584"/>
                    <a:pt x="1485272" y="4694439"/>
                  </a:cubicBezTo>
                  <a:cubicBezTo>
                    <a:pt x="1471639" y="4687910"/>
                    <a:pt x="1458676" y="4684934"/>
                    <a:pt x="1444562" y="4686950"/>
                  </a:cubicBezTo>
                  <a:cubicBezTo>
                    <a:pt x="1439857" y="4687622"/>
                    <a:pt x="1433808" y="4691655"/>
                    <a:pt x="1431696" y="4695783"/>
                  </a:cubicBezTo>
                  <a:cubicBezTo>
                    <a:pt x="1426991" y="4705001"/>
                    <a:pt x="1420559" y="4706634"/>
                    <a:pt x="1411821" y="4703464"/>
                  </a:cubicBezTo>
                  <a:cubicBezTo>
                    <a:pt x="1404236" y="4700776"/>
                    <a:pt x="1394922" y="4699432"/>
                    <a:pt x="1389738" y="4694247"/>
                  </a:cubicBezTo>
                  <a:cubicBezTo>
                    <a:pt x="1375047" y="4679557"/>
                    <a:pt x="1356324" y="4679077"/>
                    <a:pt x="1338081" y="4675141"/>
                  </a:cubicBezTo>
                  <a:cubicBezTo>
                    <a:pt x="1326945" y="4672739"/>
                    <a:pt x="1316574" y="4672644"/>
                    <a:pt x="1305436" y="4674276"/>
                  </a:cubicBezTo>
                  <a:cubicBezTo>
                    <a:pt x="1281241" y="4677925"/>
                    <a:pt x="1257717" y="4672739"/>
                    <a:pt x="1234481" y="4666115"/>
                  </a:cubicBezTo>
                  <a:cubicBezTo>
                    <a:pt x="1219118" y="4661698"/>
                    <a:pt x="1203372" y="4659010"/>
                    <a:pt x="1188106" y="4654497"/>
                  </a:cubicBezTo>
                  <a:cubicBezTo>
                    <a:pt x="1176680" y="4651041"/>
                    <a:pt x="1165255" y="4646912"/>
                    <a:pt x="1154790" y="4641343"/>
                  </a:cubicBezTo>
                  <a:cubicBezTo>
                    <a:pt x="1139618" y="4633181"/>
                    <a:pt x="1126369" y="4620891"/>
                    <a:pt x="1107069" y="4624156"/>
                  </a:cubicBezTo>
                  <a:cubicBezTo>
                    <a:pt x="1090074" y="4627036"/>
                    <a:pt x="1074713" y="4620988"/>
                    <a:pt x="1059158" y="4615227"/>
                  </a:cubicBezTo>
                  <a:cubicBezTo>
                    <a:pt x="1047732" y="4611002"/>
                    <a:pt x="1036308" y="4606681"/>
                    <a:pt x="1024496" y="4603993"/>
                  </a:cubicBezTo>
                  <a:cubicBezTo>
                    <a:pt x="1010478" y="4600824"/>
                    <a:pt x="994635" y="4602169"/>
                    <a:pt x="982153" y="4596311"/>
                  </a:cubicBezTo>
                  <a:cubicBezTo>
                    <a:pt x="969095" y="4590166"/>
                    <a:pt x="958246" y="4594295"/>
                    <a:pt x="946628" y="4596024"/>
                  </a:cubicBezTo>
                  <a:cubicBezTo>
                    <a:pt x="928097" y="4598712"/>
                    <a:pt x="909661" y="4603705"/>
                    <a:pt x="890939" y="4597368"/>
                  </a:cubicBezTo>
                  <a:cubicBezTo>
                    <a:pt x="868184" y="4589687"/>
                    <a:pt x="845620" y="4581430"/>
                    <a:pt x="822769" y="4574133"/>
                  </a:cubicBezTo>
                  <a:cubicBezTo>
                    <a:pt x="813934" y="4571347"/>
                    <a:pt x="804431" y="4570195"/>
                    <a:pt x="795212" y="4568947"/>
                  </a:cubicBezTo>
                  <a:cubicBezTo>
                    <a:pt x="786476" y="4567891"/>
                    <a:pt x="776010" y="4570579"/>
                    <a:pt x="769288" y="4566547"/>
                  </a:cubicBezTo>
                  <a:cubicBezTo>
                    <a:pt x="752005" y="4556178"/>
                    <a:pt x="734243" y="4551089"/>
                    <a:pt x="714271" y="4551089"/>
                  </a:cubicBezTo>
                  <a:cubicBezTo>
                    <a:pt x="706781" y="4551089"/>
                    <a:pt x="699484" y="4546768"/>
                    <a:pt x="691900" y="4545999"/>
                  </a:cubicBezTo>
                  <a:cubicBezTo>
                    <a:pt x="681529" y="4545040"/>
                    <a:pt x="669623" y="4542447"/>
                    <a:pt x="660598" y="4546096"/>
                  </a:cubicBezTo>
                  <a:cubicBezTo>
                    <a:pt x="639379" y="4554737"/>
                    <a:pt x="622193" y="4547536"/>
                    <a:pt x="603662" y="4538991"/>
                  </a:cubicBezTo>
                  <a:cubicBezTo>
                    <a:pt x="585418" y="4530541"/>
                    <a:pt x="566215" y="4523821"/>
                    <a:pt x="546821" y="4518251"/>
                  </a:cubicBezTo>
                  <a:cubicBezTo>
                    <a:pt x="539524" y="4516235"/>
                    <a:pt x="530787" y="4519596"/>
                    <a:pt x="522721" y="4520267"/>
                  </a:cubicBezTo>
                  <a:cubicBezTo>
                    <a:pt x="519840" y="4520460"/>
                    <a:pt x="516671" y="4520748"/>
                    <a:pt x="514080" y="4519788"/>
                  </a:cubicBezTo>
                  <a:cubicBezTo>
                    <a:pt x="489020" y="4510570"/>
                    <a:pt x="463575" y="4503561"/>
                    <a:pt x="436404" y="4508361"/>
                  </a:cubicBezTo>
                  <a:cubicBezTo>
                    <a:pt x="433908" y="4508842"/>
                    <a:pt x="431123" y="4507786"/>
                    <a:pt x="428626" y="4507114"/>
                  </a:cubicBezTo>
                  <a:cubicBezTo>
                    <a:pt x="416432" y="4503657"/>
                    <a:pt x="404526" y="4498184"/>
                    <a:pt x="392141" y="4496936"/>
                  </a:cubicBezTo>
                  <a:cubicBezTo>
                    <a:pt x="361608" y="4493864"/>
                    <a:pt x="330884" y="4492615"/>
                    <a:pt x="300157" y="4490599"/>
                  </a:cubicBezTo>
                  <a:cubicBezTo>
                    <a:pt x="298237" y="4490503"/>
                    <a:pt x="296221" y="4490503"/>
                    <a:pt x="294493" y="4489831"/>
                  </a:cubicBezTo>
                  <a:cubicBezTo>
                    <a:pt x="283163" y="4485702"/>
                    <a:pt x="273274" y="4487047"/>
                    <a:pt x="263671" y="4494919"/>
                  </a:cubicBezTo>
                  <a:cubicBezTo>
                    <a:pt x="259447" y="4498376"/>
                    <a:pt x="253686" y="4500200"/>
                    <a:pt x="248406" y="4502121"/>
                  </a:cubicBezTo>
                  <a:cubicBezTo>
                    <a:pt x="240628" y="4505002"/>
                    <a:pt x="232659" y="4507786"/>
                    <a:pt x="224594" y="4509610"/>
                  </a:cubicBezTo>
                  <a:cubicBezTo>
                    <a:pt x="216624" y="4511338"/>
                    <a:pt x="208079" y="4513738"/>
                    <a:pt x="200398" y="4512395"/>
                  </a:cubicBezTo>
                  <a:cubicBezTo>
                    <a:pt x="186572" y="4509994"/>
                    <a:pt x="173417" y="4504618"/>
                    <a:pt x="159783" y="4501064"/>
                  </a:cubicBezTo>
                  <a:cubicBezTo>
                    <a:pt x="155079" y="4499816"/>
                    <a:pt x="149893" y="4500009"/>
                    <a:pt x="144997" y="4499912"/>
                  </a:cubicBezTo>
                  <a:cubicBezTo>
                    <a:pt x="133763" y="4499625"/>
                    <a:pt x="122241" y="4502409"/>
                    <a:pt x="112064" y="4494440"/>
                  </a:cubicBezTo>
                  <a:cubicBezTo>
                    <a:pt x="102655" y="4486951"/>
                    <a:pt x="93148" y="4489158"/>
                    <a:pt x="83259" y="4494824"/>
                  </a:cubicBezTo>
                  <a:cubicBezTo>
                    <a:pt x="76154" y="4498857"/>
                    <a:pt x="68090" y="4502025"/>
                    <a:pt x="60120" y="4503561"/>
                  </a:cubicBezTo>
                  <a:cubicBezTo>
                    <a:pt x="49174" y="4505673"/>
                    <a:pt x="38324" y="4506538"/>
                    <a:pt x="26514" y="4505289"/>
                  </a:cubicBezTo>
                  <a:cubicBezTo>
                    <a:pt x="18161" y="4504425"/>
                    <a:pt x="11343" y="4504041"/>
                    <a:pt x="4814" y="4498952"/>
                  </a:cubicBezTo>
                  <a:cubicBezTo>
                    <a:pt x="3759" y="4498184"/>
                    <a:pt x="1839" y="4497992"/>
                    <a:pt x="398" y="4498089"/>
                  </a:cubicBezTo>
                  <a:lnTo>
                    <a:pt x="0" y="4498087"/>
                  </a:lnTo>
                  <a:close/>
                </a:path>
              </a:pathLst>
            </a:custGeom>
            <a:solidFill>
              <a:schemeClr val="bg1">
                <a:alpha val="86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>
                    <a:alpha val="14000"/>
                  </a:schemeClr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7E46292-879C-9563-46EB-F06CC8D3E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8127" y="2023558"/>
            <a:ext cx="3521265" cy="2491292"/>
          </a:xfrm>
        </p:spPr>
        <p:txBody>
          <a:bodyPr anchor="t">
            <a:normAutofit/>
          </a:bodyPr>
          <a:lstStyle/>
          <a:p>
            <a:r>
              <a:rPr lang="en-US" sz="4000" b="0" i="0" u="none" strike="noStrike" dirty="0">
                <a:effectLst/>
                <a:latin typeface="-webkit-standard"/>
              </a:rPr>
              <a:t>Song Concepts</a:t>
            </a:r>
            <a:endParaRPr lang="en-US" sz="40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0B5ED20-499B-41E7-95BE-8BBD31314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7088" y="4258080"/>
            <a:ext cx="4403345" cy="1180695"/>
          </a:xfrm>
          <a:custGeom>
            <a:avLst/>
            <a:gdLst>
              <a:gd name="connsiteX0" fmla="*/ 5260975 w 5260975"/>
              <a:gd name="connsiteY0" fmla="*/ 0 h 1410656"/>
              <a:gd name="connsiteX1" fmla="*/ 5260975 w 5260975"/>
              <a:gd name="connsiteY1" fmla="*/ 221634 h 1410656"/>
              <a:gd name="connsiteX2" fmla="*/ 5226503 w 5260975"/>
              <a:gd name="connsiteY2" fmla="*/ 237063 h 1410656"/>
              <a:gd name="connsiteX3" fmla="*/ 5206341 w 5260975"/>
              <a:gd name="connsiteY3" fmla="*/ 245128 h 1410656"/>
              <a:gd name="connsiteX4" fmla="*/ 5123287 w 5260975"/>
              <a:gd name="connsiteY4" fmla="*/ 297073 h 1410656"/>
              <a:gd name="connsiteX5" fmla="*/ 5048107 w 5260975"/>
              <a:gd name="connsiteY5" fmla="*/ 361307 h 1410656"/>
              <a:gd name="connsiteX6" fmla="*/ 4992899 w 5260975"/>
              <a:gd name="connsiteY6" fmla="*/ 437542 h 1410656"/>
              <a:gd name="connsiteX7" fmla="*/ 4977440 w 5260975"/>
              <a:gd name="connsiteY7" fmla="*/ 455690 h 1410656"/>
              <a:gd name="connsiteX8" fmla="*/ 4935193 w 5260975"/>
              <a:gd name="connsiteY8" fmla="*/ 478445 h 1410656"/>
              <a:gd name="connsiteX9" fmla="*/ 4897844 w 5260975"/>
              <a:gd name="connsiteY9" fmla="*/ 495535 h 1410656"/>
              <a:gd name="connsiteX10" fmla="*/ 4870767 w 5260975"/>
              <a:gd name="connsiteY10" fmla="*/ 514451 h 1410656"/>
              <a:gd name="connsiteX11" fmla="*/ 4847916 w 5260975"/>
              <a:gd name="connsiteY11" fmla="*/ 531830 h 1410656"/>
              <a:gd name="connsiteX12" fmla="*/ 4796163 w 5260975"/>
              <a:gd name="connsiteY12" fmla="*/ 576765 h 1410656"/>
              <a:gd name="connsiteX13" fmla="*/ 4738843 w 5260975"/>
              <a:gd name="connsiteY13" fmla="*/ 614691 h 1410656"/>
              <a:gd name="connsiteX14" fmla="*/ 4692755 w 5260975"/>
              <a:gd name="connsiteY14" fmla="*/ 661162 h 1410656"/>
              <a:gd name="connsiteX15" fmla="*/ 4673744 w 5260975"/>
              <a:gd name="connsiteY15" fmla="*/ 686318 h 1410656"/>
              <a:gd name="connsiteX16" fmla="*/ 4633801 w 5260975"/>
              <a:gd name="connsiteY16" fmla="*/ 703505 h 1410656"/>
              <a:gd name="connsiteX17" fmla="*/ 4590499 w 5260975"/>
              <a:gd name="connsiteY17" fmla="*/ 730389 h 1410656"/>
              <a:gd name="connsiteX18" fmla="*/ 4559773 w 5260975"/>
              <a:gd name="connsiteY18" fmla="*/ 757081 h 1410656"/>
              <a:gd name="connsiteX19" fmla="*/ 4536059 w 5260975"/>
              <a:gd name="connsiteY19" fmla="*/ 774940 h 1410656"/>
              <a:gd name="connsiteX20" fmla="*/ 4502549 w 5260975"/>
              <a:gd name="connsiteY20" fmla="*/ 792895 h 1410656"/>
              <a:gd name="connsiteX21" fmla="*/ 4468944 w 5260975"/>
              <a:gd name="connsiteY21" fmla="*/ 816419 h 1410656"/>
              <a:gd name="connsiteX22" fmla="*/ 4452622 w 5260975"/>
              <a:gd name="connsiteY22" fmla="*/ 830917 h 1410656"/>
              <a:gd name="connsiteX23" fmla="*/ 4421032 w 5260975"/>
              <a:gd name="connsiteY23" fmla="*/ 855016 h 1410656"/>
              <a:gd name="connsiteX24" fmla="*/ 4388483 w 5260975"/>
              <a:gd name="connsiteY24" fmla="*/ 877484 h 1410656"/>
              <a:gd name="connsiteX25" fmla="*/ 4327321 w 5260975"/>
              <a:gd name="connsiteY25" fmla="*/ 903216 h 1410656"/>
              <a:gd name="connsiteX26" fmla="*/ 4271633 w 5260975"/>
              <a:gd name="connsiteY26" fmla="*/ 941046 h 1410656"/>
              <a:gd name="connsiteX27" fmla="*/ 4227465 w 5260975"/>
              <a:gd name="connsiteY27" fmla="*/ 968698 h 1410656"/>
              <a:gd name="connsiteX28" fmla="*/ 4201733 w 5260975"/>
              <a:gd name="connsiteY28" fmla="*/ 986846 h 1410656"/>
              <a:gd name="connsiteX29" fmla="*/ 4154494 w 5260975"/>
              <a:gd name="connsiteY29" fmla="*/ 1027364 h 1410656"/>
              <a:gd name="connsiteX30" fmla="*/ 4081234 w 5260975"/>
              <a:gd name="connsiteY30" fmla="*/ 1069994 h 1410656"/>
              <a:gd name="connsiteX31" fmla="*/ 4036971 w 5260975"/>
              <a:gd name="connsiteY31" fmla="*/ 1093038 h 1410656"/>
              <a:gd name="connsiteX32" fmla="*/ 3941725 w 5260975"/>
              <a:gd name="connsiteY32" fmla="*/ 1127796 h 1410656"/>
              <a:gd name="connsiteX33" fmla="*/ 3910999 w 5260975"/>
              <a:gd name="connsiteY33" fmla="*/ 1140182 h 1410656"/>
              <a:gd name="connsiteX34" fmla="*/ 3875859 w 5260975"/>
              <a:gd name="connsiteY34" fmla="*/ 1148343 h 1410656"/>
              <a:gd name="connsiteX35" fmla="*/ 3819401 w 5260975"/>
              <a:gd name="connsiteY35" fmla="*/ 1167642 h 1410656"/>
              <a:gd name="connsiteX36" fmla="*/ 3709176 w 5260975"/>
              <a:gd name="connsiteY36" fmla="*/ 1200863 h 1410656"/>
              <a:gd name="connsiteX37" fmla="*/ 3684981 w 5260975"/>
              <a:gd name="connsiteY37" fmla="*/ 1205952 h 1410656"/>
              <a:gd name="connsiteX38" fmla="*/ 3623338 w 5260975"/>
              <a:gd name="connsiteY38" fmla="*/ 1227363 h 1410656"/>
              <a:gd name="connsiteX39" fmla="*/ 3586373 w 5260975"/>
              <a:gd name="connsiteY39" fmla="*/ 1241765 h 1410656"/>
              <a:gd name="connsiteX40" fmla="*/ 3555743 w 5260975"/>
              <a:gd name="connsiteY40" fmla="*/ 1250023 h 1410656"/>
              <a:gd name="connsiteX41" fmla="*/ 3528667 w 5260975"/>
              <a:gd name="connsiteY41" fmla="*/ 1253864 h 1410656"/>
              <a:gd name="connsiteX42" fmla="*/ 3457424 w 5260975"/>
              <a:gd name="connsiteY42" fmla="*/ 1272874 h 1410656"/>
              <a:gd name="connsiteX43" fmla="*/ 3429003 w 5260975"/>
              <a:gd name="connsiteY43" fmla="*/ 1280364 h 1410656"/>
              <a:gd name="connsiteX44" fmla="*/ 3355264 w 5260975"/>
              <a:gd name="connsiteY44" fmla="*/ 1306096 h 1410656"/>
              <a:gd name="connsiteX45" fmla="*/ 3292757 w 5260975"/>
              <a:gd name="connsiteY45" fmla="*/ 1323090 h 1410656"/>
              <a:gd name="connsiteX46" fmla="*/ 3266643 w 5260975"/>
              <a:gd name="connsiteY46" fmla="*/ 1331251 h 1410656"/>
              <a:gd name="connsiteX47" fmla="*/ 3206921 w 5260975"/>
              <a:gd name="connsiteY47" fmla="*/ 1344886 h 1410656"/>
              <a:gd name="connsiteX48" fmla="*/ 3173123 w 5260975"/>
              <a:gd name="connsiteY48" fmla="*/ 1354488 h 1410656"/>
              <a:gd name="connsiteX49" fmla="*/ 3090646 w 5260975"/>
              <a:gd name="connsiteY49" fmla="*/ 1365337 h 1410656"/>
              <a:gd name="connsiteX50" fmla="*/ 3005480 w 5260975"/>
              <a:gd name="connsiteY50" fmla="*/ 1375802 h 1410656"/>
              <a:gd name="connsiteX51" fmla="*/ 2958721 w 5260975"/>
              <a:gd name="connsiteY51" fmla="*/ 1379259 h 1410656"/>
              <a:gd name="connsiteX52" fmla="*/ 2917915 w 5260975"/>
              <a:gd name="connsiteY52" fmla="*/ 1384733 h 1410656"/>
              <a:gd name="connsiteX53" fmla="*/ 2882389 w 5260975"/>
              <a:gd name="connsiteY53" fmla="*/ 1388189 h 1410656"/>
              <a:gd name="connsiteX54" fmla="*/ 2825837 w 5260975"/>
              <a:gd name="connsiteY54" fmla="*/ 1395198 h 1410656"/>
              <a:gd name="connsiteX55" fmla="*/ 2802313 w 5260975"/>
              <a:gd name="connsiteY55" fmla="*/ 1397023 h 1410656"/>
              <a:gd name="connsiteX56" fmla="*/ 2746816 w 5260975"/>
              <a:gd name="connsiteY56" fmla="*/ 1396926 h 1410656"/>
              <a:gd name="connsiteX57" fmla="*/ 2727517 w 5260975"/>
              <a:gd name="connsiteY57" fmla="*/ 1395966 h 1410656"/>
              <a:gd name="connsiteX58" fmla="*/ 2690359 w 5260975"/>
              <a:gd name="connsiteY58" fmla="*/ 1384060 h 1410656"/>
              <a:gd name="connsiteX59" fmla="*/ 2685943 w 5260975"/>
              <a:gd name="connsiteY59" fmla="*/ 1383196 h 1410656"/>
              <a:gd name="connsiteX60" fmla="*/ 2661554 w 5260975"/>
              <a:gd name="connsiteY60" fmla="*/ 1378491 h 1410656"/>
              <a:gd name="connsiteX61" fmla="*/ 2648208 w 5260975"/>
              <a:gd name="connsiteY61" fmla="*/ 1376955 h 1410656"/>
              <a:gd name="connsiteX62" fmla="*/ 2597512 w 5260975"/>
              <a:gd name="connsiteY62" fmla="*/ 1367162 h 1410656"/>
              <a:gd name="connsiteX63" fmla="*/ 2568324 w 5260975"/>
              <a:gd name="connsiteY63" fmla="*/ 1362553 h 1410656"/>
              <a:gd name="connsiteX64" fmla="*/ 2544704 w 5260975"/>
              <a:gd name="connsiteY64" fmla="*/ 1363225 h 1410656"/>
              <a:gd name="connsiteX65" fmla="*/ 2503225 w 5260975"/>
              <a:gd name="connsiteY65" fmla="*/ 1364089 h 1410656"/>
              <a:gd name="connsiteX66" fmla="*/ 2489975 w 5260975"/>
              <a:gd name="connsiteY66" fmla="*/ 1366298 h 1410656"/>
              <a:gd name="connsiteX67" fmla="*/ 2430061 w 5260975"/>
              <a:gd name="connsiteY67" fmla="*/ 1359960 h 1410656"/>
              <a:gd name="connsiteX68" fmla="*/ 2395880 w 5260975"/>
              <a:gd name="connsiteY68" fmla="*/ 1359480 h 1410656"/>
              <a:gd name="connsiteX69" fmla="*/ 2357378 w 5260975"/>
              <a:gd name="connsiteY69" fmla="*/ 1351607 h 1410656"/>
              <a:gd name="connsiteX70" fmla="*/ 2346145 w 5260975"/>
              <a:gd name="connsiteY70" fmla="*/ 1351991 h 1410656"/>
              <a:gd name="connsiteX71" fmla="*/ 2333567 w 5260975"/>
              <a:gd name="connsiteY71" fmla="*/ 1352663 h 1410656"/>
              <a:gd name="connsiteX72" fmla="*/ 2294968 w 5260975"/>
              <a:gd name="connsiteY72" fmla="*/ 1353240 h 1410656"/>
              <a:gd name="connsiteX73" fmla="*/ 2271540 w 5260975"/>
              <a:gd name="connsiteY73" fmla="*/ 1356120 h 1410656"/>
              <a:gd name="connsiteX74" fmla="*/ 2226895 w 5260975"/>
              <a:gd name="connsiteY74" fmla="*/ 1354392 h 1410656"/>
              <a:gd name="connsiteX75" fmla="*/ 2210379 w 5260975"/>
              <a:gd name="connsiteY75" fmla="*/ 1356888 h 1410656"/>
              <a:gd name="connsiteX76" fmla="*/ 2168613 w 5260975"/>
              <a:gd name="connsiteY76" fmla="*/ 1357176 h 1410656"/>
              <a:gd name="connsiteX77" fmla="*/ 2131167 w 5260975"/>
              <a:gd name="connsiteY77" fmla="*/ 1355736 h 1410656"/>
              <a:gd name="connsiteX78" fmla="*/ 2095065 w 5260975"/>
              <a:gd name="connsiteY78" fmla="*/ 1356504 h 1410656"/>
              <a:gd name="connsiteX79" fmla="*/ 2069237 w 5260975"/>
              <a:gd name="connsiteY79" fmla="*/ 1359672 h 1410656"/>
              <a:gd name="connsiteX80" fmla="*/ 2041201 w 5260975"/>
              <a:gd name="connsiteY80" fmla="*/ 1361592 h 1410656"/>
              <a:gd name="connsiteX81" fmla="*/ 1963909 w 5260975"/>
              <a:gd name="connsiteY81" fmla="*/ 1373018 h 1410656"/>
              <a:gd name="connsiteX82" fmla="*/ 1949603 w 5260975"/>
              <a:gd name="connsiteY82" fmla="*/ 1370234 h 1410656"/>
              <a:gd name="connsiteX83" fmla="*/ 1868373 w 5260975"/>
              <a:gd name="connsiteY83" fmla="*/ 1367641 h 1410656"/>
              <a:gd name="connsiteX84" fmla="*/ 1850707 w 5260975"/>
              <a:gd name="connsiteY84" fmla="*/ 1367834 h 1410656"/>
              <a:gd name="connsiteX85" fmla="*/ 1803275 w 5260975"/>
              <a:gd name="connsiteY85" fmla="*/ 1356504 h 1410656"/>
              <a:gd name="connsiteX86" fmla="*/ 1730112 w 5260975"/>
              <a:gd name="connsiteY86" fmla="*/ 1374459 h 1410656"/>
              <a:gd name="connsiteX87" fmla="*/ 1661652 w 5260975"/>
              <a:gd name="connsiteY87" fmla="*/ 1396926 h 1410656"/>
              <a:gd name="connsiteX88" fmla="*/ 1653011 w 5260975"/>
              <a:gd name="connsiteY88" fmla="*/ 1399807 h 1410656"/>
              <a:gd name="connsiteX89" fmla="*/ 1628431 w 5260975"/>
              <a:gd name="connsiteY89" fmla="*/ 1404704 h 1410656"/>
              <a:gd name="connsiteX90" fmla="*/ 1597995 w 5260975"/>
              <a:gd name="connsiteY90" fmla="*/ 1406432 h 1410656"/>
              <a:gd name="connsiteX91" fmla="*/ 1559396 w 5260975"/>
              <a:gd name="connsiteY91" fmla="*/ 1410656 h 1410656"/>
              <a:gd name="connsiteX92" fmla="*/ 1528480 w 5260975"/>
              <a:gd name="connsiteY92" fmla="*/ 1405375 h 1410656"/>
              <a:gd name="connsiteX93" fmla="*/ 1485272 w 5260975"/>
              <a:gd name="connsiteY93" fmla="*/ 1397502 h 1410656"/>
              <a:gd name="connsiteX94" fmla="*/ 1444562 w 5260975"/>
              <a:gd name="connsiteY94" fmla="*/ 1390013 h 1410656"/>
              <a:gd name="connsiteX95" fmla="*/ 1431696 w 5260975"/>
              <a:gd name="connsiteY95" fmla="*/ 1398846 h 1410656"/>
              <a:gd name="connsiteX96" fmla="*/ 1411821 w 5260975"/>
              <a:gd name="connsiteY96" fmla="*/ 1406527 h 1410656"/>
              <a:gd name="connsiteX97" fmla="*/ 1389738 w 5260975"/>
              <a:gd name="connsiteY97" fmla="*/ 1397310 h 1410656"/>
              <a:gd name="connsiteX98" fmla="*/ 1338081 w 5260975"/>
              <a:gd name="connsiteY98" fmla="*/ 1378204 h 1410656"/>
              <a:gd name="connsiteX99" fmla="*/ 1305436 w 5260975"/>
              <a:gd name="connsiteY99" fmla="*/ 1377339 h 1410656"/>
              <a:gd name="connsiteX100" fmla="*/ 1234481 w 5260975"/>
              <a:gd name="connsiteY100" fmla="*/ 1369178 h 1410656"/>
              <a:gd name="connsiteX101" fmla="*/ 1188106 w 5260975"/>
              <a:gd name="connsiteY101" fmla="*/ 1357560 h 1410656"/>
              <a:gd name="connsiteX102" fmla="*/ 1154790 w 5260975"/>
              <a:gd name="connsiteY102" fmla="*/ 1344406 h 1410656"/>
              <a:gd name="connsiteX103" fmla="*/ 1107069 w 5260975"/>
              <a:gd name="connsiteY103" fmla="*/ 1327219 h 1410656"/>
              <a:gd name="connsiteX104" fmla="*/ 1059158 w 5260975"/>
              <a:gd name="connsiteY104" fmla="*/ 1318290 h 1410656"/>
              <a:gd name="connsiteX105" fmla="*/ 1024496 w 5260975"/>
              <a:gd name="connsiteY105" fmla="*/ 1307056 h 1410656"/>
              <a:gd name="connsiteX106" fmla="*/ 982153 w 5260975"/>
              <a:gd name="connsiteY106" fmla="*/ 1299374 h 1410656"/>
              <a:gd name="connsiteX107" fmla="*/ 946628 w 5260975"/>
              <a:gd name="connsiteY107" fmla="*/ 1299087 h 1410656"/>
              <a:gd name="connsiteX108" fmla="*/ 890939 w 5260975"/>
              <a:gd name="connsiteY108" fmla="*/ 1300431 h 1410656"/>
              <a:gd name="connsiteX109" fmla="*/ 822769 w 5260975"/>
              <a:gd name="connsiteY109" fmla="*/ 1277196 h 1410656"/>
              <a:gd name="connsiteX110" fmla="*/ 795212 w 5260975"/>
              <a:gd name="connsiteY110" fmla="*/ 1272010 h 1410656"/>
              <a:gd name="connsiteX111" fmla="*/ 769288 w 5260975"/>
              <a:gd name="connsiteY111" fmla="*/ 1269610 h 1410656"/>
              <a:gd name="connsiteX112" fmla="*/ 714271 w 5260975"/>
              <a:gd name="connsiteY112" fmla="*/ 1254152 h 1410656"/>
              <a:gd name="connsiteX113" fmla="*/ 691900 w 5260975"/>
              <a:gd name="connsiteY113" fmla="*/ 1249062 h 1410656"/>
              <a:gd name="connsiteX114" fmla="*/ 660598 w 5260975"/>
              <a:gd name="connsiteY114" fmla="*/ 1249159 h 1410656"/>
              <a:gd name="connsiteX115" fmla="*/ 603662 w 5260975"/>
              <a:gd name="connsiteY115" fmla="*/ 1242054 h 1410656"/>
              <a:gd name="connsiteX116" fmla="*/ 546821 w 5260975"/>
              <a:gd name="connsiteY116" fmla="*/ 1221314 h 1410656"/>
              <a:gd name="connsiteX117" fmla="*/ 522721 w 5260975"/>
              <a:gd name="connsiteY117" fmla="*/ 1223330 h 1410656"/>
              <a:gd name="connsiteX118" fmla="*/ 514080 w 5260975"/>
              <a:gd name="connsiteY118" fmla="*/ 1222851 h 1410656"/>
              <a:gd name="connsiteX119" fmla="*/ 436404 w 5260975"/>
              <a:gd name="connsiteY119" fmla="*/ 1211424 h 1410656"/>
              <a:gd name="connsiteX120" fmla="*/ 428626 w 5260975"/>
              <a:gd name="connsiteY120" fmla="*/ 1210177 h 1410656"/>
              <a:gd name="connsiteX121" fmla="*/ 392141 w 5260975"/>
              <a:gd name="connsiteY121" fmla="*/ 1199999 h 1410656"/>
              <a:gd name="connsiteX122" fmla="*/ 300157 w 5260975"/>
              <a:gd name="connsiteY122" fmla="*/ 1193662 h 1410656"/>
              <a:gd name="connsiteX123" fmla="*/ 294493 w 5260975"/>
              <a:gd name="connsiteY123" fmla="*/ 1192894 h 1410656"/>
              <a:gd name="connsiteX124" fmla="*/ 263671 w 5260975"/>
              <a:gd name="connsiteY124" fmla="*/ 1197982 h 1410656"/>
              <a:gd name="connsiteX125" fmla="*/ 248406 w 5260975"/>
              <a:gd name="connsiteY125" fmla="*/ 1205184 h 1410656"/>
              <a:gd name="connsiteX126" fmla="*/ 224594 w 5260975"/>
              <a:gd name="connsiteY126" fmla="*/ 1212673 h 1410656"/>
              <a:gd name="connsiteX127" fmla="*/ 200398 w 5260975"/>
              <a:gd name="connsiteY127" fmla="*/ 1215458 h 1410656"/>
              <a:gd name="connsiteX128" fmla="*/ 159783 w 5260975"/>
              <a:gd name="connsiteY128" fmla="*/ 1204127 h 1410656"/>
              <a:gd name="connsiteX129" fmla="*/ 144997 w 5260975"/>
              <a:gd name="connsiteY129" fmla="*/ 1202975 h 1410656"/>
              <a:gd name="connsiteX130" fmla="*/ 112064 w 5260975"/>
              <a:gd name="connsiteY130" fmla="*/ 1197503 h 1410656"/>
              <a:gd name="connsiteX131" fmla="*/ 83259 w 5260975"/>
              <a:gd name="connsiteY131" fmla="*/ 1197887 h 1410656"/>
              <a:gd name="connsiteX132" fmla="*/ 60120 w 5260975"/>
              <a:gd name="connsiteY132" fmla="*/ 1206624 h 1410656"/>
              <a:gd name="connsiteX133" fmla="*/ 26514 w 5260975"/>
              <a:gd name="connsiteY133" fmla="*/ 1208352 h 1410656"/>
              <a:gd name="connsiteX134" fmla="*/ 4814 w 5260975"/>
              <a:gd name="connsiteY134" fmla="*/ 1202015 h 1410656"/>
              <a:gd name="connsiteX135" fmla="*/ 398 w 5260975"/>
              <a:gd name="connsiteY135" fmla="*/ 1201152 h 1410656"/>
              <a:gd name="connsiteX136" fmla="*/ 0 w 5260975"/>
              <a:gd name="connsiteY136" fmla="*/ 1201150 h 1410656"/>
              <a:gd name="connsiteX137" fmla="*/ 0 w 5260975"/>
              <a:gd name="connsiteY137" fmla="*/ 1004512 h 1410656"/>
              <a:gd name="connsiteX138" fmla="*/ 30355 w 5260975"/>
              <a:gd name="connsiteY138" fmla="*/ 1002784 h 1410656"/>
              <a:gd name="connsiteX139" fmla="*/ 52151 w 5260975"/>
              <a:gd name="connsiteY139" fmla="*/ 997695 h 1410656"/>
              <a:gd name="connsiteX140" fmla="*/ 64248 w 5260975"/>
              <a:gd name="connsiteY140" fmla="*/ 994430 h 1410656"/>
              <a:gd name="connsiteX141" fmla="*/ 126370 w 5260975"/>
              <a:gd name="connsiteY141" fmla="*/ 985405 h 1410656"/>
              <a:gd name="connsiteX142" fmla="*/ 154022 w 5260975"/>
              <a:gd name="connsiteY142" fmla="*/ 975708 h 1410656"/>
              <a:gd name="connsiteX143" fmla="*/ 161512 w 5260975"/>
              <a:gd name="connsiteY143" fmla="*/ 974268 h 1410656"/>
              <a:gd name="connsiteX144" fmla="*/ 202510 w 5260975"/>
              <a:gd name="connsiteY144" fmla="*/ 978300 h 1410656"/>
              <a:gd name="connsiteX145" fmla="*/ 233235 w 5260975"/>
              <a:gd name="connsiteY145" fmla="*/ 993950 h 1410656"/>
              <a:gd name="connsiteX146" fmla="*/ 239188 w 5260975"/>
              <a:gd name="connsiteY146" fmla="*/ 999231 h 1410656"/>
              <a:gd name="connsiteX147" fmla="*/ 324834 w 5260975"/>
              <a:gd name="connsiteY147" fmla="*/ 997407 h 1410656"/>
              <a:gd name="connsiteX148" fmla="*/ 337987 w 5260975"/>
              <a:gd name="connsiteY148" fmla="*/ 995198 h 1410656"/>
              <a:gd name="connsiteX149" fmla="*/ 401550 w 5260975"/>
              <a:gd name="connsiteY149" fmla="*/ 1004416 h 1410656"/>
              <a:gd name="connsiteX150" fmla="*/ 420081 w 5260975"/>
              <a:gd name="connsiteY150" fmla="*/ 1006240 h 1410656"/>
              <a:gd name="connsiteX151" fmla="*/ 486523 w 5260975"/>
              <a:gd name="connsiteY151" fmla="*/ 1014498 h 1410656"/>
              <a:gd name="connsiteX152" fmla="*/ 495932 w 5260975"/>
              <a:gd name="connsiteY152" fmla="*/ 1006817 h 1410656"/>
              <a:gd name="connsiteX153" fmla="*/ 523009 w 5260975"/>
              <a:gd name="connsiteY153" fmla="*/ 987517 h 1410656"/>
              <a:gd name="connsiteX154" fmla="*/ 576393 w 5260975"/>
              <a:gd name="connsiteY154" fmla="*/ 970427 h 1410656"/>
              <a:gd name="connsiteX155" fmla="*/ 590892 w 5260975"/>
              <a:gd name="connsiteY155" fmla="*/ 971387 h 1410656"/>
              <a:gd name="connsiteX156" fmla="*/ 627569 w 5260975"/>
              <a:gd name="connsiteY156" fmla="*/ 999904 h 1410656"/>
              <a:gd name="connsiteX157" fmla="*/ 645429 w 5260975"/>
              <a:gd name="connsiteY157" fmla="*/ 1011329 h 1410656"/>
              <a:gd name="connsiteX158" fmla="*/ 696125 w 5260975"/>
              <a:gd name="connsiteY158" fmla="*/ 1032356 h 1410656"/>
              <a:gd name="connsiteX159" fmla="*/ 700349 w 5260975"/>
              <a:gd name="connsiteY159" fmla="*/ 1036197 h 1410656"/>
              <a:gd name="connsiteX160" fmla="*/ 737795 w 5260975"/>
              <a:gd name="connsiteY160" fmla="*/ 1081804 h 1410656"/>
              <a:gd name="connsiteX161" fmla="*/ 746244 w 5260975"/>
              <a:gd name="connsiteY161" fmla="*/ 1089581 h 1410656"/>
              <a:gd name="connsiteX162" fmla="*/ 756422 w 5260975"/>
              <a:gd name="connsiteY162" fmla="*/ 1101680 h 1410656"/>
              <a:gd name="connsiteX163" fmla="*/ 788202 w 5260975"/>
              <a:gd name="connsiteY163" fmla="*/ 1125108 h 1410656"/>
              <a:gd name="connsiteX164" fmla="*/ 827569 w 5260975"/>
              <a:gd name="connsiteY164" fmla="*/ 1132596 h 1410656"/>
              <a:gd name="connsiteX165" fmla="*/ 875097 w 5260975"/>
              <a:gd name="connsiteY165" fmla="*/ 1144022 h 1410656"/>
              <a:gd name="connsiteX166" fmla="*/ 894972 w 5260975"/>
              <a:gd name="connsiteY166" fmla="*/ 1151704 h 1410656"/>
              <a:gd name="connsiteX167" fmla="*/ 948260 w 5260975"/>
              <a:gd name="connsiteY167" fmla="*/ 1166298 h 1410656"/>
              <a:gd name="connsiteX168" fmla="*/ 986282 w 5260975"/>
              <a:gd name="connsiteY168" fmla="*/ 1178588 h 1410656"/>
              <a:gd name="connsiteX169" fmla="*/ 1041107 w 5260975"/>
              <a:gd name="connsiteY169" fmla="*/ 1185789 h 1410656"/>
              <a:gd name="connsiteX170" fmla="*/ 1067703 w 5260975"/>
              <a:gd name="connsiteY170" fmla="*/ 1186076 h 1410656"/>
              <a:gd name="connsiteX171" fmla="*/ 1116574 w 5260975"/>
              <a:gd name="connsiteY171" fmla="*/ 1222946 h 1410656"/>
              <a:gd name="connsiteX172" fmla="*/ 1155557 w 5260975"/>
              <a:gd name="connsiteY172" fmla="*/ 1247335 h 1410656"/>
              <a:gd name="connsiteX173" fmla="*/ 1196556 w 5260975"/>
              <a:gd name="connsiteY173" fmla="*/ 1235525 h 1410656"/>
              <a:gd name="connsiteX174" fmla="*/ 1207693 w 5260975"/>
              <a:gd name="connsiteY174" fmla="*/ 1224387 h 1410656"/>
              <a:gd name="connsiteX175" fmla="*/ 1274904 w 5260975"/>
              <a:gd name="connsiteY175" fmla="*/ 1213826 h 1410656"/>
              <a:gd name="connsiteX176" fmla="*/ 1370919 w 5260975"/>
              <a:gd name="connsiteY176" fmla="*/ 1213442 h 1410656"/>
              <a:gd name="connsiteX177" fmla="*/ 1530593 w 5260975"/>
              <a:gd name="connsiteY177" fmla="*/ 1189437 h 1410656"/>
              <a:gd name="connsiteX178" fmla="*/ 1558436 w 5260975"/>
              <a:gd name="connsiteY178" fmla="*/ 1178299 h 1410656"/>
              <a:gd name="connsiteX179" fmla="*/ 1589737 w 5260975"/>
              <a:gd name="connsiteY179" fmla="*/ 1175515 h 1410656"/>
              <a:gd name="connsiteX180" fmla="*/ 1601740 w 5260975"/>
              <a:gd name="connsiteY180" fmla="*/ 1182333 h 1410656"/>
              <a:gd name="connsiteX181" fmla="*/ 1654259 w 5260975"/>
              <a:gd name="connsiteY181" fmla="*/ 1192510 h 1410656"/>
              <a:gd name="connsiteX182" fmla="*/ 1664246 w 5260975"/>
              <a:gd name="connsiteY182" fmla="*/ 1192702 h 1410656"/>
              <a:gd name="connsiteX183" fmla="*/ 1698427 w 5260975"/>
              <a:gd name="connsiteY183" fmla="*/ 1188381 h 1410656"/>
              <a:gd name="connsiteX184" fmla="*/ 1730112 w 5260975"/>
              <a:gd name="connsiteY184" fmla="*/ 1185885 h 1410656"/>
              <a:gd name="connsiteX185" fmla="*/ 1809996 w 5260975"/>
              <a:gd name="connsiteY185" fmla="*/ 1194046 h 1410656"/>
              <a:gd name="connsiteX186" fmla="*/ 1871254 w 5260975"/>
              <a:gd name="connsiteY186" fmla="*/ 1192126 h 1410656"/>
              <a:gd name="connsiteX187" fmla="*/ 1899482 w 5260975"/>
              <a:gd name="connsiteY187" fmla="*/ 1194046 h 1410656"/>
              <a:gd name="connsiteX188" fmla="*/ 1915420 w 5260975"/>
              <a:gd name="connsiteY188" fmla="*/ 1196927 h 1410656"/>
              <a:gd name="connsiteX189" fmla="*/ 1951522 w 5260975"/>
              <a:gd name="connsiteY189" fmla="*/ 1216994 h 1410656"/>
              <a:gd name="connsiteX190" fmla="*/ 1971302 w 5260975"/>
              <a:gd name="connsiteY190" fmla="*/ 1221507 h 1410656"/>
              <a:gd name="connsiteX191" fmla="*/ 2030831 w 5260975"/>
              <a:gd name="connsiteY191" fmla="*/ 1221123 h 1410656"/>
              <a:gd name="connsiteX192" fmla="*/ 2120125 w 5260975"/>
              <a:gd name="connsiteY192" fmla="*/ 1190878 h 1410656"/>
              <a:gd name="connsiteX193" fmla="*/ 2129439 w 5260975"/>
              <a:gd name="connsiteY193" fmla="*/ 1186845 h 1410656"/>
              <a:gd name="connsiteX194" fmla="*/ 2174854 w 5260975"/>
              <a:gd name="connsiteY194" fmla="*/ 1181852 h 1410656"/>
              <a:gd name="connsiteX195" fmla="*/ 2205674 w 5260975"/>
              <a:gd name="connsiteY195" fmla="*/ 1188669 h 1410656"/>
              <a:gd name="connsiteX196" fmla="*/ 2247634 w 5260975"/>
              <a:gd name="connsiteY196" fmla="*/ 1202784 h 1410656"/>
              <a:gd name="connsiteX197" fmla="*/ 2285367 w 5260975"/>
              <a:gd name="connsiteY197" fmla="*/ 1214594 h 1410656"/>
              <a:gd name="connsiteX198" fmla="*/ 2312827 w 5260975"/>
              <a:gd name="connsiteY198" fmla="*/ 1227939 h 1410656"/>
              <a:gd name="connsiteX199" fmla="*/ 2375622 w 5260975"/>
              <a:gd name="connsiteY199" fmla="*/ 1237733 h 1410656"/>
              <a:gd name="connsiteX200" fmla="*/ 2382151 w 5260975"/>
              <a:gd name="connsiteY200" fmla="*/ 1239365 h 1410656"/>
              <a:gd name="connsiteX201" fmla="*/ 2429390 w 5260975"/>
              <a:gd name="connsiteY201" fmla="*/ 1227459 h 1410656"/>
              <a:gd name="connsiteX202" fmla="*/ 2486134 w 5260975"/>
              <a:gd name="connsiteY202" fmla="*/ 1215362 h 1410656"/>
              <a:gd name="connsiteX203" fmla="*/ 2506394 w 5260975"/>
              <a:gd name="connsiteY203" fmla="*/ 1219490 h 1410656"/>
              <a:gd name="connsiteX204" fmla="*/ 2534142 w 5260975"/>
              <a:gd name="connsiteY204" fmla="*/ 1225347 h 1410656"/>
              <a:gd name="connsiteX205" fmla="*/ 2559874 w 5260975"/>
              <a:gd name="connsiteY205" fmla="*/ 1222275 h 1410656"/>
              <a:gd name="connsiteX206" fmla="*/ 2575525 w 5260975"/>
              <a:gd name="connsiteY206" fmla="*/ 1221987 h 1410656"/>
              <a:gd name="connsiteX207" fmla="*/ 2646960 w 5260975"/>
              <a:gd name="connsiteY207" fmla="*/ 1257896 h 1410656"/>
              <a:gd name="connsiteX208" fmla="*/ 2665107 w 5260975"/>
              <a:gd name="connsiteY208" fmla="*/ 1260873 h 1410656"/>
              <a:gd name="connsiteX209" fmla="*/ 2675381 w 5260975"/>
              <a:gd name="connsiteY209" fmla="*/ 1265290 h 1410656"/>
              <a:gd name="connsiteX210" fmla="*/ 2737311 w 5260975"/>
              <a:gd name="connsiteY210" fmla="*/ 1309841 h 1410656"/>
              <a:gd name="connsiteX211" fmla="*/ 2763619 w 5260975"/>
              <a:gd name="connsiteY211" fmla="*/ 1318866 h 1410656"/>
              <a:gd name="connsiteX212" fmla="*/ 2792519 w 5260975"/>
              <a:gd name="connsiteY212" fmla="*/ 1317041 h 1410656"/>
              <a:gd name="connsiteX213" fmla="*/ 2809226 w 5260975"/>
              <a:gd name="connsiteY213" fmla="*/ 1313777 h 1410656"/>
              <a:gd name="connsiteX214" fmla="*/ 2850705 w 5260975"/>
              <a:gd name="connsiteY214" fmla="*/ 1285452 h 1410656"/>
              <a:gd name="connsiteX215" fmla="*/ 2874324 w 5260975"/>
              <a:gd name="connsiteY215" fmla="*/ 1286413 h 1410656"/>
              <a:gd name="connsiteX216" fmla="*/ 2911194 w 5260975"/>
              <a:gd name="connsiteY216" fmla="*/ 1305903 h 1410656"/>
              <a:gd name="connsiteX217" fmla="*/ 2978116 w 5260975"/>
              <a:gd name="connsiteY217" fmla="*/ 1314641 h 1410656"/>
              <a:gd name="connsiteX218" fmla="*/ 3012106 w 5260975"/>
              <a:gd name="connsiteY218" fmla="*/ 1287373 h 1410656"/>
              <a:gd name="connsiteX219" fmla="*/ 3029676 w 5260975"/>
              <a:gd name="connsiteY219" fmla="*/ 1261161 h 1410656"/>
              <a:gd name="connsiteX220" fmla="*/ 3080469 w 5260975"/>
              <a:gd name="connsiteY220" fmla="*/ 1230724 h 1410656"/>
              <a:gd name="connsiteX221" fmla="*/ 3092567 w 5260975"/>
              <a:gd name="connsiteY221" fmla="*/ 1242054 h 1410656"/>
              <a:gd name="connsiteX222" fmla="*/ 3129821 w 5260975"/>
              <a:gd name="connsiteY222" fmla="*/ 1246855 h 1410656"/>
              <a:gd name="connsiteX223" fmla="*/ 3170147 w 5260975"/>
              <a:gd name="connsiteY223" fmla="*/ 1246471 h 1410656"/>
              <a:gd name="connsiteX224" fmla="*/ 3240429 w 5260975"/>
              <a:gd name="connsiteY224" fmla="*/ 1251559 h 1410656"/>
              <a:gd name="connsiteX225" fmla="*/ 3287189 w 5260975"/>
              <a:gd name="connsiteY225" fmla="*/ 1222466 h 1410656"/>
              <a:gd name="connsiteX226" fmla="*/ 3305049 w 5260975"/>
              <a:gd name="connsiteY226" fmla="*/ 1210465 h 1410656"/>
              <a:gd name="connsiteX227" fmla="*/ 3321755 w 5260975"/>
              <a:gd name="connsiteY227" fmla="*/ 1202784 h 1410656"/>
              <a:gd name="connsiteX228" fmla="*/ 3341055 w 5260975"/>
              <a:gd name="connsiteY228" fmla="*/ 1198463 h 1410656"/>
              <a:gd name="connsiteX229" fmla="*/ 3387621 w 5260975"/>
              <a:gd name="connsiteY229" fmla="*/ 1182140 h 1410656"/>
              <a:gd name="connsiteX230" fmla="*/ 3413161 w 5260975"/>
              <a:gd name="connsiteY230" fmla="*/ 1166105 h 1410656"/>
              <a:gd name="connsiteX231" fmla="*/ 3470579 w 5260975"/>
              <a:gd name="connsiteY231" fmla="*/ 1150647 h 1410656"/>
              <a:gd name="connsiteX232" fmla="*/ 3509657 w 5260975"/>
              <a:gd name="connsiteY232" fmla="*/ 1136821 h 1410656"/>
              <a:gd name="connsiteX233" fmla="*/ 3550847 w 5260975"/>
              <a:gd name="connsiteY233" fmla="*/ 1113009 h 1410656"/>
              <a:gd name="connsiteX234" fmla="*/ 3556608 w 5260975"/>
              <a:gd name="connsiteY234" fmla="*/ 1109361 h 1410656"/>
              <a:gd name="connsiteX235" fmla="*/ 3570435 w 5260975"/>
              <a:gd name="connsiteY235" fmla="*/ 1093710 h 1410656"/>
              <a:gd name="connsiteX236" fmla="*/ 3590501 w 5260975"/>
              <a:gd name="connsiteY236" fmla="*/ 1039846 h 1410656"/>
              <a:gd name="connsiteX237" fmla="*/ 3596263 w 5260975"/>
              <a:gd name="connsiteY237" fmla="*/ 1028900 h 1410656"/>
              <a:gd name="connsiteX238" fmla="*/ 3648591 w 5260975"/>
              <a:gd name="connsiteY238" fmla="*/ 992030 h 1410656"/>
              <a:gd name="connsiteX239" fmla="*/ 3667986 w 5260975"/>
              <a:gd name="connsiteY239" fmla="*/ 995487 h 1410656"/>
              <a:gd name="connsiteX240" fmla="*/ 3689397 w 5260975"/>
              <a:gd name="connsiteY240" fmla="*/ 1007585 h 1410656"/>
              <a:gd name="connsiteX241" fmla="*/ 3736349 w 5260975"/>
              <a:gd name="connsiteY241" fmla="*/ 1010753 h 1410656"/>
              <a:gd name="connsiteX242" fmla="*/ 3753919 w 5260975"/>
              <a:gd name="connsiteY242" fmla="*/ 1004513 h 1410656"/>
              <a:gd name="connsiteX243" fmla="*/ 3784643 w 5260975"/>
              <a:gd name="connsiteY243" fmla="*/ 987710 h 1410656"/>
              <a:gd name="connsiteX244" fmla="*/ 3808359 w 5260975"/>
              <a:gd name="connsiteY244" fmla="*/ 961689 h 1410656"/>
              <a:gd name="connsiteX245" fmla="*/ 3842829 w 5260975"/>
              <a:gd name="connsiteY245" fmla="*/ 918674 h 1410656"/>
              <a:gd name="connsiteX246" fmla="*/ 3908983 w 5260975"/>
              <a:gd name="connsiteY246" fmla="*/ 902256 h 1410656"/>
              <a:gd name="connsiteX247" fmla="*/ 3934428 w 5260975"/>
              <a:gd name="connsiteY247" fmla="*/ 896783 h 1410656"/>
              <a:gd name="connsiteX248" fmla="*/ 4026987 w 5260975"/>
              <a:gd name="connsiteY248" fmla="*/ 873835 h 1410656"/>
              <a:gd name="connsiteX249" fmla="*/ 4035051 w 5260975"/>
              <a:gd name="connsiteY249" fmla="*/ 873067 h 1410656"/>
              <a:gd name="connsiteX250" fmla="*/ 4099189 w 5260975"/>
              <a:gd name="connsiteY250" fmla="*/ 846664 h 1410656"/>
              <a:gd name="connsiteX251" fmla="*/ 4114647 w 5260975"/>
              <a:gd name="connsiteY251" fmla="*/ 840134 h 1410656"/>
              <a:gd name="connsiteX252" fmla="*/ 4133563 w 5260975"/>
              <a:gd name="connsiteY252" fmla="*/ 823427 h 1410656"/>
              <a:gd name="connsiteX253" fmla="*/ 4151039 w 5260975"/>
              <a:gd name="connsiteY253" fmla="*/ 776284 h 1410656"/>
              <a:gd name="connsiteX254" fmla="*/ 4171489 w 5260975"/>
              <a:gd name="connsiteY254" fmla="*/ 754776 h 1410656"/>
              <a:gd name="connsiteX255" fmla="*/ 4186372 w 5260975"/>
              <a:gd name="connsiteY255" fmla="*/ 741718 h 1410656"/>
              <a:gd name="connsiteX256" fmla="*/ 4199429 w 5260975"/>
              <a:gd name="connsiteY256" fmla="*/ 721940 h 1410656"/>
              <a:gd name="connsiteX257" fmla="*/ 4212487 w 5260975"/>
              <a:gd name="connsiteY257" fmla="*/ 674604 h 1410656"/>
              <a:gd name="connsiteX258" fmla="*/ 4232555 w 5260975"/>
              <a:gd name="connsiteY258" fmla="*/ 632645 h 1410656"/>
              <a:gd name="connsiteX259" fmla="*/ 4268657 w 5260975"/>
              <a:gd name="connsiteY259" fmla="*/ 609410 h 1410656"/>
              <a:gd name="connsiteX260" fmla="*/ 4291028 w 5260975"/>
              <a:gd name="connsiteY260" fmla="*/ 597216 h 1410656"/>
              <a:gd name="connsiteX261" fmla="*/ 4379651 w 5260975"/>
              <a:gd name="connsiteY261" fmla="*/ 609506 h 1410656"/>
              <a:gd name="connsiteX262" fmla="*/ 4440139 w 5260975"/>
              <a:gd name="connsiteY262" fmla="*/ 621507 h 1410656"/>
              <a:gd name="connsiteX263" fmla="*/ 4460015 w 5260975"/>
              <a:gd name="connsiteY263" fmla="*/ 616899 h 1410656"/>
              <a:gd name="connsiteX264" fmla="*/ 4516183 w 5260975"/>
              <a:gd name="connsiteY264" fmla="*/ 577724 h 1410656"/>
              <a:gd name="connsiteX265" fmla="*/ 4571681 w 5260975"/>
              <a:gd name="connsiteY265" fmla="*/ 560250 h 1410656"/>
              <a:gd name="connsiteX266" fmla="*/ 4613447 w 5260975"/>
              <a:gd name="connsiteY266" fmla="*/ 555257 h 1410656"/>
              <a:gd name="connsiteX267" fmla="*/ 4649355 w 5260975"/>
              <a:gd name="connsiteY267" fmla="*/ 551417 h 1410656"/>
              <a:gd name="connsiteX268" fmla="*/ 4692467 w 5260975"/>
              <a:gd name="connsiteY268" fmla="*/ 540663 h 1410656"/>
              <a:gd name="connsiteX269" fmla="*/ 4716855 w 5260975"/>
              <a:gd name="connsiteY269" fmla="*/ 528949 h 1410656"/>
              <a:gd name="connsiteX270" fmla="*/ 4755645 w 5260975"/>
              <a:gd name="connsiteY270" fmla="*/ 512147 h 1410656"/>
              <a:gd name="connsiteX271" fmla="*/ 4795395 w 5260975"/>
              <a:gd name="connsiteY271" fmla="*/ 490351 h 1410656"/>
              <a:gd name="connsiteX272" fmla="*/ 4825928 w 5260975"/>
              <a:gd name="connsiteY272" fmla="*/ 459818 h 1410656"/>
              <a:gd name="connsiteX273" fmla="*/ 4842347 w 5260975"/>
              <a:gd name="connsiteY273" fmla="*/ 434086 h 1410656"/>
              <a:gd name="connsiteX274" fmla="*/ 4890451 w 5260975"/>
              <a:gd name="connsiteY274" fmla="*/ 397216 h 1410656"/>
              <a:gd name="connsiteX275" fmla="*/ 4933945 w 5260975"/>
              <a:gd name="connsiteY275" fmla="*/ 327701 h 1410656"/>
              <a:gd name="connsiteX276" fmla="*/ 4961214 w 5260975"/>
              <a:gd name="connsiteY276" fmla="*/ 298801 h 1410656"/>
              <a:gd name="connsiteX277" fmla="*/ 4976672 w 5260975"/>
              <a:gd name="connsiteY277" fmla="*/ 290639 h 1410656"/>
              <a:gd name="connsiteX278" fmla="*/ 5002979 w 5260975"/>
              <a:gd name="connsiteY278" fmla="*/ 270573 h 1410656"/>
              <a:gd name="connsiteX279" fmla="*/ 5018535 w 5260975"/>
              <a:gd name="connsiteY279" fmla="*/ 255690 h 1410656"/>
              <a:gd name="connsiteX280" fmla="*/ 5061069 w 5260975"/>
              <a:gd name="connsiteY280" fmla="*/ 200961 h 1410656"/>
              <a:gd name="connsiteX281" fmla="*/ 5074127 w 5260975"/>
              <a:gd name="connsiteY281" fmla="*/ 184735 h 1410656"/>
              <a:gd name="connsiteX282" fmla="*/ 5101108 w 5260975"/>
              <a:gd name="connsiteY282" fmla="*/ 156891 h 1410656"/>
              <a:gd name="connsiteX283" fmla="*/ 5112918 w 5260975"/>
              <a:gd name="connsiteY283" fmla="*/ 148441 h 1410656"/>
              <a:gd name="connsiteX284" fmla="*/ 5133753 w 5260975"/>
              <a:gd name="connsiteY284" fmla="*/ 125782 h 1410656"/>
              <a:gd name="connsiteX285" fmla="*/ 5183393 w 5260975"/>
              <a:gd name="connsiteY285" fmla="*/ 66348 h 1410656"/>
              <a:gd name="connsiteX286" fmla="*/ 5204709 w 5260975"/>
              <a:gd name="connsiteY286" fmla="*/ 33030 h 1410656"/>
              <a:gd name="connsiteX287" fmla="*/ 5247243 w 5260975"/>
              <a:gd name="connsiteY287" fmla="*/ 8451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5260975" h="1410656">
                <a:moveTo>
                  <a:pt x="5260975" y="0"/>
                </a:moveTo>
                <a:lnTo>
                  <a:pt x="5260975" y="221634"/>
                </a:lnTo>
                <a:lnTo>
                  <a:pt x="5226503" y="237063"/>
                </a:lnTo>
                <a:cubicBezTo>
                  <a:pt x="5219783" y="239848"/>
                  <a:pt x="5212389" y="241384"/>
                  <a:pt x="5206341" y="245128"/>
                </a:cubicBezTo>
                <a:cubicBezTo>
                  <a:pt x="5178495" y="262219"/>
                  <a:pt x="5151515" y="280654"/>
                  <a:pt x="5123287" y="297073"/>
                </a:cubicBezTo>
                <a:cubicBezTo>
                  <a:pt x="5094195" y="314067"/>
                  <a:pt x="5068175" y="334134"/>
                  <a:pt x="5048107" y="361307"/>
                </a:cubicBezTo>
                <a:cubicBezTo>
                  <a:pt x="5029480" y="386559"/>
                  <a:pt x="5011429" y="412194"/>
                  <a:pt x="4992899" y="437542"/>
                </a:cubicBezTo>
                <a:cubicBezTo>
                  <a:pt x="4988194" y="443975"/>
                  <a:pt x="4983873" y="451561"/>
                  <a:pt x="4977440" y="455690"/>
                </a:cubicBezTo>
                <a:cubicBezTo>
                  <a:pt x="4964094" y="464331"/>
                  <a:pt x="4949499" y="471340"/>
                  <a:pt x="4935193" y="478445"/>
                </a:cubicBezTo>
                <a:cubicBezTo>
                  <a:pt x="4922903" y="484494"/>
                  <a:pt x="4909845" y="489006"/>
                  <a:pt x="4897844" y="495535"/>
                </a:cubicBezTo>
                <a:cubicBezTo>
                  <a:pt x="4888243" y="500721"/>
                  <a:pt x="4879697" y="507922"/>
                  <a:pt x="4870767" y="514451"/>
                </a:cubicBezTo>
                <a:cubicBezTo>
                  <a:pt x="4862990" y="520115"/>
                  <a:pt x="4854445" y="525012"/>
                  <a:pt x="4847916" y="531830"/>
                </a:cubicBezTo>
                <a:cubicBezTo>
                  <a:pt x="4831977" y="548344"/>
                  <a:pt x="4815942" y="564571"/>
                  <a:pt x="4796163" y="576765"/>
                </a:cubicBezTo>
                <a:cubicBezTo>
                  <a:pt x="4776672" y="588862"/>
                  <a:pt x="4758237" y="602401"/>
                  <a:pt x="4738843" y="614691"/>
                </a:cubicBezTo>
                <a:cubicBezTo>
                  <a:pt x="4719831" y="626693"/>
                  <a:pt x="4702645" y="639846"/>
                  <a:pt x="4692755" y="661162"/>
                </a:cubicBezTo>
                <a:cubicBezTo>
                  <a:pt x="4688339" y="670571"/>
                  <a:pt x="4682097" y="680845"/>
                  <a:pt x="4673744" y="686318"/>
                </a:cubicBezTo>
                <a:cubicBezTo>
                  <a:pt x="4661838" y="694095"/>
                  <a:pt x="4646764" y="696880"/>
                  <a:pt x="4633801" y="703505"/>
                </a:cubicBezTo>
                <a:cubicBezTo>
                  <a:pt x="4618535" y="711282"/>
                  <a:pt x="4600869" y="718003"/>
                  <a:pt x="4590499" y="730389"/>
                </a:cubicBezTo>
                <a:cubicBezTo>
                  <a:pt x="4581281" y="741431"/>
                  <a:pt x="4571968" y="750072"/>
                  <a:pt x="4559773" y="757081"/>
                </a:cubicBezTo>
                <a:cubicBezTo>
                  <a:pt x="4551229" y="761978"/>
                  <a:pt x="4544892" y="770907"/>
                  <a:pt x="4536059" y="774940"/>
                </a:cubicBezTo>
                <a:cubicBezTo>
                  <a:pt x="4524441" y="780317"/>
                  <a:pt x="4512727" y="784542"/>
                  <a:pt x="4502549" y="792895"/>
                </a:cubicBezTo>
                <a:cubicBezTo>
                  <a:pt x="4491987" y="801536"/>
                  <a:pt x="4479986" y="808353"/>
                  <a:pt x="4468944" y="816419"/>
                </a:cubicBezTo>
                <a:cubicBezTo>
                  <a:pt x="4463087" y="820739"/>
                  <a:pt x="4458286" y="826404"/>
                  <a:pt x="4452622" y="830917"/>
                </a:cubicBezTo>
                <a:cubicBezTo>
                  <a:pt x="4442252" y="839174"/>
                  <a:pt x="4431690" y="847239"/>
                  <a:pt x="4421032" y="855016"/>
                </a:cubicBezTo>
                <a:cubicBezTo>
                  <a:pt x="4410375" y="862794"/>
                  <a:pt x="4400197" y="871819"/>
                  <a:pt x="4388483" y="877484"/>
                </a:cubicBezTo>
                <a:cubicBezTo>
                  <a:pt x="4368513" y="887086"/>
                  <a:pt x="4346717" y="892847"/>
                  <a:pt x="4327321" y="903216"/>
                </a:cubicBezTo>
                <a:cubicBezTo>
                  <a:pt x="4307639" y="913777"/>
                  <a:pt x="4289107" y="927028"/>
                  <a:pt x="4271633" y="941046"/>
                </a:cubicBezTo>
                <a:cubicBezTo>
                  <a:pt x="4257807" y="952088"/>
                  <a:pt x="4244845" y="963034"/>
                  <a:pt x="4227465" y="968698"/>
                </a:cubicBezTo>
                <a:cubicBezTo>
                  <a:pt x="4217768" y="971867"/>
                  <a:pt x="4207591" y="978780"/>
                  <a:pt x="4201733" y="986846"/>
                </a:cubicBezTo>
                <a:cubicBezTo>
                  <a:pt x="4189059" y="1004416"/>
                  <a:pt x="4172833" y="1016802"/>
                  <a:pt x="4154494" y="1027364"/>
                </a:cubicBezTo>
                <a:cubicBezTo>
                  <a:pt x="4130010" y="1041574"/>
                  <a:pt x="4105814" y="1056072"/>
                  <a:pt x="4081234" y="1069994"/>
                </a:cubicBezTo>
                <a:cubicBezTo>
                  <a:pt x="4066737" y="1078252"/>
                  <a:pt x="4052335" y="1086989"/>
                  <a:pt x="4036971" y="1093038"/>
                </a:cubicBezTo>
                <a:cubicBezTo>
                  <a:pt x="4005575" y="1105520"/>
                  <a:pt x="3973410" y="1116177"/>
                  <a:pt x="3941725" y="1127796"/>
                </a:cubicBezTo>
                <a:cubicBezTo>
                  <a:pt x="3931355" y="1131540"/>
                  <a:pt x="3921561" y="1136917"/>
                  <a:pt x="3910999" y="1140182"/>
                </a:cubicBezTo>
                <a:cubicBezTo>
                  <a:pt x="3899573" y="1143734"/>
                  <a:pt x="3887285" y="1144790"/>
                  <a:pt x="3875859" y="1148343"/>
                </a:cubicBezTo>
                <a:cubicBezTo>
                  <a:pt x="3856847" y="1154199"/>
                  <a:pt x="3838412" y="1161689"/>
                  <a:pt x="3819401" y="1167642"/>
                </a:cubicBezTo>
                <a:cubicBezTo>
                  <a:pt x="3782723" y="1179068"/>
                  <a:pt x="3745949" y="1190014"/>
                  <a:pt x="3709176" y="1200863"/>
                </a:cubicBezTo>
                <a:cubicBezTo>
                  <a:pt x="3701303" y="1203168"/>
                  <a:pt x="3692757" y="1203456"/>
                  <a:pt x="3684981" y="1205952"/>
                </a:cubicBezTo>
                <a:cubicBezTo>
                  <a:pt x="3664337" y="1212673"/>
                  <a:pt x="3643789" y="1219970"/>
                  <a:pt x="3623338" y="1227363"/>
                </a:cubicBezTo>
                <a:cubicBezTo>
                  <a:pt x="3610953" y="1231876"/>
                  <a:pt x="3598854" y="1237445"/>
                  <a:pt x="3586373" y="1241765"/>
                </a:cubicBezTo>
                <a:cubicBezTo>
                  <a:pt x="3576387" y="1245222"/>
                  <a:pt x="3566113" y="1247910"/>
                  <a:pt x="3555743" y="1250023"/>
                </a:cubicBezTo>
                <a:cubicBezTo>
                  <a:pt x="3546814" y="1251848"/>
                  <a:pt x="3537501" y="1251655"/>
                  <a:pt x="3528667" y="1253864"/>
                </a:cubicBezTo>
                <a:cubicBezTo>
                  <a:pt x="3504759" y="1259816"/>
                  <a:pt x="3481140" y="1266538"/>
                  <a:pt x="3457424" y="1272874"/>
                </a:cubicBezTo>
                <a:cubicBezTo>
                  <a:pt x="3447919" y="1275371"/>
                  <a:pt x="3438221" y="1277196"/>
                  <a:pt x="3429003" y="1280364"/>
                </a:cubicBezTo>
                <a:cubicBezTo>
                  <a:pt x="3404327" y="1288717"/>
                  <a:pt x="3380036" y="1298222"/>
                  <a:pt x="3355264" y="1306096"/>
                </a:cubicBezTo>
                <a:cubicBezTo>
                  <a:pt x="3334717" y="1312625"/>
                  <a:pt x="3313593" y="1317329"/>
                  <a:pt x="3292757" y="1323090"/>
                </a:cubicBezTo>
                <a:cubicBezTo>
                  <a:pt x="3283924" y="1325587"/>
                  <a:pt x="3275475" y="1329140"/>
                  <a:pt x="3266643" y="1331251"/>
                </a:cubicBezTo>
                <a:cubicBezTo>
                  <a:pt x="3246863" y="1336053"/>
                  <a:pt x="3226796" y="1340085"/>
                  <a:pt x="3206921" y="1344886"/>
                </a:cubicBezTo>
                <a:cubicBezTo>
                  <a:pt x="3195590" y="1347670"/>
                  <a:pt x="3184645" y="1352663"/>
                  <a:pt x="3173123" y="1354488"/>
                </a:cubicBezTo>
                <a:cubicBezTo>
                  <a:pt x="3145759" y="1358808"/>
                  <a:pt x="3118203" y="1361880"/>
                  <a:pt x="3090646" y="1365337"/>
                </a:cubicBezTo>
                <a:cubicBezTo>
                  <a:pt x="3062227" y="1368889"/>
                  <a:pt x="3033902" y="1372634"/>
                  <a:pt x="3005480" y="1375802"/>
                </a:cubicBezTo>
                <a:cubicBezTo>
                  <a:pt x="2989926" y="1377435"/>
                  <a:pt x="2974275" y="1377723"/>
                  <a:pt x="2958721" y="1379259"/>
                </a:cubicBezTo>
                <a:cubicBezTo>
                  <a:pt x="2945087" y="1380604"/>
                  <a:pt x="2931549" y="1383100"/>
                  <a:pt x="2917915" y="1384733"/>
                </a:cubicBezTo>
                <a:cubicBezTo>
                  <a:pt x="2906105" y="1386076"/>
                  <a:pt x="2894199" y="1386844"/>
                  <a:pt x="2882389" y="1388189"/>
                </a:cubicBezTo>
                <a:cubicBezTo>
                  <a:pt x="2863475" y="1390397"/>
                  <a:pt x="2844655" y="1392894"/>
                  <a:pt x="2825837" y="1395198"/>
                </a:cubicBezTo>
                <a:cubicBezTo>
                  <a:pt x="2817964" y="1396062"/>
                  <a:pt x="2809706" y="1398462"/>
                  <a:pt x="2802313" y="1397023"/>
                </a:cubicBezTo>
                <a:cubicBezTo>
                  <a:pt x="2783686" y="1393373"/>
                  <a:pt x="2765347" y="1394430"/>
                  <a:pt x="2746816" y="1396926"/>
                </a:cubicBezTo>
                <a:cubicBezTo>
                  <a:pt x="2740479" y="1397791"/>
                  <a:pt x="2733662" y="1397598"/>
                  <a:pt x="2727517" y="1395966"/>
                </a:cubicBezTo>
                <a:cubicBezTo>
                  <a:pt x="2714939" y="1392701"/>
                  <a:pt x="2702745" y="1388092"/>
                  <a:pt x="2690359" y="1384060"/>
                </a:cubicBezTo>
                <a:cubicBezTo>
                  <a:pt x="2689014" y="1383580"/>
                  <a:pt x="2687382" y="1383484"/>
                  <a:pt x="2685943" y="1383196"/>
                </a:cubicBezTo>
                <a:cubicBezTo>
                  <a:pt x="2677781" y="1381563"/>
                  <a:pt x="2669717" y="1379931"/>
                  <a:pt x="2661554" y="1378491"/>
                </a:cubicBezTo>
                <a:cubicBezTo>
                  <a:pt x="2657138" y="1377723"/>
                  <a:pt x="2652625" y="1377627"/>
                  <a:pt x="2648208" y="1376955"/>
                </a:cubicBezTo>
                <a:cubicBezTo>
                  <a:pt x="2631118" y="1374266"/>
                  <a:pt x="2612299" y="1378779"/>
                  <a:pt x="2597512" y="1367162"/>
                </a:cubicBezTo>
                <a:cubicBezTo>
                  <a:pt x="2587911" y="1359672"/>
                  <a:pt x="2578597" y="1361401"/>
                  <a:pt x="2568324" y="1362553"/>
                </a:cubicBezTo>
                <a:cubicBezTo>
                  <a:pt x="2560547" y="1363417"/>
                  <a:pt x="2552577" y="1363128"/>
                  <a:pt x="2544704" y="1363225"/>
                </a:cubicBezTo>
                <a:cubicBezTo>
                  <a:pt x="2530878" y="1363512"/>
                  <a:pt x="2517052" y="1363609"/>
                  <a:pt x="2503225" y="1364089"/>
                </a:cubicBezTo>
                <a:cubicBezTo>
                  <a:pt x="2498808" y="1364281"/>
                  <a:pt x="2494297" y="1366682"/>
                  <a:pt x="2489975" y="1366298"/>
                </a:cubicBezTo>
                <a:cubicBezTo>
                  <a:pt x="2470004" y="1364473"/>
                  <a:pt x="2450033" y="1361592"/>
                  <a:pt x="2430061" y="1359960"/>
                </a:cubicBezTo>
                <a:cubicBezTo>
                  <a:pt x="2418732" y="1359001"/>
                  <a:pt x="2407114" y="1360824"/>
                  <a:pt x="2395880" y="1359480"/>
                </a:cubicBezTo>
                <a:cubicBezTo>
                  <a:pt x="2382919" y="1357944"/>
                  <a:pt x="2370245" y="1354008"/>
                  <a:pt x="2357378" y="1351607"/>
                </a:cubicBezTo>
                <a:cubicBezTo>
                  <a:pt x="2353826" y="1350935"/>
                  <a:pt x="2349889" y="1351799"/>
                  <a:pt x="2346145" y="1351991"/>
                </a:cubicBezTo>
                <a:cubicBezTo>
                  <a:pt x="2341920" y="1352183"/>
                  <a:pt x="2337791" y="1352567"/>
                  <a:pt x="2333567" y="1352663"/>
                </a:cubicBezTo>
                <a:cubicBezTo>
                  <a:pt x="2320700" y="1352856"/>
                  <a:pt x="2307835" y="1352567"/>
                  <a:pt x="2294968" y="1353240"/>
                </a:cubicBezTo>
                <a:cubicBezTo>
                  <a:pt x="2287095" y="1353624"/>
                  <a:pt x="2278839" y="1357560"/>
                  <a:pt x="2271540" y="1356120"/>
                </a:cubicBezTo>
                <a:cubicBezTo>
                  <a:pt x="2256659" y="1353335"/>
                  <a:pt x="2241776" y="1359576"/>
                  <a:pt x="2226895" y="1354392"/>
                </a:cubicBezTo>
                <a:cubicBezTo>
                  <a:pt x="2222285" y="1352856"/>
                  <a:pt x="2215948" y="1356696"/>
                  <a:pt x="2210379" y="1356888"/>
                </a:cubicBezTo>
                <a:cubicBezTo>
                  <a:pt x="2196457" y="1357368"/>
                  <a:pt x="2182535" y="1357272"/>
                  <a:pt x="2168613" y="1357176"/>
                </a:cubicBezTo>
                <a:cubicBezTo>
                  <a:pt x="2156131" y="1357080"/>
                  <a:pt x="2143168" y="1358424"/>
                  <a:pt x="2131167" y="1355736"/>
                </a:cubicBezTo>
                <a:cubicBezTo>
                  <a:pt x="2118588" y="1352856"/>
                  <a:pt x="2107259" y="1353240"/>
                  <a:pt x="2095065" y="1356504"/>
                </a:cubicBezTo>
                <a:cubicBezTo>
                  <a:pt x="2086711" y="1358712"/>
                  <a:pt x="2077878" y="1359001"/>
                  <a:pt x="2069237" y="1359672"/>
                </a:cubicBezTo>
                <a:cubicBezTo>
                  <a:pt x="2059924" y="1360440"/>
                  <a:pt x="2049650" y="1358424"/>
                  <a:pt x="2041201" y="1361592"/>
                </a:cubicBezTo>
                <a:cubicBezTo>
                  <a:pt x="2016044" y="1371002"/>
                  <a:pt x="1990216" y="1373018"/>
                  <a:pt x="1963909" y="1373018"/>
                </a:cubicBezTo>
                <a:cubicBezTo>
                  <a:pt x="1959107" y="1373018"/>
                  <a:pt x="1954210" y="1371675"/>
                  <a:pt x="1949603" y="1370234"/>
                </a:cubicBezTo>
                <a:cubicBezTo>
                  <a:pt x="1922717" y="1361592"/>
                  <a:pt x="1895737" y="1362360"/>
                  <a:pt x="1868373" y="1367641"/>
                </a:cubicBezTo>
                <a:cubicBezTo>
                  <a:pt x="1862708" y="1368794"/>
                  <a:pt x="1856372" y="1368986"/>
                  <a:pt x="1850707" y="1367834"/>
                </a:cubicBezTo>
                <a:cubicBezTo>
                  <a:pt x="1834768" y="1364473"/>
                  <a:pt x="1819309" y="1358904"/>
                  <a:pt x="1803275" y="1356504"/>
                </a:cubicBezTo>
                <a:cubicBezTo>
                  <a:pt x="1776775" y="1352567"/>
                  <a:pt x="1753828" y="1365817"/>
                  <a:pt x="1730112" y="1374459"/>
                </a:cubicBezTo>
                <a:cubicBezTo>
                  <a:pt x="1707548" y="1382620"/>
                  <a:pt x="1688345" y="1401055"/>
                  <a:pt x="1661652" y="1396926"/>
                </a:cubicBezTo>
                <a:cubicBezTo>
                  <a:pt x="1658965" y="1396542"/>
                  <a:pt x="1655988" y="1399134"/>
                  <a:pt x="1653011" y="1399807"/>
                </a:cubicBezTo>
                <a:cubicBezTo>
                  <a:pt x="1644850" y="1401631"/>
                  <a:pt x="1636689" y="1403839"/>
                  <a:pt x="1628431" y="1404704"/>
                </a:cubicBezTo>
                <a:cubicBezTo>
                  <a:pt x="1618350" y="1405856"/>
                  <a:pt x="1608076" y="1405472"/>
                  <a:pt x="1597995" y="1406432"/>
                </a:cubicBezTo>
                <a:cubicBezTo>
                  <a:pt x="1585032" y="1407584"/>
                  <a:pt x="1572263" y="1410656"/>
                  <a:pt x="1559396" y="1410656"/>
                </a:cubicBezTo>
                <a:cubicBezTo>
                  <a:pt x="1549026" y="1410656"/>
                  <a:pt x="1538753" y="1407104"/>
                  <a:pt x="1528480" y="1405375"/>
                </a:cubicBezTo>
                <a:cubicBezTo>
                  <a:pt x="1513981" y="1402975"/>
                  <a:pt x="1498042" y="1403647"/>
                  <a:pt x="1485272" y="1397502"/>
                </a:cubicBezTo>
                <a:cubicBezTo>
                  <a:pt x="1471639" y="1390973"/>
                  <a:pt x="1458676" y="1387997"/>
                  <a:pt x="1444562" y="1390013"/>
                </a:cubicBezTo>
                <a:cubicBezTo>
                  <a:pt x="1439857" y="1390685"/>
                  <a:pt x="1433808" y="1394718"/>
                  <a:pt x="1431696" y="1398846"/>
                </a:cubicBezTo>
                <a:cubicBezTo>
                  <a:pt x="1426991" y="1408064"/>
                  <a:pt x="1420559" y="1409697"/>
                  <a:pt x="1411821" y="1406527"/>
                </a:cubicBezTo>
                <a:cubicBezTo>
                  <a:pt x="1404236" y="1403839"/>
                  <a:pt x="1394922" y="1402495"/>
                  <a:pt x="1389738" y="1397310"/>
                </a:cubicBezTo>
                <a:cubicBezTo>
                  <a:pt x="1375047" y="1382620"/>
                  <a:pt x="1356324" y="1382140"/>
                  <a:pt x="1338081" y="1378204"/>
                </a:cubicBezTo>
                <a:cubicBezTo>
                  <a:pt x="1326945" y="1375802"/>
                  <a:pt x="1316574" y="1375707"/>
                  <a:pt x="1305436" y="1377339"/>
                </a:cubicBezTo>
                <a:cubicBezTo>
                  <a:pt x="1281241" y="1380988"/>
                  <a:pt x="1257717" y="1375802"/>
                  <a:pt x="1234481" y="1369178"/>
                </a:cubicBezTo>
                <a:cubicBezTo>
                  <a:pt x="1219118" y="1364761"/>
                  <a:pt x="1203372" y="1362073"/>
                  <a:pt x="1188106" y="1357560"/>
                </a:cubicBezTo>
                <a:cubicBezTo>
                  <a:pt x="1176680" y="1354104"/>
                  <a:pt x="1165255" y="1349975"/>
                  <a:pt x="1154790" y="1344406"/>
                </a:cubicBezTo>
                <a:cubicBezTo>
                  <a:pt x="1139618" y="1336244"/>
                  <a:pt x="1126369" y="1323954"/>
                  <a:pt x="1107069" y="1327219"/>
                </a:cubicBezTo>
                <a:cubicBezTo>
                  <a:pt x="1090074" y="1330099"/>
                  <a:pt x="1074713" y="1324051"/>
                  <a:pt x="1059158" y="1318290"/>
                </a:cubicBezTo>
                <a:cubicBezTo>
                  <a:pt x="1047732" y="1314065"/>
                  <a:pt x="1036308" y="1309744"/>
                  <a:pt x="1024496" y="1307056"/>
                </a:cubicBezTo>
                <a:cubicBezTo>
                  <a:pt x="1010478" y="1303887"/>
                  <a:pt x="994635" y="1305232"/>
                  <a:pt x="982153" y="1299374"/>
                </a:cubicBezTo>
                <a:cubicBezTo>
                  <a:pt x="969095" y="1293229"/>
                  <a:pt x="958246" y="1297358"/>
                  <a:pt x="946628" y="1299087"/>
                </a:cubicBezTo>
                <a:cubicBezTo>
                  <a:pt x="928097" y="1301775"/>
                  <a:pt x="909661" y="1306768"/>
                  <a:pt x="890939" y="1300431"/>
                </a:cubicBezTo>
                <a:cubicBezTo>
                  <a:pt x="868184" y="1292750"/>
                  <a:pt x="845620" y="1284493"/>
                  <a:pt x="822769" y="1277196"/>
                </a:cubicBezTo>
                <a:cubicBezTo>
                  <a:pt x="813934" y="1274410"/>
                  <a:pt x="804431" y="1273258"/>
                  <a:pt x="795212" y="1272010"/>
                </a:cubicBezTo>
                <a:cubicBezTo>
                  <a:pt x="786476" y="1270954"/>
                  <a:pt x="776010" y="1273642"/>
                  <a:pt x="769288" y="1269610"/>
                </a:cubicBezTo>
                <a:cubicBezTo>
                  <a:pt x="752005" y="1259241"/>
                  <a:pt x="734243" y="1254152"/>
                  <a:pt x="714271" y="1254152"/>
                </a:cubicBezTo>
                <a:cubicBezTo>
                  <a:pt x="706781" y="1254152"/>
                  <a:pt x="699484" y="1249831"/>
                  <a:pt x="691900" y="1249062"/>
                </a:cubicBezTo>
                <a:cubicBezTo>
                  <a:pt x="681529" y="1248103"/>
                  <a:pt x="669623" y="1245510"/>
                  <a:pt x="660598" y="1249159"/>
                </a:cubicBezTo>
                <a:cubicBezTo>
                  <a:pt x="639379" y="1257800"/>
                  <a:pt x="622193" y="1250599"/>
                  <a:pt x="603662" y="1242054"/>
                </a:cubicBezTo>
                <a:cubicBezTo>
                  <a:pt x="585418" y="1233604"/>
                  <a:pt x="566215" y="1226884"/>
                  <a:pt x="546821" y="1221314"/>
                </a:cubicBezTo>
                <a:cubicBezTo>
                  <a:pt x="539524" y="1219298"/>
                  <a:pt x="530787" y="1222659"/>
                  <a:pt x="522721" y="1223330"/>
                </a:cubicBezTo>
                <a:cubicBezTo>
                  <a:pt x="519840" y="1223523"/>
                  <a:pt x="516671" y="1223811"/>
                  <a:pt x="514080" y="1222851"/>
                </a:cubicBezTo>
                <a:cubicBezTo>
                  <a:pt x="489020" y="1213633"/>
                  <a:pt x="463575" y="1206624"/>
                  <a:pt x="436404" y="1211424"/>
                </a:cubicBezTo>
                <a:cubicBezTo>
                  <a:pt x="433908" y="1211905"/>
                  <a:pt x="431123" y="1210849"/>
                  <a:pt x="428626" y="1210177"/>
                </a:cubicBezTo>
                <a:cubicBezTo>
                  <a:pt x="416432" y="1206720"/>
                  <a:pt x="404526" y="1201247"/>
                  <a:pt x="392141" y="1199999"/>
                </a:cubicBezTo>
                <a:cubicBezTo>
                  <a:pt x="361608" y="1196927"/>
                  <a:pt x="330884" y="1195678"/>
                  <a:pt x="300157" y="1193662"/>
                </a:cubicBezTo>
                <a:cubicBezTo>
                  <a:pt x="298237" y="1193566"/>
                  <a:pt x="296221" y="1193566"/>
                  <a:pt x="294493" y="1192894"/>
                </a:cubicBezTo>
                <a:cubicBezTo>
                  <a:pt x="283163" y="1188765"/>
                  <a:pt x="273274" y="1190110"/>
                  <a:pt x="263671" y="1197982"/>
                </a:cubicBezTo>
                <a:cubicBezTo>
                  <a:pt x="259447" y="1201439"/>
                  <a:pt x="253686" y="1203263"/>
                  <a:pt x="248406" y="1205184"/>
                </a:cubicBezTo>
                <a:cubicBezTo>
                  <a:pt x="240628" y="1208065"/>
                  <a:pt x="232659" y="1210849"/>
                  <a:pt x="224594" y="1212673"/>
                </a:cubicBezTo>
                <a:cubicBezTo>
                  <a:pt x="216624" y="1214401"/>
                  <a:pt x="208079" y="1216801"/>
                  <a:pt x="200398" y="1215458"/>
                </a:cubicBezTo>
                <a:cubicBezTo>
                  <a:pt x="186572" y="1213057"/>
                  <a:pt x="173417" y="1207681"/>
                  <a:pt x="159783" y="1204127"/>
                </a:cubicBezTo>
                <a:cubicBezTo>
                  <a:pt x="155079" y="1202879"/>
                  <a:pt x="149893" y="1203072"/>
                  <a:pt x="144997" y="1202975"/>
                </a:cubicBezTo>
                <a:cubicBezTo>
                  <a:pt x="133763" y="1202688"/>
                  <a:pt x="122241" y="1205472"/>
                  <a:pt x="112064" y="1197503"/>
                </a:cubicBezTo>
                <a:cubicBezTo>
                  <a:pt x="102655" y="1190014"/>
                  <a:pt x="93148" y="1192221"/>
                  <a:pt x="83259" y="1197887"/>
                </a:cubicBezTo>
                <a:cubicBezTo>
                  <a:pt x="76154" y="1201920"/>
                  <a:pt x="68090" y="1205088"/>
                  <a:pt x="60120" y="1206624"/>
                </a:cubicBezTo>
                <a:cubicBezTo>
                  <a:pt x="49174" y="1208736"/>
                  <a:pt x="38324" y="1209601"/>
                  <a:pt x="26514" y="1208352"/>
                </a:cubicBezTo>
                <a:cubicBezTo>
                  <a:pt x="18161" y="1207488"/>
                  <a:pt x="11343" y="1207104"/>
                  <a:pt x="4814" y="1202015"/>
                </a:cubicBezTo>
                <a:cubicBezTo>
                  <a:pt x="3759" y="1201247"/>
                  <a:pt x="1839" y="1201055"/>
                  <a:pt x="398" y="1201152"/>
                </a:cubicBezTo>
                <a:lnTo>
                  <a:pt x="0" y="1201150"/>
                </a:lnTo>
                <a:lnTo>
                  <a:pt x="0" y="1004512"/>
                </a:lnTo>
                <a:lnTo>
                  <a:pt x="30355" y="1002784"/>
                </a:lnTo>
                <a:cubicBezTo>
                  <a:pt x="37748" y="1002111"/>
                  <a:pt x="44853" y="999520"/>
                  <a:pt x="52151" y="997695"/>
                </a:cubicBezTo>
                <a:cubicBezTo>
                  <a:pt x="56183" y="996639"/>
                  <a:pt x="60504" y="993855"/>
                  <a:pt x="64248" y="994430"/>
                </a:cubicBezTo>
                <a:cubicBezTo>
                  <a:pt x="85948" y="997791"/>
                  <a:pt x="105823" y="989534"/>
                  <a:pt x="126370" y="985405"/>
                </a:cubicBezTo>
                <a:cubicBezTo>
                  <a:pt x="135876" y="983485"/>
                  <a:pt x="144805" y="978876"/>
                  <a:pt x="154022" y="975708"/>
                </a:cubicBezTo>
                <a:cubicBezTo>
                  <a:pt x="156423" y="974843"/>
                  <a:pt x="159111" y="974075"/>
                  <a:pt x="161512" y="974268"/>
                </a:cubicBezTo>
                <a:cubicBezTo>
                  <a:pt x="175242" y="975420"/>
                  <a:pt x="188876" y="977052"/>
                  <a:pt x="202510" y="978300"/>
                </a:cubicBezTo>
                <a:cubicBezTo>
                  <a:pt x="214896" y="979452"/>
                  <a:pt x="227378" y="979836"/>
                  <a:pt x="233235" y="993950"/>
                </a:cubicBezTo>
                <a:cubicBezTo>
                  <a:pt x="234100" y="996159"/>
                  <a:pt x="236979" y="997791"/>
                  <a:pt x="239188" y="999231"/>
                </a:cubicBezTo>
                <a:cubicBezTo>
                  <a:pt x="273274" y="1021411"/>
                  <a:pt x="291516" y="1020835"/>
                  <a:pt x="324834" y="997407"/>
                </a:cubicBezTo>
                <a:cubicBezTo>
                  <a:pt x="328290" y="995007"/>
                  <a:pt x="335683" y="993278"/>
                  <a:pt x="337987" y="995198"/>
                </a:cubicBezTo>
                <a:cubicBezTo>
                  <a:pt x="357575" y="1011137"/>
                  <a:pt x="378986" y="1009409"/>
                  <a:pt x="401550" y="1004416"/>
                </a:cubicBezTo>
                <a:cubicBezTo>
                  <a:pt x="407407" y="1003072"/>
                  <a:pt x="415664" y="1003072"/>
                  <a:pt x="420081" y="1006240"/>
                </a:cubicBezTo>
                <a:cubicBezTo>
                  <a:pt x="441108" y="1020930"/>
                  <a:pt x="463672" y="1018819"/>
                  <a:pt x="486523" y="1014498"/>
                </a:cubicBezTo>
                <a:cubicBezTo>
                  <a:pt x="490075" y="1013826"/>
                  <a:pt x="494397" y="1010177"/>
                  <a:pt x="495932" y="1006817"/>
                </a:cubicBezTo>
                <a:cubicBezTo>
                  <a:pt x="501406" y="994911"/>
                  <a:pt x="511680" y="990878"/>
                  <a:pt x="523009" y="987517"/>
                </a:cubicBezTo>
                <a:cubicBezTo>
                  <a:pt x="540868" y="982044"/>
                  <a:pt x="558438" y="975611"/>
                  <a:pt x="576393" y="970427"/>
                </a:cubicBezTo>
                <a:cubicBezTo>
                  <a:pt x="580811" y="969179"/>
                  <a:pt x="586283" y="969947"/>
                  <a:pt x="590892" y="971387"/>
                </a:cubicBezTo>
                <a:cubicBezTo>
                  <a:pt x="606638" y="976284"/>
                  <a:pt x="616624" y="988574"/>
                  <a:pt x="627569" y="999904"/>
                </a:cubicBezTo>
                <a:cubicBezTo>
                  <a:pt x="632370" y="1004897"/>
                  <a:pt x="638995" y="1008449"/>
                  <a:pt x="645429" y="1011329"/>
                </a:cubicBezTo>
                <a:cubicBezTo>
                  <a:pt x="662135" y="1018723"/>
                  <a:pt x="679226" y="1025348"/>
                  <a:pt x="696125" y="1032356"/>
                </a:cubicBezTo>
                <a:cubicBezTo>
                  <a:pt x="697757" y="1033029"/>
                  <a:pt x="699100" y="1034757"/>
                  <a:pt x="700349" y="1036197"/>
                </a:cubicBezTo>
                <a:cubicBezTo>
                  <a:pt x="712831" y="1051368"/>
                  <a:pt x="725216" y="1066634"/>
                  <a:pt x="737795" y="1081804"/>
                </a:cubicBezTo>
                <a:cubicBezTo>
                  <a:pt x="740195" y="1084684"/>
                  <a:pt x="743652" y="1086797"/>
                  <a:pt x="746244" y="1089581"/>
                </a:cubicBezTo>
                <a:cubicBezTo>
                  <a:pt x="749893" y="1093422"/>
                  <a:pt x="754502" y="1097071"/>
                  <a:pt x="756422" y="1101680"/>
                </a:cubicBezTo>
                <a:cubicBezTo>
                  <a:pt x="762374" y="1116177"/>
                  <a:pt x="773801" y="1122419"/>
                  <a:pt x="788202" y="1125108"/>
                </a:cubicBezTo>
                <a:cubicBezTo>
                  <a:pt x="801357" y="1127603"/>
                  <a:pt x="814511" y="1129716"/>
                  <a:pt x="827569" y="1132596"/>
                </a:cubicBezTo>
                <a:cubicBezTo>
                  <a:pt x="843507" y="1136053"/>
                  <a:pt x="859350" y="1139798"/>
                  <a:pt x="875097" y="1144022"/>
                </a:cubicBezTo>
                <a:cubicBezTo>
                  <a:pt x="881913" y="1145847"/>
                  <a:pt x="889115" y="1147959"/>
                  <a:pt x="894972" y="1151704"/>
                </a:cubicBezTo>
                <a:cubicBezTo>
                  <a:pt x="911390" y="1162073"/>
                  <a:pt x="928961" y="1169082"/>
                  <a:pt x="948260" y="1166298"/>
                </a:cubicBezTo>
                <a:cubicBezTo>
                  <a:pt x="963718" y="1164089"/>
                  <a:pt x="976680" y="1169754"/>
                  <a:pt x="986282" y="1178588"/>
                </a:cubicBezTo>
                <a:cubicBezTo>
                  <a:pt x="1003757" y="1194623"/>
                  <a:pt x="1022479" y="1190973"/>
                  <a:pt x="1041107" y="1185789"/>
                </a:cubicBezTo>
                <a:cubicBezTo>
                  <a:pt x="1050708" y="1183101"/>
                  <a:pt x="1058581" y="1183485"/>
                  <a:pt x="1067703" y="1186076"/>
                </a:cubicBezTo>
                <a:cubicBezTo>
                  <a:pt x="1088826" y="1192126"/>
                  <a:pt x="1102941" y="1208544"/>
                  <a:pt x="1116574" y="1222946"/>
                </a:cubicBezTo>
                <a:cubicBezTo>
                  <a:pt x="1128193" y="1235236"/>
                  <a:pt x="1141251" y="1242149"/>
                  <a:pt x="1155557" y="1247335"/>
                </a:cubicBezTo>
                <a:cubicBezTo>
                  <a:pt x="1173608" y="1253959"/>
                  <a:pt x="1187914" y="1251464"/>
                  <a:pt x="1196556" y="1235525"/>
                </a:cubicBezTo>
                <a:cubicBezTo>
                  <a:pt x="1198956" y="1231012"/>
                  <a:pt x="1203180" y="1225730"/>
                  <a:pt x="1207693" y="1224387"/>
                </a:cubicBezTo>
                <a:cubicBezTo>
                  <a:pt x="1229488" y="1217666"/>
                  <a:pt x="1251572" y="1207872"/>
                  <a:pt x="1274904" y="1213826"/>
                </a:cubicBezTo>
                <a:cubicBezTo>
                  <a:pt x="1307165" y="1221987"/>
                  <a:pt x="1338658" y="1221507"/>
                  <a:pt x="1370919" y="1213442"/>
                </a:cubicBezTo>
                <a:cubicBezTo>
                  <a:pt x="1423247" y="1200383"/>
                  <a:pt x="1475575" y="1186557"/>
                  <a:pt x="1530593" y="1189437"/>
                </a:cubicBezTo>
                <a:cubicBezTo>
                  <a:pt x="1539713" y="1189917"/>
                  <a:pt x="1550563" y="1184060"/>
                  <a:pt x="1558436" y="1178299"/>
                </a:cubicBezTo>
                <a:cubicBezTo>
                  <a:pt x="1573511" y="1167354"/>
                  <a:pt x="1572838" y="1166489"/>
                  <a:pt x="1589737" y="1175515"/>
                </a:cubicBezTo>
                <a:cubicBezTo>
                  <a:pt x="1593770" y="1177724"/>
                  <a:pt x="1598763" y="1179068"/>
                  <a:pt x="1601740" y="1182333"/>
                </a:cubicBezTo>
                <a:cubicBezTo>
                  <a:pt x="1616909" y="1198943"/>
                  <a:pt x="1635633" y="1194910"/>
                  <a:pt x="1654259" y="1192510"/>
                </a:cubicBezTo>
                <a:cubicBezTo>
                  <a:pt x="1657524" y="1192030"/>
                  <a:pt x="1661460" y="1191358"/>
                  <a:pt x="1664246" y="1192702"/>
                </a:cubicBezTo>
                <a:cubicBezTo>
                  <a:pt x="1676823" y="1198750"/>
                  <a:pt x="1687481" y="1196639"/>
                  <a:pt x="1698427" y="1188381"/>
                </a:cubicBezTo>
                <a:cubicBezTo>
                  <a:pt x="1707932" y="1181276"/>
                  <a:pt x="1718878" y="1177052"/>
                  <a:pt x="1730112" y="1185885"/>
                </a:cubicBezTo>
                <a:cubicBezTo>
                  <a:pt x="1755076" y="1205472"/>
                  <a:pt x="1781767" y="1206432"/>
                  <a:pt x="1809996" y="1194046"/>
                </a:cubicBezTo>
                <a:cubicBezTo>
                  <a:pt x="1830159" y="1185213"/>
                  <a:pt x="1850034" y="1183196"/>
                  <a:pt x="1871254" y="1192126"/>
                </a:cubicBezTo>
                <a:cubicBezTo>
                  <a:pt x="1879415" y="1195582"/>
                  <a:pt x="1889977" y="1193278"/>
                  <a:pt x="1899482" y="1194046"/>
                </a:cubicBezTo>
                <a:cubicBezTo>
                  <a:pt x="1904859" y="1194430"/>
                  <a:pt x="1910813" y="1194526"/>
                  <a:pt x="1915420" y="1196927"/>
                </a:cubicBezTo>
                <a:cubicBezTo>
                  <a:pt x="1927711" y="1203072"/>
                  <a:pt x="1939136" y="1210945"/>
                  <a:pt x="1951522" y="1216994"/>
                </a:cubicBezTo>
                <a:cubicBezTo>
                  <a:pt x="1957475" y="1219874"/>
                  <a:pt x="1964580" y="1221410"/>
                  <a:pt x="1971302" y="1221507"/>
                </a:cubicBezTo>
                <a:cubicBezTo>
                  <a:pt x="1991177" y="1221987"/>
                  <a:pt x="2011052" y="1221987"/>
                  <a:pt x="2030831" y="1221123"/>
                </a:cubicBezTo>
                <a:cubicBezTo>
                  <a:pt x="2063476" y="1219778"/>
                  <a:pt x="2096601" y="1219490"/>
                  <a:pt x="2120125" y="1190878"/>
                </a:cubicBezTo>
                <a:cubicBezTo>
                  <a:pt x="2122046" y="1188573"/>
                  <a:pt x="2126174" y="1187229"/>
                  <a:pt x="2129439" y="1186845"/>
                </a:cubicBezTo>
                <a:cubicBezTo>
                  <a:pt x="2144513" y="1185021"/>
                  <a:pt x="2159971" y="1184828"/>
                  <a:pt x="2174854" y="1181852"/>
                </a:cubicBezTo>
                <a:cubicBezTo>
                  <a:pt x="2186760" y="1179452"/>
                  <a:pt x="2196650" y="1180220"/>
                  <a:pt x="2205674" y="1188669"/>
                </a:cubicBezTo>
                <a:cubicBezTo>
                  <a:pt x="2217485" y="1199807"/>
                  <a:pt x="2231887" y="1206336"/>
                  <a:pt x="2247634" y="1202784"/>
                </a:cubicBezTo>
                <a:cubicBezTo>
                  <a:pt x="2263379" y="1199327"/>
                  <a:pt x="2273749" y="1206816"/>
                  <a:pt x="2285367" y="1214594"/>
                </a:cubicBezTo>
                <a:cubicBezTo>
                  <a:pt x="2293817" y="1220258"/>
                  <a:pt x="2303418" y="1227363"/>
                  <a:pt x="2312827" y="1227939"/>
                </a:cubicBezTo>
                <a:cubicBezTo>
                  <a:pt x="2334143" y="1229187"/>
                  <a:pt x="2352482" y="1248967"/>
                  <a:pt x="2375622" y="1237733"/>
                </a:cubicBezTo>
                <a:cubicBezTo>
                  <a:pt x="2377158" y="1236965"/>
                  <a:pt x="2379942" y="1238885"/>
                  <a:pt x="2382151" y="1239365"/>
                </a:cubicBezTo>
                <a:cubicBezTo>
                  <a:pt x="2399817" y="1243014"/>
                  <a:pt x="2416428" y="1239461"/>
                  <a:pt x="2429390" y="1227459"/>
                </a:cubicBezTo>
                <a:cubicBezTo>
                  <a:pt x="2446385" y="1211809"/>
                  <a:pt x="2465203" y="1210272"/>
                  <a:pt x="2486134" y="1215362"/>
                </a:cubicBezTo>
                <a:cubicBezTo>
                  <a:pt x="2492856" y="1216994"/>
                  <a:pt x="2499577" y="1218146"/>
                  <a:pt x="2506394" y="1219490"/>
                </a:cubicBezTo>
                <a:cubicBezTo>
                  <a:pt x="2515611" y="1221410"/>
                  <a:pt x="2524925" y="1223427"/>
                  <a:pt x="2534142" y="1225347"/>
                </a:cubicBezTo>
                <a:cubicBezTo>
                  <a:pt x="2543072" y="1227268"/>
                  <a:pt x="2552962" y="1230532"/>
                  <a:pt x="2559874" y="1222275"/>
                </a:cubicBezTo>
                <a:cubicBezTo>
                  <a:pt x="2565827" y="1215169"/>
                  <a:pt x="2570052" y="1215842"/>
                  <a:pt x="2575525" y="1221987"/>
                </a:cubicBezTo>
                <a:cubicBezTo>
                  <a:pt x="2594536" y="1243494"/>
                  <a:pt x="2617580" y="1256936"/>
                  <a:pt x="2646960" y="1257896"/>
                </a:cubicBezTo>
                <a:cubicBezTo>
                  <a:pt x="2653009" y="1258088"/>
                  <a:pt x="2659154" y="1259432"/>
                  <a:pt x="2665107" y="1260873"/>
                </a:cubicBezTo>
                <a:cubicBezTo>
                  <a:pt x="2668756" y="1261736"/>
                  <a:pt x="2673173" y="1262697"/>
                  <a:pt x="2675381" y="1265290"/>
                </a:cubicBezTo>
                <a:cubicBezTo>
                  <a:pt x="2692567" y="1285068"/>
                  <a:pt x="2713979" y="1298799"/>
                  <a:pt x="2737311" y="1309841"/>
                </a:cubicBezTo>
                <a:cubicBezTo>
                  <a:pt x="2745664" y="1313777"/>
                  <a:pt x="2754594" y="1317713"/>
                  <a:pt x="2763619" y="1318866"/>
                </a:cubicBezTo>
                <a:cubicBezTo>
                  <a:pt x="2773028" y="1320018"/>
                  <a:pt x="2782917" y="1318098"/>
                  <a:pt x="2792519" y="1317041"/>
                </a:cubicBezTo>
                <a:cubicBezTo>
                  <a:pt x="2798184" y="1316466"/>
                  <a:pt x="2804713" y="1316561"/>
                  <a:pt x="2809226" y="1313777"/>
                </a:cubicBezTo>
                <a:cubicBezTo>
                  <a:pt x="2823532" y="1305039"/>
                  <a:pt x="2837358" y="1295631"/>
                  <a:pt x="2850705" y="1285452"/>
                </a:cubicBezTo>
                <a:cubicBezTo>
                  <a:pt x="2862131" y="1276715"/>
                  <a:pt x="2864435" y="1275467"/>
                  <a:pt x="2874324" y="1286413"/>
                </a:cubicBezTo>
                <a:cubicBezTo>
                  <a:pt x="2884502" y="1297647"/>
                  <a:pt x="2897176" y="1303503"/>
                  <a:pt x="2911194" y="1305903"/>
                </a:cubicBezTo>
                <a:cubicBezTo>
                  <a:pt x="2933373" y="1309648"/>
                  <a:pt x="2955745" y="1312816"/>
                  <a:pt x="2978116" y="1314641"/>
                </a:cubicBezTo>
                <a:cubicBezTo>
                  <a:pt x="2998375" y="1316273"/>
                  <a:pt x="3008073" y="1307440"/>
                  <a:pt x="3012106" y="1287373"/>
                </a:cubicBezTo>
                <a:cubicBezTo>
                  <a:pt x="3014410" y="1276235"/>
                  <a:pt x="3017387" y="1264137"/>
                  <a:pt x="3029676" y="1261161"/>
                </a:cubicBezTo>
                <a:cubicBezTo>
                  <a:pt x="3049744" y="1256360"/>
                  <a:pt x="3070579" y="1254248"/>
                  <a:pt x="3080469" y="1230724"/>
                </a:cubicBezTo>
                <a:cubicBezTo>
                  <a:pt x="3085941" y="1235909"/>
                  <a:pt x="3089302" y="1238981"/>
                  <a:pt x="3092567" y="1242054"/>
                </a:cubicBezTo>
                <a:cubicBezTo>
                  <a:pt x="3101592" y="1250599"/>
                  <a:pt x="3120314" y="1254248"/>
                  <a:pt x="3129821" y="1246855"/>
                </a:cubicBezTo>
                <a:cubicBezTo>
                  <a:pt x="3143839" y="1236101"/>
                  <a:pt x="3156705" y="1238117"/>
                  <a:pt x="3170147" y="1246471"/>
                </a:cubicBezTo>
                <a:cubicBezTo>
                  <a:pt x="3192615" y="1260297"/>
                  <a:pt x="3217674" y="1257128"/>
                  <a:pt x="3240429" y="1251559"/>
                </a:cubicBezTo>
                <a:cubicBezTo>
                  <a:pt x="3257617" y="1247430"/>
                  <a:pt x="3275956" y="1239845"/>
                  <a:pt x="3287189" y="1222466"/>
                </a:cubicBezTo>
                <a:cubicBezTo>
                  <a:pt x="3290741" y="1216898"/>
                  <a:pt x="3298711" y="1214113"/>
                  <a:pt x="3305049" y="1210465"/>
                </a:cubicBezTo>
                <a:cubicBezTo>
                  <a:pt x="3310329" y="1207488"/>
                  <a:pt x="3315898" y="1204704"/>
                  <a:pt x="3321755" y="1202784"/>
                </a:cubicBezTo>
                <a:cubicBezTo>
                  <a:pt x="3327995" y="1200671"/>
                  <a:pt x="3334909" y="1197598"/>
                  <a:pt x="3341055" y="1198463"/>
                </a:cubicBezTo>
                <a:cubicBezTo>
                  <a:pt x="3359681" y="1200959"/>
                  <a:pt x="3374467" y="1196062"/>
                  <a:pt x="3387621" y="1182140"/>
                </a:cubicBezTo>
                <a:cubicBezTo>
                  <a:pt x="3394439" y="1174939"/>
                  <a:pt x="3404520" y="1166202"/>
                  <a:pt x="3413161" y="1166105"/>
                </a:cubicBezTo>
                <a:cubicBezTo>
                  <a:pt x="3434189" y="1165818"/>
                  <a:pt x="3451663" y="1158905"/>
                  <a:pt x="3470579" y="1150647"/>
                </a:cubicBezTo>
                <a:cubicBezTo>
                  <a:pt x="3482772" y="1145366"/>
                  <a:pt x="3496598" y="1141718"/>
                  <a:pt x="3509657" y="1136821"/>
                </a:cubicBezTo>
                <a:cubicBezTo>
                  <a:pt x="3524923" y="1131060"/>
                  <a:pt x="3541534" y="1128948"/>
                  <a:pt x="3550847" y="1113009"/>
                </a:cubicBezTo>
                <a:cubicBezTo>
                  <a:pt x="3551903" y="1111281"/>
                  <a:pt x="3555072" y="1110993"/>
                  <a:pt x="3556608" y="1109361"/>
                </a:cubicBezTo>
                <a:cubicBezTo>
                  <a:pt x="3561505" y="1104368"/>
                  <a:pt x="3567842" y="1099760"/>
                  <a:pt x="3570435" y="1093710"/>
                </a:cubicBezTo>
                <a:cubicBezTo>
                  <a:pt x="3577923" y="1076044"/>
                  <a:pt x="3583780" y="1057800"/>
                  <a:pt x="3590501" y="1039846"/>
                </a:cubicBezTo>
                <a:cubicBezTo>
                  <a:pt x="3591942" y="1036005"/>
                  <a:pt x="3593285" y="1031108"/>
                  <a:pt x="3596263" y="1028900"/>
                </a:cubicBezTo>
                <a:cubicBezTo>
                  <a:pt x="3613449" y="1016226"/>
                  <a:pt x="3630925" y="1004032"/>
                  <a:pt x="3648591" y="992030"/>
                </a:cubicBezTo>
                <a:cubicBezTo>
                  <a:pt x="3655696" y="987229"/>
                  <a:pt x="3661649" y="989918"/>
                  <a:pt x="3667986" y="995487"/>
                </a:cubicBezTo>
                <a:cubicBezTo>
                  <a:pt x="3674131" y="1000768"/>
                  <a:pt x="3681717" y="1006240"/>
                  <a:pt x="3689397" y="1007585"/>
                </a:cubicBezTo>
                <a:cubicBezTo>
                  <a:pt x="3704760" y="1010177"/>
                  <a:pt x="3720698" y="1010753"/>
                  <a:pt x="3736349" y="1010753"/>
                </a:cubicBezTo>
                <a:cubicBezTo>
                  <a:pt x="3742205" y="1010753"/>
                  <a:pt x="3748446" y="1007297"/>
                  <a:pt x="3753919" y="1004513"/>
                </a:cubicBezTo>
                <a:cubicBezTo>
                  <a:pt x="3764289" y="999231"/>
                  <a:pt x="3773890" y="992126"/>
                  <a:pt x="3784643" y="987710"/>
                </a:cubicBezTo>
                <a:cubicBezTo>
                  <a:pt x="3797126" y="982621"/>
                  <a:pt x="3804615" y="974459"/>
                  <a:pt x="3808359" y="961689"/>
                </a:cubicBezTo>
                <a:cubicBezTo>
                  <a:pt x="3813929" y="942679"/>
                  <a:pt x="3827179" y="929428"/>
                  <a:pt x="3842829" y="918674"/>
                </a:cubicBezTo>
                <a:cubicBezTo>
                  <a:pt x="3862705" y="904944"/>
                  <a:pt x="3886421" y="905616"/>
                  <a:pt x="3908983" y="902256"/>
                </a:cubicBezTo>
                <a:cubicBezTo>
                  <a:pt x="3917625" y="901008"/>
                  <a:pt x="3926555" y="899951"/>
                  <a:pt x="3934428" y="896783"/>
                </a:cubicBezTo>
                <a:cubicBezTo>
                  <a:pt x="3964288" y="884877"/>
                  <a:pt x="3994149" y="873548"/>
                  <a:pt x="4026987" y="873835"/>
                </a:cubicBezTo>
                <a:cubicBezTo>
                  <a:pt x="4029674" y="873835"/>
                  <a:pt x="4032363" y="873548"/>
                  <a:pt x="4035051" y="873067"/>
                </a:cubicBezTo>
                <a:cubicBezTo>
                  <a:pt x="4058383" y="869131"/>
                  <a:pt x="4082483" y="867594"/>
                  <a:pt x="4099189" y="846664"/>
                </a:cubicBezTo>
                <a:cubicBezTo>
                  <a:pt x="4102261" y="842823"/>
                  <a:pt x="4109271" y="841671"/>
                  <a:pt x="4114647" y="840134"/>
                </a:cubicBezTo>
                <a:cubicBezTo>
                  <a:pt x="4123961" y="837638"/>
                  <a:pt x="4130203" y="832549"/>
                  <a:pt x="4133563" y="823427"/>
                </a:cubicBezTo>
                <a:cubicBezTo>
                  <a:pt x="4139229" y="807681"/>
                  <a:pt x="4145949" y="792223"/>
                  <a:pt x="4151039" y="776284"/>
                </a:cubicBezTo>
                <a:cubicBezTo>
                  <a:pt x="4154591" y="765338"/>
                  <a:pt x="4161215" y="759289"/>
                  <a:pt x="4171489" y="754776"/>
                </a:cubicBezTo>
                <a:cubicBezTo>
                  <a:pt x="4177251" y="752280"/>
                  <a:pt x="4182243" y="746808"/>
                  <a:pt x="4186372" y="741718"/>
                </a:cubicBezTo>
                <a:cubicBezTo>
                  <a:pt x="4191365" y="735573"/>
                  <a:pt x="4193957" y="727412"/>
                  <a:pt x="4199429" y="721940"/>
                </a:cubicBezTo>
                <a:cubicBezTo>
                  <a:pt x="4212775" y="708305"/>
                  <a:pt x="4216905" y="693231"/>
                  <a:pt x="4212487" y="674604"/>
                </a:cubicBezTo>
                <a:cubicBezTo>
                  <a:pt x="4208551" y="658090"/>
                  <a:pt x="4218921" y="636006"/>
                  <a:pt x="4232555" y="632645"/>
                </a:cubicBezTo>
                <a:cubicBezTo>
                  <a:pt x="4247629" y="628900"/>
                  <a:pt x="4257999" y="619684"/>
                  <a:pt x="4268657" y="609410"/>
                </a:cubicBezTo>
                <a:cubicBezTo>
                  <a:pt x="4274609" y="603649"/>
                  <a:pt x="4282963" y="598656"/>
                  <a:pt x="4291028" y="597216"/>
                </a:cubicBezTo>
                <a:cubicBezTo>
                  <a:pt x="4321657" y="591647"/>
                  <a:pt x="4350557" y="598464"/>
                  <a:pt x="4379651" y="609506"/>
                </a:cubicBezTo>
                <a:cubicBezTo>
                  <a:pt x="4398661" y="616707"/>
                  <a:pt x="4419784" y="618627"/>
                  <a:pt x="4440139" y="621507"/>
                </a:cubicBezTo>
                <a:cubicBezTo>
                  <a:pt x="4446477" y="622371"/>
                  <a:pt x="4454542" y="620452"/>
                  <a:pt x="4460015" y="616899"/>
                </a:cubicBezTo>
                <a:cubicBezTo>
                  <a:pt x="4479218" y="604609"/>
                  <a:pt x="4498325" y="591935"/>
                  <a:pt x="4516183" y="577724"/>
                </a:cubicBezTo>
                <a:cubicBezTo>
                  <a:pt x="4532795" y="564379"/>
                  <a:pt x="4551517" y="558810"/>
                  <a:pt x="4571681" y="560250"/>
                </a:cubicBezTo>
                <a:cubicBezTo>
                  <a:pt x="4586371" y="561306"/>
                  <a:pt x="4599621" y="558905"/>
                  <a:pt x="4613447" y="555257"/>
                </a:cubicBezTo>
                <a:cubicBezTo>
                  <a:pt x="4624969" y="552185"/>
                  <a:pt x="4637643" y="550072"/>
                  <a:pt x="4649355" y="551417"/>
                </a:cubicBezTo>
                <a:cubicBezTo>
                  <a:pt x="4665775" y="553337"/>
                  <a:pt x="4679313" y="550553"/>
                  <a:pt x="4692467" y="540663"/>
                </a:cubicBezTo>
                <a:cubicBezTo>
                  <a:pt x="4699476" y="535382"/>
                  <a:pt x="4708502" y="532598"/>
                  <a:pt x="4716855" y="528949"/>
                </a:cubicBezTo>
                <a:cubicBezTo>
                  <a:pt x="4729721" y="523284"/>
                  <a:pt x="4743067" y="518483"/>
                  <a:pt x="4755645" y="512147"/>
                </a:cubicBezTo>
                <a:cubicBezTo>
                  <a:pt x="4769183" y="505425"/>
                  <a:pt x="4781569" y="496112"/>
                  <a:pt x="4795395" y="490351"/>
                </a:cubicBezTo>
                <a:cubicBezTo>
                  <a:pt x="4810278" y="484110"/>
                  <a:pt x="4819879" y="474605"/>
                  <a:pt x="4825928" y="459818"/>
                </a:cubicBezTo>
                <a:cubicBezTo>
                  <a:pt x="4829769" y="450504"/>
                  <a:pt x="4835049" y="440615"/>
                  <a:pt x="4842347" y="434086"/>
                </a:cubicBezTo>
                <a:cubicBezTo>
                  <a:pt x="4857422" y="420740"/>
                  <a:pt x="4875087" y="410370"/>
                  <a:pt x="4890451" y="397216"/>
                </a:cubicBezTo>
                <a:cubicBezTo>
                  <a:pt x="4912054" y="378781"/>
                  <a:pt x="4932025" y="359194"/>
                  <a:pt x="4933945" y="327701"/>
                </a:cubicBezTo>
                <a:cubicBezTo>
                  <a:pt x="4935001" y="310322"/>
                  <a:pt x="4944219" y="302929"/>
                  <a:pt x="4961214" y="298801"/>
                </a:cubicBezTo>
                <a:cubicBezTo>
                  <a:pt x="4966878" y="297457"/>
                  <a:pt x="4974945" y="294864"/>
                  <a:pt x="4976672" y="290639"/>
                </a:cubicBezTo>
                <a:cubicBezTo>
                  <a:pt x="4981857" y="278061"/>
                  <a:pt x="4992610" y="275565"/>
                  <a:pt x="5002979" y="270573"/>
                </a:cubicBezTo>
                <a:cubicBezTo>
                  <a:pt x="5009221" y="267596"/>
                  <a:pt x="5016903" y="261739"/>
                  <a:pt x="5018535" y="255690"/>
                </a:cubicBezTo>
                <a:cubicBezTo>
                  <a:pt x="5025255" y="231206"/>
                  <a:pt x="5043690" y="216804"/>
                  <a:pt x="5061069" y="200961"/>
                </a:cubicBezTo>
                <a:cubicBezTo>
                  <a:pt x="5066158" y="196256"/>
                  <a:pt x="5071631" y="190879"/>
                  <a:pt x="5074127" y="184735"/>
                </a:cubicBezTo>
                <a:cubicBezTo>
                  <a:pt x="5079409" y="171484"/>
                  <a:pt x="5087281" y="161882"/>
                  <a:pt x="5101108" y="156891"/>
                </a:cubicBezTo>
                <a:cubicBezTo>
                  <a:pt x="5105524" y="155354"/>
                  <a:pt x="5109557" y="151801"/>
                  <a:pt x="5112918" y="148441"/>
                </a:cubicBezTo>
                <a:cubicBezTo>
                  <a:pt x="5120119" y="141144"/>
                  <a:pt x="5126167" y="132598"/>
                  <a:pt x="5133753" y="125782"/>
                </a:cubicBezTo>
                <a:cubicBezTo>
                  <a:pt x="5153051" y="108211"/>
                  <a:pt x="5172159" y="90928"/>
                  <a:pt x="5183393" y="66348"/>
                </a:cubicBezTo>
                <a:cubicBezTo>
                  <a:pt x="5188865" y="54346"/>
                  <a:pt x="5195107" y="41288"/>
                  <a:pt x="5204709" y="33030"/>
                </a:cubicBezTo>
                <a:cubicBezTo>
                  <a:pt x="5216903" y="22565"/>
                  <a:pt x="5232937" y="16612"/>
                  <a:pt x="5247243" y="845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5A51D22-76EA-4C70-B5C9-ED3946924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7088" y="4258080"/>
            <a:ext cx="4403345" cy="1180695"/>
          </a:xfrm>
          <a:custGeom>
            <a:avLst/>
            <a:gdLst>
              <a:gd name="connsiteX0" fmla="*/ 5260975 w 5260975"/>
              <a:gd name="connsiteY0" fmla="*/ 0 h 1410656"/>
              <a:gd name="connsiteX1" fmla="*/ 5260975 w 5260975"/>
              <a:gd name="connsiteY1" fmla="*/ 221634 h 1410656"/>
              <a:gd name="connsiteX2" fmla="*/ 5226503 w 5260975"/>
              <a:gd name="connsiteY2" fmla="*/ 237063 h 1410656"/>
              <a:gd name="connsiteX3" fmla="*/ 5206341 w 5260975"/>
              <a:gd name="connsiteY3" fmla="*/ 245128 h 1410656"/>
              <a:gd name="connsiteX4" fmla="*/ 5123287 w 5260975"/>
              <a:gd name="connsiteY4" fmla="*/ 297073 h 1410656"/>
              <a:gd name="connsiteX5" fmla="*/ 5048107 w 5260975"/>
              <a:gd name="connsiteY5" fmla="*/ 361307 h 1410656"/>
              <a:gd name="connsiteX6" fmla="*/ 4992899 w 5260975"/>
              <a:gd name="connsiteY6" fmla="*/ 437542 h 1410656"/>
              <a:gd name="connsiteX7" fmla="*/ 4977440 w 5260975"/>
              <a:gd name="connsiteY7" fmla="*/ 455690 h 1410656"/>
              <a:gd name="connsiteX8" fmla="*/ 4935193 w 5260975"/>
              <a:gd name="connsiteY8" fmla="*/ 478445 h 1410656"/>
              <a:gd name="connsiteX9" fmla="*/ 4897844 w 5260975"/>
              <a:gd name="connsiteY9" fmla="*/ 495535 h 1410656"/>
              <a:gd name="connsiteX10" fmla="*/ 4870767 w 5260975"/>
              <a:gd name="connsiteY10" fmla="*/ 514451 h 1410656"/>
              <a:gd name="connsiteX11" fmla="*/ 4847916 w 5260975"/>
              <a:gd name="connsiteY11" fmla="*/ 531830 h 1410656"/>
              <a:gd name="connsiteX12" fmla="*/ 4796163 w 5260975"/>
              <a:gd name="connsiteY12" fmla="*/ 576765 h 1410656"/>
              <a:gd name="connsiteX13" fmla="*/ 4738843 w 5260975"/>
              <a:gd name="connsiteY13" fmla="*/ 614691 h 1410656"/>
              <a:gd name="connsiteX14" fmla="*/ 4692755 w 5260975"/>
              <a:gd name="connsiteY14" fmla="*/ 661162 h 1410656"/>
              <a:gd name="connsiteX15" fmla="*/ 4673744 w 5260975"/>
              <a:gd name="connsiteY15" fmla="*/ 686318 h 1410656"/>
              <a:gd name="connsiteX16" fmla="*/ 4633801 w 5260975"/>
              <a:gd name="connsiteY16" fmla="*/ 703505 h 1410656"/>
              <a:gd name="connsiteX17" fmla="*/ 4590499 w 5260975"/>
              <a:gd name="connsiteY17" fmla="*/ 730389 h 1410656"/>
              <a:gd name="connsiteX18" fmla="*/ 4559773 w 5260975"/>
              <a:gd name="connsiteY18" fmla="*/ 757081 h 1410656"/>
              <a:gd name="connsiteX19" fmla="*/ 4536059 w 5260975"/>
              <a:gd name="connsiteY19" fmla="*/ 774940 h 1410656"/>
              <a:gd name="connsiteX20" fmla="*/ 4502549 w 5260975"/>
              <a:gd name="connsiteY20" fmla="*/ 792895 h 1410656"/>
              <a:gd name="connsiteX21" fmla="*/ 4468944 w 5260975"/>
              <a:gd name="connsiteY21" fmla="*/ 816419 h 1410656"/>
              <a:gd name="connsiteX22" fmla="*/ 4452622 w 5260975"/>
              <a:gd name="connsiteY22" fmla="*/ 830917 h 1410656"/>
              <a:gd name="connsiteX23" fmla="*/ 4421032 w 5260975"/>
              <a:gd name="connsiteY23" fmla="*/ 855016 h 1410656"/>
              <a:gd name="connsiteX24" fmla="*/ 4388483 w 5260975"/>
              <a:gd name="connsiteY24" fmla="*/ 877484 h 1410656"/>
              <a:gd name="connsiteX25" fmla="*/ 4327321 w 5260975"/>
              <a:gd name="connsiteY25" fmla="*/ 903216 h 1410656"/>
              <a:gd name="connsiteX26" fmla="*/ 4271633 w 5260975"/>
              <a:gd name="connsiteY26" fmla="*/ 941046 h 1410656"/>
              <a:gd name="connsiteX27" fmla="*/ 4227465 w 5260975"/>
              <a:gd name="connsiteY27" fmla="*/ 968698 h 1410656"/>
              <a:gd name="connsiteX28" fmla="*/ 4201733 w 5260975"/>
              <a:gd name="connsiteY28" fmla="*/ 986846 h 1410656"/>
              <a:gd name="connsiteX29" fmla="*/ 4154494 w 5260975"/>
              <a:gd name="connsiteY29" fmla="*/ 1027364 h 1410656"/>
              <a:gd name="connsiteX30" fmla="*/ 4081234 w 5260975"/>
              <a:gd name="connsiteY30" fmla="*/ 1069994 h 1410656"/>
              <a:gd name="connsiteX31" fmla="*/ 4036971 w 5260975"/>
              <a:gd name="connsiteY31" fmla="*/ 1093038 h 1410656"/>
              <a:gd name="connsiteX32" fmla="*/ 3941725 w 5260975"/>
              <a:gd name="connsiteY32" fmla="*/ 1127796 h 1410656"/>
              <a:gd name="connsiteX33" fmla="*/ 3910999 w 5260975"/>
              <a:gd name="connsiteY33" fmla="*/ 1140182 h 1410656"/>
              <a:gd name="connsiteX34" fmla="*/ 3875859 w 5260975"/>
              <a:gd name="connsiteY34" fmla="*/ 1148343 h 1410656"/>
              <a:gd name="connsiteX35" fmla="*/ 3819401 w 5260975"/>
              <a:gd name="connsiteY35" fmla="*/ 1167642 h 1410656"/>
              <a:gd name="connsiteX36" fmla="*/ 3709176 w 5260975"/>
              <a:gd name="connsiteY36" fmla="*/ 1200863 h 1410656"/>
              <a:gd name="connsiteX37" fmla="*/ 3684981 w 5260975"/>
              <a:gd name="connsiteY37" fmla="*/ 1205952 h 1410656"/>
              <a:gd name="connsiteX38" fmla="*/ 3623338 w 5260975"/>
              <a:gd name="connsiteY38" fmla="*/ 1227363 h 1410656"/>
              <a:gd name="connsiteX39" fmla="*/ 3586373 w 5260975"/>
              <a:gd name="connsiteY39" fmla="*/ 1241765 h 1410656"/>
              <a:gd name="connsiteX40" fmla="*/ 3555743 w 5260975"/>
              <a:gd name="connsiteY40" fmla="*/ 1250023 h 1410656"/>
              <a:gd name="connsiteX41" fmla="*/ 3528667 w 5260975"/>
              <a:gd name="connsiteY41" fmla="*/ 1253864 h 1410656"/>
              <a:gd name="connsiteX42" fmla="*/ 3457424 w 5260975"/>
              <a:gd name="connsiteY42" fmla="*/ 1272874 h 1410656"/>
              <a:gd name="connsiteX43" fmla="*/ 3429003 w 5260975"/>
              <a:gd name="connsiteY43" fmla="*/ 1280364 h 1410656"/>
              <a:gd name="connsiteX44" fmla="*/ 3355264 w 5260975"/>
              <a:gd name="connsiteY44" fmla="*/ 1306096 h 1410656"/>
              <a:gd name="connsiteX45" fmla="*/ 3292757 w 5260975"/>
              <a:gd name="connsiteY45" fmla="*/ 1323090 h 1410656"/>
              <a:gd name="connsiteX46" fmla="*/ 3266643 w 5260975"/>
              <a:gd name="connsiteY46" fmla="*/ 1331251 h 1410656"/>
              <a:gd name="connsiteX47" fmla="*/ 3206921 w 5260975"/>
              <a:gd name="connsiteY47" fmla="*/ 1344886 h 1410656"/>
              <a:gd name="connsiteX48" fmla="*/ 3173123 w 5260975"/>
              <a:gd name="connsiteY48" fmla="*/ 1354488 h 1410656"/>
              <a:gd name="connsiteX49" fmla="*/ 3090646 w 5260975"/>
              <a:gd name="connsiteY49" fmla="*/ 1365337 h 1410656"/>
              <a:gd name="connsiteX50" fmla="*/ 3005480 w 5260975"/>
              <a:gd name="connsiteY50" fmla="*/ 1375802 h 1410656"/>
              <a:gd name="connsiteX51" fmla="*/ 2958721 w 5260975"/>
              <a:gd name="connsiteY51" fmla="*/ 1379259 h 1410656"/>
              <a:gd name="connsiteX52" fmla="*/ 2917915 w 5260975"/>
              <a:gd name="connsiteY52" fmla="*/ 1384733 h 1410656"/>
              <a:gd name="connsiteX53" fmla="*/ 2882389 w 5260975"/>
              <a:gd name="connsiteY53" fmla="*/ 1388189 h 1410656"/>
              <a:gd name="connsiteX54" fmla="*/ 2825837 w 5260975"/>
              <a:gd name="connsiteY54" fmla="*/ 1395198 h 1410656"/>
              <a:gd name="connsiteX55" fmla="*/ 2802313 w 5260975"/>
              <a:gd name="connsiteY55" fmla="*/ 1397023 h 1410656"/>
              <a:gd name="connsiteX56" fmla="*/ 2746816 w 5260975"/>
              <a:gd name="connsiteY56" fmla="*/ 1396926 h 1410656"/>
              <a:gd name="connsiteX57" fmla="*/ 2727517 w 5260975"/>
              <a:gd name="connsiteY57" fmla="*/ 1395966 h 1410656"/>
              <a:gd name="connsiteX58" fmla="*/ 2690359 w 5260975"/>
              <a:gd name="connsiteY58" fmla="*/ 1384060 h 1410656"/>
              <a:gd name="connsiteX59" fmla="*/ 2685943 w 5260975"/>
              <a:gd name="connsiteY59" fmla="*/ 1383196 h 1410656"/>
              <a:gd name="connsiteX60" fmla="*/ 2661554 w 5260975"/>
              <a:gd name="connsiteY60" fmla="*/ 1378491 h 1410656"/>
              <a:gd name="connsiteX61" fmla="*/ 2648208 w 5260975"/>
              <a:gd name="connsiteY61" fmla="*/ 1376955 h 1410656"/>
              <a:gd name="connsiteX62" fmla="*/ 2597512 w 5260975"/>
              <a:gd name="connsiteY62" fmla="*/ 1367162 h 1410656"/>
              <a:gd name="connsiteX63" fmla="*/ 2568324 w 5260975"/>
              <a:gd name="connsiteY63" fmla="*/ 1362553 h 1410656"/>
              <a:gd name="connsiteX64" fmla="*/ 2544704 w 5260975"/>
              <a:gd name="connsiteY64" fmla="*/ 1363225 h 1410656"/>
              <a:gd name="connsiteX65" fmla="*/ 2503225 w 5260975"/>
              <a:gd name="connsiteY65" fmla="*/ 1364089 h 1410656"/>
              <a:gd name="connsiteX66" fmla="*/ 2489975 w 5260975"/>
              <a:gd name="connsiteY66" fmla="*/ 1366298 h 1410656"/>
              <a:gd name="connsiteX67" fmla="*/ 2430061 w 5260975"/>
              <a:gd name="connsiteY67" fmla="*/ 1359960 h 1410656"/>
              <a:gd name="connsiteX68" fmla="*/ 2395880 w 5260975"/>
              <a:gd name="connsiteY68" fmla="*/ 1359480 h 1410656"/>
              <a:gd name="connsiteX69" fmla="*/ 2357378 w 5260975"/>
              <a:gd name="connsiteY69" fmla="*/ 1351607 h 1410656"/>
              <a:gd name="connsiteX70" fmla="*/ 2346145 w 5260975"/>
              <a:gd name="connsiteY70" fmla="*/ 1351991 h 1410656"/>
              <a:gd name="connsiteX71" fmla="*/ 2333567 w 5260975"/>
              <a:gd name="connsiteY71" fmla="*/ 1352663 h 1410656"/>
              <a:gd name="connsiteX72" fmla="*/ 2294968 w 5260975"/>
              <a:gd name="connsiteY72" fmla="*/ 1353240 h 1410656"/>
              <a:gd name="connsiteX73" fmla="*/ 2271540 w 5260975"/>
              <a:gd name="connsiteY73" fmla="*/ 1356120 h 1410656"/>
              <a:gd name="connsiteX74" fmla="*/ 2226895 w 5260975"/>
              <a:gd name="connsiteY74" fmla="*/ 1354392 h 1410656"/>
              <a:gd name="connsiteX75" fmla="*/ 2210379 w 5260975"/>
              <a:gd name="connsiteY75" fmla="*/ 1356888 h 1410656"/>
              <a:gd name="connsiteX76" fmla="*/ 2168613 w 5260975"/>
              <a:gd name="connsiteY76" fmla="*/ 1357176 h 1410656"/>
              <a:gd name="connsiteX77" fmla="*/ 2131167 w 5260975"/>
              <a:gd name="connsiteY77" fmla="*/ 1355736 h 1410656"/>
              <a:gd name="connsiteX78" fmla="*/ 2095065 w 5260975"/>
              <a:gd name="connsiteY78" fmla="*/ 1356504 h 1410656"/>
              <a:gd name="connsiteX79" fmla="*/ 2069237 w 5260975"/>
              <a:gd name="connsiteY79" fmla="*/ 1359672 h 1410656"/>
              <a:gd name="connsiteX80" fmla="*/ 2041201 w 5260975"/>
              <a:gd name="connsiteY80" fmla="*/ 1361592 h 1410656"/>
              <a:gd name="connsiteX81" fmla="*/ 1963909 w 5260975"/>
              <a:gd name="connsiteY81" fmla="*/ 1373018 h 1410656"/>
              <a:gd name="connsiteX82" fmla="*/ 1949603 w 5260975"/>
              <a:gd name="connsiteY82" fmla="*/ 1370234 h 1410656"/>
              <a:gd name="connsiteX83" fmla="*/ 1868373 w 5260975"/>
              <a:gd name="connsiteY83" fmla="*/ 1367641 h 1410656"/>
              <a:gd name="connsiteX84" fmla="*/ 1850707 w 5260975"/>
              <a:gd name="connsiteY84" fmla="*/ 1367834 h 1410656"/>
              <a:gd name="connsiteX85" fmla="*/ 1803275 w 5260975"/>
              <a:gd name="connsiteY85" fmla="*/ 1356504 h 1410656"/>
              <a:gd name="connsiteX86" fmla="*/ 1730112 w 5260975"/>
              <a:gd name="connsiteY86" fmla="*/ 1374459 h 1410656"/>
              <a:gd name="connsiteX87" fmla="*/ 1661652 w 5260975"/>
              <a:gd name="connsiteY87" fmla="*/ 1396926 h 1410656"/>
              <a:gd name="connsiteX88" fmla="*/ 1653011 w 5260975"/>
              <a:gd name="connsiteY88" fmla="*/ 1399807 h 1410656"/>
              <a:gd name="connsiteX89" fmla="*/ 1628431 w 5260975"/>
              <a:gd name="connsiteY89" fmla="*/ 1404704 h 1410656"/>
              <a:gd name="connsiteX90" fmla="*/ 1597995 w 5260975"/>
              <a:gd name="connsiteY90" fmla="*/ 1406432 h 1410656"/>
              <a:gd name="connsiteX91" fmla="*/ 1559396 w 5260975"/>
              <a:gd name="connsiteY91" fmla="*/ 1410656 h 1410656"/>
              <a:gd name="connsiteX92" fmla="*/ 1528480 w 5260975"/>
              <a:gd name="connsiteY92" fmla="*/ 1405375 h 1410656"/>
              <a:gd name="connsiteX93" fmla="*/ 1485272 w 5260975"/>
              <a:gd name="connsiteY93" fmla="*/ 1397502 h 1410656"/>
              <a:gd name="connsiteX94" fmla="*/ 1444562 w 5260975"/>
              <a:gd name="connsiteY94" fmla="*/ 1390013 h 1410656"/>
              <a:gd name="connsiteX95" fmla="*/ 1431696 w 5260975"/>
              <a:gd name="connsiteY95" fmla="*/ 1398846 h 1410656"/>
              <a:gd name="connsiteX96" fmla="*/ 1411821 w 5260975"/>
              <a:gd name="connsiteY96" fmla="*/ 1406527 h 1410656"/>
              <a:gd name="connsiteX97" fmla="*/ 1389738 w 5260975"/>
              <a:gd name="connsiteY97" fmla="*/ 1397310 h 1410656"/>
              <a:gd name="connsiteX98" fmla="*/ 1338081 w 5260975"/>
              <a:gd name="connsiteY98" fmla="*/ 1378204 h 1410656"/>
              <a:gd name="connsiteX99" fmla="*/ 1305436 w 5260975"/>
              <a:gd name="connsiteY99" fmla="*/ 1377339 h 1410656"/>
              <a:gd name="connsiteX100" fmla="*/ 1234481 w 5260975"/>
              <a:gd name="connsiteY100" fmla="*/ 1369178 h 1410656"/>
              <a:gd name="connsiteX101" fmla="*/ 1188106 w 5260975"/>
              <a:gd name="connsiteY101" fmla="*/ 1357560 h 1410656"/>
              <a:gd name="connsiteX102" fmla="*/ 1154790 w 5260975"/>
              <a:gd name="connsiteY102" fmla="*/ 1344406 h 1410656"/>
              <a:gd name="connsiteX103" fmla="*/ 1107069 w 5260975"/>
              <a:gd name="connsiteY103" fmla="*/ 1327219 h 1410656"/>
              <a:gd name="connsiteX104" fmla="*/ 1059158 w 5260975"/>
              <a:gd name="connsiteY104" fmla="*/ 1318290 h 1410656"/>
              <a:gd name="connsiteX105" fmla="*/ 1024496 w 5260975"/>
              <a:gd name="connsiteY105" fmla="*/ 1307056 h 1410656"/>
              <a:gd name="connsiteX106" fmla="*/ 982153 w 5260975"/>
              <a:gd name="connsiteY106" fmla="*/ 1299374 h 1410656"/>
              <a:gd name="connsiteX107" fmla="*/ 946628 w 5260975"/>
              <a:gd name="connsiteY107" fmla="*/ 1299087 h 1410656"/>
              <a:gd name="connsiteX108" fmla="*/ 890939 w 5260975"/>
              <a:gd name="connsiteY108" fmla="*/ 1300431 h 1410656"/>
              <a:gd name="connsiteX109" fmla="*/ 822769 w 5260975"/>
              <a:gd name="connsiteY109" fmla="*/ 1277196 h 1410656"/>
              <a:gd name="connsiteX110" fmla="*/ 795212 w 5260975"/>
              <a:gd name="connsiteY110" fmla="*/ 1272010 h 1410656"/>
              <a:gd name="connsiteX111" fmla="*/ 769288 w 5260975"/>
              <a:gd name="connsiteY111" fmla="*/ 1269610 h 1410656"/>
              <a:gd name="connsiteX112" fmla="*/ 714271 w 5260975"/>
              <a:gd name="connsiteY112" fmla="*/ 1254152 h 1410656"/>
              <a:gd name="connsiteX113" fmla="*/ 691900 w 5260975"/>
              <a:gd name="connsiteY113" fmla="*/ 1249062 h 1410656"/>
              <a:gd name="connsiteX114" fmla="*/ 660598 w 5260975"/>
              <a:gd name="connsiteY114" fmla="*/ 1249159 h 1410656"/>
              <a:gd name="connsiteX115" fmla="*/ 603662 w 5260975"/>
              <a:gd name="connsiteY115" fmla="*/ 1242054 h 1410656"/>
              <a:gd name="connsiteX116" fmla="*/ 546821 w 5260975"/>
              <a:gd name="connsiteY116" fmla="*/ 1221314 h 1410656"/>
              <a:gd name="connsiteX117" fmla="*/ 522721 w 5260975"/>
              <a:gd name="connsiteY117" fmla="*/ 1223330 h 1410656"/>
              <a:gd name="connsiteX118" fmla="*/ 514080 w 5260975"/>
              <a:gd name="connsiteY118" fmla="*/ 1222851 h 1410656"/>
              <a:gd name="connsiteX119" fmla="*/ 436404 w 5260975"/>
              <a:gd name="connsiteY119" fmla="*/ 1211424 h 1410656"/>
              <a:gd name="connsiteX120" fmla="*/ 428626 w 5260975"/>
              <a:gd name="connsiteY120" fmla="*/ 1210177 h 1410656"/>
              <a:gd name="connsiteX121" fmla="*/ 392141 w 5260975"/>
              <a:gd name="connsiteY121" fmla="*/ 1199999 h 1410656"/>
              <a:gd name="connsiteX122" fmla="*/ 300157 w 5260975"/>
              <a:gd name="connsiteY122" fmla="*/ 1193662 h 1410656"/>
              <a:gd name="connsiteX123" fmla="*/ 294493 w 5260975"/>
              <a:gd name="connsiteY123" fmla="*/ 1192894 h 1410656"/>
              <a:gd name="connsiteX124" fmla="*/ 263671 w 5260975"/>
              <a:gd name="connsiteY124" fmla="*/ 1197982 h 1410656"/>
              <a:gd name="connsiteX125" fmla="*/ 248406 w 5260975"/>
              <a:gd name="connsiteY125" fmla="*/ 1205184 h 1410656"/>
              <a:gd name="connsiteX126" fmla="*/ 224594 w 5260975"/>
              <a:gd name="connsiteY126" fmla="*/ 1212673 h 1410656"/>
              <a:gd name="connsiteX127" fmla="*/ 200398 w 5260975"/>
              <a:gd name="connsiteY127" fmla="*/ 1215458 h 1410656"/>
              <a:gd name="connsiteX128" fmla="*/ 159783 w 5260975"/>
              <a:gd name="connsiteY128" fmla="*/ 1204127 h 1410656"/>
              <a:gd name="connsiteX129" fmla="*/ 144997 w 5260975"/>
              <a:gd name="connsiteY129" fmla="*/ 1202975 h 1410656"/>
              <a:gd name="connsiteX130" fmla="*/ 112064 w 5260975"/>
              <a:gd name="connsiteY130" fmla="*/ 1197503 h 1410656"/>
              <a:gd name="connsiteX131" fmla="*/ 83259 w 5260975"/>
              <a:gd name="connsiteY131" fmla="*/ 1197887 h 1410656"/>
              <a:gd name="connsiteX132" fmla="*/ 60120 w 5260975"/>
              <a:gd name="connsiteY132" fmla="*/ 1206624 h 1410656"/>
              <a:gd name="connsiteX133" fmla="*/ 26514 w 5260975"/>
              <a:gd name="connsiteY133" fmla="*/ 1208352 h 1410656"/>
              <a:gd name="connsiteX134" fmla="*/ 4814 w 5260975"/>
              <a:gd name="connsiteY134" fmla="*/ 1202015 h 1410656"/>
              <a:gd name="connsiteX135" fmla="*/ 398 w 5260975"/>
              <a:gd name="connsiteY135" fmla="*/ 1201152 h 1410656"/>
              <a:gd name="connsiteX136" fmla="*/ 0 w 5260975"/>
              <a:gd name="connsiteY136" fmla="*/ 1201150 h 1410656"/>
              <a:gd name="connsiteX137" fmla="*/ 0 w 5260975"/>
              <a:gd name="connsiteY137" fmla="*/ 1004512 h 1410656"/>
              <a:gd name="connsiteX138" fmla="*/ 30355 w 5260975"/>
              <a:gd name="connsiteY138" fmla="*/ 1002784 h 1410656"/>
              <a:gd name="connsiteX139" fmla="*/ 52151 w 5260975"/>
              <a:gd name="connsiteY139" fmla="*/ 997695 h 1410656"/>
              <a:gd name="connsiteX140" fmla="*/ 64248 w 5260975"/>
              <a:gd name="connsiteY140" fmla="*/ 994430 h 1410656"/>
              <a:gd name="connsiteX141" fmla="*/ 126370 w 5260975"/>
              <a:gd name="connsiteY141" fmla="*/ 985405 h 1410656"/>
              <a:gd name="connsiteX142" fmla="*/ 154022 w 5260975"/>
              <a:gd name="connsiteY142" fmla="*/ 975708 h 1410656"/>
              <a:gd name="connsiteX143" fmla="*/ 161512 w 5260975"/>
              <a:gd name="connsiteY143" fmla="*/ 974268 h 1410656"/>
              <a:gd name="connsiteX144" fmla="*/ 202510 w 5260975"/>
              <a:gd name="connsiteY144" fmla="*/ 978300 h 1410656"/>
              <a:gd name="connsiteX145" fmla="*/ 233235 w 5260975"/>
              <a:gd name="connsiteY145" fmla="*/ 993950 h 1410656"/>
              <a:gd name="connsiteX146" fmla="*/ 239188 w 5260975"/>
              <a:gd name="connsiteY146" fmla="*/ 999231 h 1410656"/>
              <a:gd name="connsiteX147" fmla="*/ 324834 w 5260975"/>
              <a:gd name="connsiteY147" fmla="*/ 997407 h 1410656"/>
              <a:gd name="connsiteX148" fmla="*/ 337987 w 5260975"/>
              <a:gd name="connsiteY148" fmla="*/ 995198 h 1410656"/>
              <a:gd name="connsiteX149" fmla="*/ 401550 w 5260975"/>
              <a:gd name="connsiteY149" fmla="*/ 1004416 h 1410656"/>
              <a:gd name="connsiteX150" fmla="*/ 420081 w 5260975"/>
              <a:gd name="connsiteY150" fmla="*/ 1006240 h 1410656"/>
              <a:gd name="connsiteX151" fmla="*/ 486523 w 5260975"/>
              <a:gd name="connsiteY151" fmla="*/ 1014498 h 1410656"/>
              <a:gd name="connsiteX152" fmla="*/ 495932 w 5260975"/>
              <a:gd name="connsiteY152" fmla="*/ 1006817 h 1410656"/>
              <a:gd name="connsiteX153" fmla="*/ 523009 w 5260975"/>
              <a:gd name="connsiteY153" fmla="*/ 987517 h 1410656"/>
              <a:gd name="connsiteX154" fmla="*/ 576393 w 5260975"/>
              <a:gd name="connsiteY154" fmla="*/ 970427 h 1410656"/>
              <a:gd name="connsiteX155" fmla="*/ 590892 w 5260975"/>
              <a:gd name="connsiteY155" fmla="*/ 971387 h 1410656"/>
              <a:gd name="connsiteX156" fmla="*/ 627569 w 5260975"/>
              <a:gd name="connsiteY156" fmla="*/ 999904 h 1410656"/>
              <a:gd name="connsiteX157" fmla="*/ 645429 w 5260975"/>
              <a:gd name="connsiteY157" fmla="*/ 1011329 h 1410656"/>
              <a:gd name="connsiteX158" fmla="*/ 696125 w 5260975"/>
              <a:gd name="connsiteY158" fmla="*/ 1032356 h 1410656"/>
              <a:gd name="connsiteX159" fmla="*/ 700349 w 5260975"/>
              <a:gd name="connsiteY159" fmla="*/ 1036197 h 1410656"/>
              <a:gd name="connsiteX160" fmla="*/ 737795 w 5260975"/>
              <a:gd name="connsiteY160" fmla="*/ 1081804 h 1410656"/>
              <a:gd name="connsiteX161" fmla="*/ 746244 w 5260975"/>
              <a:gd name="connsiteY161" fmla="*/ 1089581 h 1410656"/>
              <a:gd name="connsiteX162" fmla="*/ 756422 w 5260975"/>
              <a:gd name="connsiteY162" fmla="*/ 1101680 h 1410656"/>
              <a:gd name="connsiteX163" fmla="*/ 788202 w 5260975"/>
              <a:gd name="connsiteY163" fmla="*/ 1125108 h 1410656"/>
              <a:gd name="connsiteX164" fmla="*/ 827569 w 5260975"/>
              <a:gd name="connsiteY164" fmla="*/ 1132596 h 1410656"/>
              <a:gd name="connsiteX165" fmla="*/ 875097 w 5260975"/>
              <a:gd name="connsiteY165" fmla="*/ 1144022 h 1410656"/>
              <a:gd name="connsiteX166" fmla="*/ 894972 w 5260975"/>
              <a:gd name="connsiteY166" fmla="*/ 1151704 h 1410656"/>
              <a:gd name="connsiteX167" fmla="*/ 948260 w 5260975"/>
              <a:gd name="connsiteY167" fmla="*/ 1166298 h 1410656"/>
              <a:gd name="connsiteX168" fmla="*/ 986282 w 5260975"/>
              <a:gd name="connsiteY168" fmla="*/ 1178588 h 1410656"/>
              <a:gd name="connsiteX169" fmla="*/ 1041107 w 5260975"/>
              <a:gd name="connsiteY169" fmla="*/ 1185789 h 1410656"/>
              <a:gd name="connsiteX170" fmla="*/ 1067703 w 5260975"/>
              <a:gd name="connsiteY170" fmla="*/ 1186076 h 1410656"/>
              <a:gd name="connsiteX171" fmla="*/ 1116574 w 5260975"/>
              <a:gd name="connsiteY171" fmla="*/ 1222946 h 1410656"/>
              <a:gd name="connsiteX172" fmla="*/ 1155557 w 5260975"/>
              <a:gd name="connsiteY172" fmla="*/ 1247335 h 1410656"/>
              <a:gd name="connsiteX173" fmla="*/ 1196556 w 5260975"/>
              <a:gd name="connsiteY173" fmla="*/ 1235525 h 1410656"/>
              <a:gd name="connsiteX174" fmla="*/ 1207693 w 5260975"/>
              <a:gd name="connsiteY174" fmla="*/ 1224387 h 1410656"/>
              <a:gd name="connsiteX175" fmla="*/ 1274904 w 5260975"/>
              <a:gd name="connsiteY175" fmla="*/ 1213826 h 1410656"/>
              <a:gd name="connsiteX176" fmla="*/ 1370919 w 5260975"/>
              <a:gd name="connsiteY176" fmla="*/ 1213442 h 1410656"/>
              <a:gd name="connsiteX177" fmla="*/ 1530593 w 5260975"/>
              <a:gd name="connsiteY177" fmla="*/ 1189437 h 1410656"/>
              <a:gd name="connsiteX178" fmla="*/ 1558436 w 5260975"/>
              <a:gd name="connsiteY178" fmla="*/ 1178299 h 1410656"/>
              <a:gd name="connsiteX179" fmla="*/ 1589737 w 5260975"/>
              <a:gd name="connsiteY179" fmla="*/ 1175515 h 1410656"/>
              <a:gd name="connsiteX180" fmla="*/ 1601740 w 5260975"/>
              <a:gd name="connsiteY180" fmla="*/ 1182333 h 1410656"/>
              <a:gd name="connsiteX181" fmla="*/ 1654259 w 5260975"/>
              <a:gd name="connsiteY181" fmla="*/ 1192510 h 1410656"/>
              <a:gd name="connsiteX182" fmla="*/ 1664246 w 5260975"/>
              <a:gd name="connsiteY182" fmla="*/ 1192702 h 1410656"/>
              <a:gd name="connsiteX183" fmla="*/ 1698427 w 5260975"/>
              <a:gd name="connsiteY183" fmla="*/ 1188381 h 1410656"/>
              <a:gd name="connsiteX184" fmla="*/ 1730112 w 5260975"/>
              <a:gd name="connsiteY184" fmla="*/ 1185885 h 1410656"/>
              <a:gd name="connsiteX185" fmla="*/ 1809996 w 5260975"/>
              <a:gd name="connsiteY185" fmla="*/ 1194046 h 1410656"/>
              <a:gd name="connsiteX186" fmla="*/ 1871254 w 5260975"/>
              <a:gd name="connsiteY186" fmla="*/ 1192126 h 1410656"/>
              <a:gd name="connsiteX187" fmla="*/ 1899482 w 5260975"/>
              <a:gd name="connsiteY187" fmla="*/ 1194046 h 1410656"/>
              <a:gd name="connsiteX188" fmla="*/ 1915420 w 5260975"/>
              <a:gd name="connsiteY188" fmla="*/ 1196927 h 1410656"/>
              <a:gd name="connsiteX189" fmla="*/ 1951522 w 5260975"/>
              <a:gd name="connsiteY189" fmla="*/ 1216994 h 1410656"/>
              <a:gd name="connsiteX190" fmla="*/ 1971302 w 5260975"/>
              <a:gd name="connsiteY190" fmla="*/ 1221507 h 1410656"/>
              <a:gd name="connsiteX191" fmla="*/ 2030831 w 5260975"/>
              <a:gd name="connsiteY191" fmla="*/ 1221123 h 1410656"/>
              <a:gd name="connsiteX192" fmla="*/ 2120125 w 5260975"/>
              <a:gd name="connsiteY192" fmla="*/ 1190878 h 1410656"/>
              <a:gd name="connsiteX193" fmla="*/ 2129439 w 5260975"/>
              <a:gd name="connsiteY193" fmla="*/ 1186845 h 1410656"/>
              <a:gd name="connsiteX194" fmla="*/ 2174854 w 5260975"/>
              <a:gd name="connsiteY194" fmla="*/ 1181852 h 1410656"/>
              <a:gd name="connsiteX195" fmla="*/ 2205674 w 5260975"/>
              <a:gd name="connsiteY195" fmla="*/ 1188669 h 1410656"/>
              <a:gd name="connsiteX196" fmla="*/ 2247634 w 5260975"/>
              <a:gd name="connsiteY196" fmla="*/ 1202784 h 1410656"/>
              <a:gd name="connsiteX197" fmla="*/ 2285367 w 5260975"/>
              <a:gd name="connsiteY197" fmla="*/ 1214594 h 1410656"/>
              <a:gd name="connsiteX198" fmla="*/ 2312827 w 5260975"/>
              <a:gd name="connsiteY198" fmla="*/ 1227939 h 1410656"/>
              <a:gd name="connsiteX199" fmla="*/ 2375622 w 5260975"/>
              <a:gd name="connsiteY199" fmla="*/ 1237733 h 1410656"/>
              <a:gd name="connsiteX200" fmla="*/ 2382151 w 5260975"/>
              <a:gd name="connsiteY200" fmla="*/ 1239365 h 1410656"/>
              <a:gd name="connsiteX201" fmla="*/ 2429390 w 5260975"/>
              <a:gd name="connsiteY201" fmla="*/ 1227459 h 1410656"/>
              <a:gd name="connsiteX202" fmla="*/ 2486134 w 5260975"/>
              <a:gd name="connsiteY202" fmla="*/ 1215362 h 1410656"/>
              <a:gd name="connsiteX203" fmla="*/ 2506394 w 5260975"/>
              <a:gd name="connsiteY203" fmla="*/ 1219490 h 1410656"/>
              <a:gd name="connsiteX204" fmla="*/ 2534142 w 5260975"/>
              <a:gd name="connsiteY204" fmla="*/ 1225347 h 1410656"/>
              <a:gd name="connsiteX205" fmla="*/ 2559874 w 5260975"/>
              <a:gd name="connsiteY205" fmla="*/ 1222275 h 1410656"/>
              <a:gd name="connsiteX206" fmla="*/ 2575525 w 5260975"/>
              <a:gd name="connsiteY206" fmla="*/ 1221987 h 1410656"/>
              <a:gd name="connsiteX207" fmla="*/ 2646960 w 5260975"/>
              <a:gd name="connsiteY207" fmla="*/ 1257896 h 1410656"/>
              <a:gd name="connsiteX208" fmla="*/ 2665107 w 5260975"/>
              <a:gd name="connsiteY208" fmla="*/ 1260873 h 1410656"/>
              <a:gd name="connsiteX209" fmla="*/ 2675381 w 5260975"/>
              <a:gd name="connsiteY209" fmla="*/ 1265290 h 1410656"/>
              <a:gd name="connsiteX210" fmla="*/ 2737311 w 5260975"/>
              <a:gd name="connsiteY210" fmla="*/ 1309841 h 1410656"/>
              <a:gd name="connsiteX211" fmla="*/ 2763619 w 5260975"/>
              <a:gd name="connsiteY211" fmla="*/ 1318866 h 1410656"/>
              <a:gd name="connsiteX212" fmla="*/ 2792519 w 5260975"/>
              <a:gd name="connsiteY212" fmla="*/ 1317041 h 1410656"/>
              <a:gd name="connsiteX213" fmla="*/ 2809226 w 5260975"/>
              <a:gd name="connsiteY213" fmla="*/ 1313777 h 1410656"/>
              <a:gd name="connsiteX214" fmla="*/ 2850705 w 5260975"/>
              <a:gd name="connsiteY214" fmla="*/ 1285452 h 1410656"/>
              <a:gd name="connsiteX215" fmla="*/ 2874324 w 5260975"/>
              <a:gd name="connsiteY215" fmla="*/ 1286413 h 1410656"/>
              <a:gd name="connsiteX216" fmla="*/ 2911194 w 5260975"/>
              <a:gd name="connsiteY216" fmla="*/ 1305903 h 1410656"/>
              <a:gd name="connsiteX217" fmla="*/ 2978116 w 5260975"/>
              <a:gd name="connsiteY217" fmla="*/ 1314641 h 1410656"/>
              <a:gd name="connsiteX218" fmla="*/ 3012106 w 5260975"/>
              <a:gd name="connsiteY218" fmla="*/ 1287373 h 1410656"/>
              <a:gd name="connsiteX219" fmla="*/ 3029676 w 5260975"/>
              <a:gd name="connsiteY219" fmla="*/ 1261161 h 1410656"/>
              <a:gd name="connsiteX220" fmla="*/ 3080469 w 5260975"/>
              <a:gd name="connsiteY220" fmla="*/ 1230724 h 1410656"/>
              <a:gd name="connsiteX221" fmla="*/ 3092567 w 5260975"/>
              <a:gd name="connsiteY221" fmla="*/ 1242054 h 1410656"/>
              <a:gd name="connsiteX222" fmla="*/ 3129821 w 5260975"/>
              <a:gd name="connsiteY222" fmla="*/ 1246855 h 1410656"/>
              <a:gd name="connsiteX223" fmla="*/ 3170147 w 5260975"/>
              <a:gd name="connsiteY223" fmla="*/ 1246471 h 1410656"/>
              <a:gd name="connsiteX224" fmla="*/ 3240429 w 5260975"/>
              <a:gd name="connsiteY224" fmla="*/ 1251559 h 1410656"/>
              <a:gd name="connsiteX225" fmla="*/ 3287189 w 5260975"/>
              <a:gd name="connsiteY225" fmla="*/ 1222466 h 1410656"/>
              <a:gd name="connsiteX226" fmla="*/ 3305049 w 5260975"/>
              <a:gd name="connsiteY226" fmla="*/ 1210465 h 1410656"/>
              <a:gd name="connsiteX227" fmla="*/ 3321755 w 5260975"/>
              <a:gd name="connsiteY227" fmla="*/ 1202784 h 1410656"/>
              <a:gd name="connsiteX228" fmla="*/ 3341055 w 5260975"/>
              <a:gd name="connsiteY228" fmla="*/ 1198463 h 1410656"/>
              <a:gd name="connsiteX229" fmla="*/ 3387621 w 5260975"/>
              <a:gd name="connsiteY229" fmla="*/ 1182140 h 1410656"/>
              <a:gd name="connsiteX230" fmla="*/ 3413161 w 5260975"/>
              <a:gd name="connsiteY230" fmla="*/ 1166105 h 1410656"/>
              <a:gd name="connsiteX231" fmla="*/ 3470579 w 5260975"/>
              <a:gd name="connsiteY231" fmla="*/ 1150647 h 1410656"/>
              <a:gd name="connsiteX232" fmla="*/ 3509657 w 5260975"/>
              <a:gd name="connsiteY232" fmla="*/ 1136821 h 1410656"/>
              <a:gd name="connsiteX233" fmla="*/ 3550847 w 5260975"/>
              <a:gd name="connsiteY233" fmla="*/ 1113009 h 1410656"/>
              <a:gd name="connsiteX234" fmla="*/ 3556608 w 5260975"/>
              <a:gd name="connsiteY234" fmla="*/ 1109361 h 1410656"/>
              <a:gd name="connsiteX235" fmla="*/ 3570435 w 5260975"/>
              <a:gd name="connsiteY235" fmla="*/ 1093710 h 1410656"/>
              <a:gd name="connsiteX236" fmla="*/ 3590501 w 5260975"/>
              <a:gd name="connsiteY236" fmla="*/ 1039846 h 1410656"/>
              <a:gd name="connsiteX237" fmla="*/ 3596263 w 5260975"/>
              <a:gd name="connsiteY237" fmla="*/ 1028900 h 1410656"/>
              <a:gd name="connsiteX238" fmla="*/ 3648591 w 5260975"/>
              <a:gd name="connsiteY238" fmla="*/ 992030 h 1410656"/>
              <a:gd name="connsiteX239" fmla="*/ 3667986 w 5260975"/>
              <a:gd name="connsiteY239" fmla="*/ 995487 h 1410656"/>
              <a:gd name="connsiteX240" fmla="*/ 3689397 w 5260975"/>
              <a:gd name="connsiteY240" fmla="*/ 1007585 h 1410656"/>
              <a:gd name="connsiteX241" fmla="*/ 3736349 w 5260975"/>
              <a:gd name="connsiteY241" fmla="*/ 1010753 h 1410656"/>
              <a:gd name="connsiteX242" fmla="*/ 3753919 w 5260975"/>
              <a:gd name="connsiteY242" fmla="*/ 1004513 h 1410656"/>
              <a:gd name="connsiteX243" fmla="*/ 3784643 w 5260975"/>
              <a:gd name="connsiteY243" fmla="*/ 987710 h 1410656"/>
              <a:gd name="connsiteX244" fmla="*/ 3808359 w 5260975"/>
              <a:gd name="connsiteY244" fmla="*/ 961689 h 1410656"/>
              <a:gd name="connsiteX245" fmla="*/ 3842829 w 5260975"/>
              <a:gd name="connsiteY245" fmla="*/ 918674 h 1410656"/>
              <a:gd name="connsiteX246" fmla="*/ 3908983 w 5260975"/>
              <a:gd name="connsiteY246" fmla="*/ 902256 h 1410656"/>
              <a:gd name="connsiteX247" fmla="*/ 3934428 w 5260975"/>
              <a:gd name="connsiteY247" fmla="*/ 896783 h 1410656"/>
              <a:gd name="connsiteX248" fmla="*/ 4026987 w 5260975"/>
              <a:gd name="connsiteY248" fmla="*/ 873835 h 1410656"/>
              <a:gd name="connsiteX249" fmla="*/ 4035051 w 5260975"/>
              <a:gd name="connsiteY249" fmla="*/ 873067 h 1410656"/>
              <a:gd name="connsiteX250" fmla="*/ 4099189 w 5260975"/>
              <a:gd name="connsiteY250" fmla="*/ 846664 h 1410656"/>
              <a:gd name="connsiteX251" fmla="*/ 4114647 w 5260975"/>
              <a:gd name="connsiteY251" fmla="*/ 840134 h 1410656"/>
              <a:gd name="connsiteX252" fmla="*/ 4133563 w 5260975"/>
              <a:gd name="connsiteY252" fmla="*/ 823427 h 1410656"/>
              <a:gd name="connsiteX253" fmla="*/ 4151039 w 5260975"/>
              <a:gd name="connsiteY253" fmla="*/ 776284 h 1410656"/>
              <a:gd name="connsiteX254" fmla="*/ 4171489 w 5260975"/>
              <a:gd name="connsiteY254" fmla="*/ 754776 h 1410656"/>
              <a:gd name="connsiteX255" fmla="*/ 4186372 w 5260975"/>
              <a:gd name="connsiteY255" fmla="*/ 741718 h 1410656"/>
              <a:gd name="connsiteX256" fmla="*/ 4199429 w 5260975"/>
              <a:gd name="connsiteY256" fmla="*/ 721940 h 1410656"/>
              <a:gd name="connsiteX257" fmla="*/ 4212487 w 5260975"/>
              <a:gd name="connsiteY257" fmla="*/ 674604 h 1410656"/>
              <a:gd name="connsiteX258" fmla="*/ 4232555 w 5260975"/>
              <a:gd name="connsiteY258" fmla="*/ 632645 h 1410656"/>
              <a:gd name="connsiteX259" fmla="*/ 4268657 w 5260975"/>
              <a:gd name="connsiteY259" fmla="*/ 609410 h 1410656"/>
              <a:gd name="connsiteX260" fmla="*/ 4291028 w 5260975"/>
              <a:gd name="connsiteY260" fmla="*/ 597216 h 1410656"/>
              <a:gd name="connsiteX261" fmla="*/ 4379651 w 5260975"/>
              <a:gd name="connsiteY261" fmla="*/ 609506 h 1410656"/>
              <a:gd name="connsiteX262" fmla="*/ 4440139 w 5260975"/>
              <a:gd name="connsiteY262" fmla="*/ 621507 h 1410656"/>
              <a:gd name="connsiteX263" fmla="*/ 4460015 w 5260975"/>
              <a:gd name="connsiteY263" fmla="*/ 616899 h 1410656"/>
              <a:gd name="connsiteX264" fmla="*/ 4516183 w 5260975"/>
              <a:gd name="connsiteY264" fmla="*/ 577724 h 1410656"/>
              <a:gd name="connsiteX265" fmla="*/ 4571681 w 5260975"/>
              <a:gd name="connsiteY265" fmla="*/ 560250 h 1410656"/>
              <a:gd name="connsiteX266" fmla="*/ 4613447 w 5260975"/>
              <a:gd name="connsiteY266" fmla="*/ 555257 h 1410656"/>
              <a:gd name="connsiteX267" fmla="*/ 4649355 w 5260975"/>
              <a:gd name="connsiteY267" fmla="*/ 551417 h 1410656"/>
              <a:gd name="connsiteX268" fmla="*/ 4692467 w 5260975"/>
              <a:gd name="connsiteY268" fmla="*/ 540663 h 1410656"/>
              <a:gd name="connsiteX269" fmla="*/ 4716855 w 5260975"/>
              <a:gd name="connsiteY269" fmla="*/ 528949 h 1410656"/>
              <a:gd name="connsiteX270" fmla="*/ 4755645 w 5260975"/>
              <a:gd name="connsiteY270" fmla="*/ 512147 h 1410656"/>
              <a:gd name="connsiteX271" fmla="*/ 4795395 w 5260975"/>
              <a:gd name="connsiteY271" fmla="*/ 490351 h 1410656"/>
              <a:gd name="connsiteX272" fmla="*/ 4825928 w 5260975"/>
              <a:gd name="connsiteY272" fmla="*/ 459818 h 1410656"/>
              <a:gd name="connsiteX273" fmla="*/ 4842347 w 5260975"/>
              <a:gd name="connsiteY273" fmla="*/ 434086 h 1410656"/>
              <a:gd name="connsiteX274" fmla="*/ 4890451 w 5260975"/>
              <a:gd name="connsiteY274" fmla="*/ 397216 h 1410656"/>
              <a:gd name="connsiteX275" fmla="*/ 4933945 w 5260975"/>
              <a:gd name="connsiteY275" fmla="*/ 327701 h 1410656"/>
              <a:gd name="connsiteX276" fmla="*/ 4961214 w 5260975"/>
              <a:gd name="connsiteY276" fmla="*/ 298801 h 1410656"/>
              <a:gd name="connsiteX277" fmla="*/ 4976672 w 5260975"/>
              <a:gd name="connsiteY277" fmla="*/ 290639 h 1410656"/>
              <a:gd name="connsiteX278" fmla="*/ 5002979 w 5260975"/>
              <a:gd name="connsiteY278" fmla="*/ 270573 h 1410656"/>
              <a:gd name="connsiteX279" fmla="*/ 5018535 w 5260975"/>
              <a:gd name="connsiteY279" fmla="*/ 255690 h 1410656"/>
              <a:gd name="connsiteX280" fmla="*/ 5061069 w 5260975"/>
              <a:gd name="connsiteY280" fmla="*/ 200961 h 1410656"/>
              <a:gd name="connsiteX281" fmla="*/ 5074127 w 5260975"/>
              <a:gd name="connsiteY281" fmla="*/ 184735 h 1410656"/>
              <a:gd name="connsiteX282" fmla="*/ 5101108 w 5260975"/>
              <a:gd name="connsiteY282" fmla="*/ 156891 h 1410656"/>
              <a:gd name="connsiteX283" fmla="*/ 5112918 w 5260975"/>
              <a:gd name="connsiteY283" fmla="*/ 148441 h 1410656"/>
              <a:gd name="connsiteX284" fmla="*/ 5133753 w 5260975"/>
              <a:gd name="connsiteY284" fmla="*/ 125782 h 1410656"/>
              <a:gd name="connsiteX285" fmla="*/ 5183393 w 5260975"/>
              <a:gd name="connsiteY285" fmla="*/ 66348 h 1410656"/>
              <a:gd name="connsiteX286" fmla="*/ 5204709 w 5260975"/>
              <a:gd name="connsiteY286" fmla="*/ 33030 h 1410656"/>
              <a:gd name="connsiteX287" fmla="*/ 5247243 w 5260975"/>
              <a:gd name="connsiteY287" fmla="*/ 8451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5260975" h="1410656">
                <a:moveTo>
                  <a:pt x="5260975" y="0"/>
                </a:moveTo>
                <a:lnTo>
                  <a:pt x="5260975" y="221634"/>
                </a:lnTo>
                <a:lnTo>
                  <a:pt x="5226503" y="237063"/>
                </a:lnTo>
                <a:cubicBezTo>
                  <a:pt x="5219783" y="239848"/>
                  <a:pt x="5212389" y="241384"/>
                  <a:pt x="5206341" y="245128"/>
                </a:cubicBezTo>
                <a:cubicBezTo>
                  <a:pt x="5178495" y="262219"/>
                  <a:pt x="5151515" y="280654"/>
                  <a:pt x="5123287" y="297073"/>
                </a:cubicBezTo>
                <a:cubicBezTo>
                  <a:pt x="5094195" y="314067"/>
                  <a:pt x="5068175" y="334134"/>
                  <a:pt x="5048107" y="361307"/>
                </a:cubicBezTo>
                <a:cubicBezTo>
                  <a:pt x="5029480" y="386559"/>
                  <a:pt x="5011429" y="412194"/>
                  <a:pt x="4992899" y="437542"/>
                </a:cubicBezTo>
                <a:cubicBezTo>
                  <a:pt x="4988194" y="443975"/>
                  <a:pt x="4983873" y="451561"/>
                  <a:pt x="4977440" y="455690"/>
                </a:cubicBezTo>
                <a:cubicBezTo>
                  <a:pt x="4964094" y="464331"/>
                  <a:pt x="4949499" y="471340"/>
                  <a:pt x="4935193" y="478445"/>
                </a:cubicBezTo>
                <a:cubicBezTo>
                  <a:pt x="4922903" y="484494"/>
                  <a:pt x="4909845" y="489006"/>
                  <a:pt x="4897844" y="495535"/>
                </a:cubicBezTo>
                <a:cubicBezTo>
                  <a:pt x="4888243" y="500721"/>
                  <a:pt x="4879697" y="507922"/>
                  <a:pt x="4870767" y="514451"/>
                </a:cubicBezTo>
                <a:cubicBezTo>
                  <a:pt x="4862990" y="520115"/>
                  <a:pt x="4854445" y="525012"/>
                  <a:pt x="4847916" y="531830"/>
                </a:cubicBezTo>
                <a:cubicBezTo>
                  <a:pt x="4831977" y="548344"/>
                  <a:pt x="4815942" y="564571"/>
                  <a:pt x="4796163" y="576765"/>
                </a:cubicBezTo>
                <a:cubicBezTo>
                  <a:pt x="4776672" y="588862"/>
                  <a:pt x="4758237" y="602401"/>
                  <a:pt x="4738843" y="614691"/>
                </a:cubicBezTo>
                <a:cubicBezTo>
                  <a:pt x="4719831" y="626693"/>
                  <a:pt x="4702645" y="639846"/>
                  <a:pt x="4692755" y="661162"/>
                </a:cubicBezTo>
                <a:cubicBezTo>
                  <a:pt x="4688339" y="670571"/>
                  <a:pt x="4682097" y="680845"/>
                  <a:pt x="4673744" y="686318"/>
                </a:cubicBezTo>
                <a:cubicBezTo>
                  <a:pt x="4661838" y="694095"/>
                  <a:pt x="4646764" y="696880"/>
                  <a:pt x="4633801" y="703505"/>
                </a:cubicBezTo>
                <a:cubicBezTo>
                  <a:pt x="4618535" y="711282"/>
                  <a:pt x="4600869" y="718003"/>
                  <a:pt x="4590499" y="730389"/>
                </a:cubicBezTo>
                <a:cubicBezTo>
                  <a:pt x="4581281" y="741431"/>
                  <a:pt x="4571968" y="750072"/>
                  <a:pt x="4559773" y="757081"/>
                </a:cubicBezTo>
                <a:cubicBezTo>
                  <a:pt x="4551229" y="761978"/>
                  <a:pt x="4544892" y="770907"/>
                  <a:pt x="4536059" y="774940"/>
                </a:cubicBezTo>
                <a:cubicBezTo>
                  <a:pt x="4524441" y="780317"/>
                  <a:pt x="4512727" y="784542"/>
                  <a:pt x="4502549" y="792895"/>
                </a:cubicBezTo>
                <a:cubicBezTo>
                  <a:pt x="4491987" y="801536"/>
                  <a:pt x="4479986" y="808353"/>
                  <a:pt x="4468944" y="816419"/>
                </a:cubicBezTo>
                <a:cubicBezTo>
                  <a:pt x="4463087" y="820739"/>
                  <a:pt x="4458286" y="826404"/>
                  <a:pt x="4452622" y="830917"/>
                </a:cubicBezTo>
                <a:cubicBezTo>
                  <a:pt x="4442252" y="839174"/>
                  <a:pt x="4431690" y="847239"/>
                  <a:pt x="4421032" y="855016"/>
                </a:cubicBezTo>
                <a:cubicBezTo>
                  <a:pt x="4410375" y="862794"/>
                  <a:pt x="4400197" y="871819"/>
                  <a:pt x="4388483" y="877484"/>
                </a:cubicBezTo>
                <a:cubicBezTo>
                  <a:pt x="4368513" y="887086"/>
                  <a:pt x="4346717" y="892847"/>
                  <a:pt x="4327321" y="903216"/>
                </a:cubicBezTo>
                <a:cubicBezTo>
                  <a:pt x="4307639" y="913777"/>
                  <a:pt x="4289107" y="927028"/>
                  <a:pt x="4271633" y="941046"/>
                </a:cubicBezTo>
                <a:cubicBezTo>
                  <a:pt x="4257807" y="952088"/>
                  <a:pt x="4244845" y="963034"/>
                  <a:pt x="4227465" y="968698"/>
                </a:cubicBezTo>
                <a:cubicBezTo>
                  <a:pt x="4217768" y="971867"/>
                  <a:pt x="4207591" y="978780"/>
                  <a:pt x="4201733" y="986846"/>
                </a:cubicBezTo>
                <a:cubicBezTo>
                  <a:pt x="4189059" y="1004416"/>
                  <a:pt x="4172833" y="1016802"/>
                  <a:pt x="4154494" y="1027364"/>
                </a:cubicBezTo>
                <a:cubicBezTo>
                  <a:pt x="4130010" y="1041574"/>
                  <a:pt x="4105814" y="1056072"/>
                  <a:pt x="4081234" y="1069994"/>
                </a:cubicBezTo>
                <a:cubicBezTo>
                  <a:pt x="4066737" y="1078252"/>
                  <a:pt x="4052335" y="1086989"/>
                  <a:pt x="4036971" y="1093038"/>
                </a:cubicBezTo>
                <a:cubicBezTo>
                  <a:pt x="4005575" y="1105520"/>
                  <a:pt x="3973410" y="1116177"/>
                  <a:pt x="3941725" y="1127796"/>
                </a:cubicBezTo>
                <a:cubicBezTo>
                  <a:pt x="3931355" y="1131540"/>
                  <a:pt x="3921561" y="1136917"/>
                  <a:pt x="3910999" y="1140182"/>
                </a:cubicBezTo>
                <a:cubicBezTo>
                  <a:pt x="3899573" y="1143734"/>
                  <a:pt x="3887285" y="1144790"/>
                  <a:pt x="3875859" y="1148343"/>
                </a:cubicBezTo>
                <a:cubicBezTo>
                  <a:pt x="3856847" y="1154199"/>
                  <a:pt x="3838412" y="1161689"/>
                  <a:pt x="3819401" y="1167642"/>
                </a:cubicBezTo>
                <a:cubicBezTo>
                  <a:pt x="3782723" y="1179068"/>
                  <a:pt x="3745949" y="1190014"/>
                  <a:pt x="3709176" y="1200863"/>
                </a:cubicBezTo>
                <a:cubicBezTo>
                  <a:pt x="3701303" y="1203168"/>
                  <a:pt x="3692757" y="1203456"/>
                  <a:pt x="3684981" y="1205952"/>
                </a:cubicBezTo>
                <a:cubicBezTo>
                  <a:pt x="3664337" y="1212673"/>
                  <a:pt x="3643789" y="1219970"/>
                  <a:pt x="3623338" y="1227363"/>
                </a:cubicBezTo>
                <a:cubicBezTo>
                  <a:pt x="3610953" y="1231876"/>
                  <a:pt x="3598854" y="1237445"/>
                  <a:pt x="3586373" y="1241765"/>
                </a:cubicBezTo>
                <a:cubicBezTo>
                  <a:pt x="3576387" y="1245222"/>
                  <a:pt x="3566113" y="1247910"/>
                  <a:pt x="3555743" y="1250023"/>
                </a:cubicBezTo>
                <a:cubicBezTo>
                  <a:pt x="3546814" y="1251848"/>
                  <a:pt x="3537501" y="1251655"/>
                  <a:pt x="3528667" y="1253864"/>
                </a:cubicBezTo>
                <a:cubicBezTo>
                  <a:pt x="3504759" y="1259816"/>
                  <a:pt x="3481140" y="1266538"/>
                  <a:pt x="3457424" y="1272874"/>
                </a:cubicBezTo>
                <a:cubicBezTo>
                  <a:pt x="3447919" y="1275371"/>
                  <a:pt x="3438221" y="1277196"/>
                  <a:pt x="3429003" y="1280364"/>
                </a:cubicBezTo>
                <a:cubicBezTo>
                  <a:pt x="3404327" y="1288717"/>
                  <a:pt x="3380036" y="1298222"/>
                  <a:pt x="3355264" y="1306096"/>
                </a:cubicBezTo>
                <a:cubicBezTo>
                  <a:pt x="3334717" y="1312625"/>
                  <a:pt x="3313593" y="1317329"/>
                  <a:pt x="3292757" y="1323090"/>
                </a:cubicBezTo>
                <a:cubicBezTo>
                  <a:pt x="3283924" y="1325587"/>
                  <a:pt x="3275475" y="1329140"/>
                  <a:pt x="3266643" y="1331251"/>
                </a:cubicBezTo>
                <a:cubicBezTo>
                  <a:pt x="3246863" y="1336053"/>
                  <a:pt x="3226796" y="1340085"/>
                  <a:pt x="3206921" y="1344886"/>
                </a:cubicBezTo>
                <a:cubicBezTo>
                  <a:pt x="3195590" y="1347670"/>
                  <a:pt x="3184645" y="1352663"/>
                  <a:pt x="3173123" y="1354488"/>
                </a:cubicBezTo>
                <a:cubicBezTo>
                  <a:pt x="3145759" y="1358808"/>
                  <a:pt x="3118203" y="1361880"/>
                  <a:pt x="3090646" y="1365337"/>
                </a:cubicBezTo>
                <a:cubicBezTo>
                  <a:pt x="3062227" y="1368889"/>
                  <a:pt x="3033902" y="1372634"/>
                  <a:pt x="3005480" y="1375802"/>
                </a:cubicBezTo>
                <a:cubicBezTo>
                  <a:pt x="2989926" y="1377435"/>
                  <a:pt x="2974275" y="1377723"/>
                  <a:pt x="2958721" y="1379259"/>
                </a:cubicBezTo>
                <a:cubicBezTo>
                  <a:pt x="2945087" y="1380604"/>
                  <a:pt x="2931549" y="1383100"/>
                  <a:pt x="2917915" y="1384733"/>
                </a:cubicBezTo>
                <a:cubicBezTo>
                  <a:pt x="2906105" y="1386076"/>
                  <a:pt x="2894199" y="1386844"/>
                  <a:pt x="2882389" y="1388189"/>
                </a:cubicBezTo>
                <a:cubicBezTo>
                  <a:pt x="2863475" y="1390397"/>
                  <a:pt x="2844655" y="1392894"/>
                  <a:pt x="2825837" y="1395198"/>
                </a:cubicBezTo>
                <a:cubicBezTo>
                  <a:pt x="2817964" y="1396062"/>
                  <a:pt x="2809706" y="1398462"/>
                  <a:pt x="2802313" y="1397023"/>
                </a:cubicBezTo>
                <a:cubicBezTo>
                  <a:pt x="2783686" y="1393373"/>
                  <a:pt x="2765347" y="1394430"/>
                  <a:pt x="2746816" y="1396926"/>
                </a:cubicBezTo>
                <a:cubicBezTo>
                  <a:pt x="2740479" y="1397791"/>
                  <a:pt x="2733662" y="1397598"/>
                  <a:pt x="2727517" y="1395966"/>
                </a:cubicBezTo>
                <a:cubicBezTo>
                  <a:pt x="2714939" y="1392701"/>
                  <a:pt x="2702745" y="1388092"/>
                  <a:pt x="2690359" y="1384060"/>
                </a:cubicBezTo>
                <a:cubicBezTo>
                  <a:pt x="2689014" y="1383580"/>
                  <a:pt x="2687382" y="1383484"/>
                  <a:pt x="2685943" y="1383196"/>
                </a:cubicBezTo>
                <a:cubicBezTo>
                  <a:pt x="2677781" y="1381563"/>
                  <a:pt x="2669717" y="1379931"/>
                  <a:pt x="2661554" y="1378491"/>
                </a:cubicBezTo>
                <a:cubicBezTo>
                  <a:pt x="2657138" y="1377723"/>
                  <a:pt x="2652625" y="1377627"/>
                  <a:pt x="2648208" y="1376955"/>
                </a:cubicBezTo>
                <a:cubicBezTo>
                  <a:pt x="2631118" y="1374266"/>
                  <a:pt x="2612299" y="1378779"/>
                  <a:pt x="2597512" y="1367162"/>
                </a:cubicBezTo>
                <a:cubicBezTo>
                  <a:pt x="2587911" y="1359672"/>
                  <a:pt x="2578597" y="1361401"/>
                  <a:pt x="2568324" y="1362553"/>
                </a:cubicBezTo>
                <a:cubicBezTo>
                  <a:pt x="2560547" y="1363417"/>
                  <a:pt x="2552577" y="1363128"/>
                  <a:pt x="2544704" y="1363225"/>
                </a:cubicBezTo>
                <a:cubicBezTo>
                  <a:pt x="2530878" y="1363512"/>
                  <a:pt x="2517052" y="1363609"/>
                  <a:pt x="2503225" y="1364089"/>
                </a:cubicBezTo>
                <a:cubicBezTo>
                  <a:pt x="2498808" y="1364281"/>
                  <a:pt x="2494297" y="1366682"/>
                  <a:pt x="2489975" y="1366298"/>
                </a:cubicBezTo>
                <a:cubicBezTo>
                  <a:pt x="2470004" y="1364473"/>
                  <a:pt x="2450033" y="1361592"/>
                  <a:pt x="2430061" y="1359960"/>
                </a:cubicBezTo>
                <a:cubicBezTo>
                  <a:pt x="2418732" y="1359001"/>
                  <a:pt x="2407114" y="1360824"/>
                  <a:pt x="2395880" y="1359480"/>
                </a:cubicBezTo>
                <a:cubicBezTo>
                  <a:pt x="2382919" y="1357944"/>
                  <a:pt x="2370245" y="1354008"/>
                  <a:pt x="2357378" y="1351607"/>
                </a:cubicBezTo>
                <a:cubicBezTo>
                  <a:pt x="2353826" y="1350935"/>
                  <a:pt x="2349889" y="1351799"/>
                  <a:pt x="2346145" y="1351991"/>
                </a:cubicBezTo>
                <a:cubicBezTo>
                  <a:pt x="2341920" y="1352183"/>
                  <a:pt x="2337791" y="1352567"/>
                  <a:pt x="2333567" y="1352663"/>
                </a:cubicBezTo>
                <a:cubicBezTo>
                  <a:pt x="2320700" y="1352856"/>
                  <a:pt x="2307835" y="1352567"/>
                  <a:pt x="2294968" y="1353240"/>
                </a:cubicBezTo>
                <a:cubicBezTo>
                  <a:pt x="2287095" y="1353624"/>
                  <a:pt x="2278839" y="1357560"/>
                  <a:pt x="2271540" y="1356120"/>
                </a:cubicBezTo>
                <a:cubicBezTo>
                  <a:pt x="2256659" y="1353335"/>
                  <a:pt x="2241776" y="1359576"/>
                  <a:pt x="2226895" y="1354392"/>
                </a:cubicBezTo>
                <a:cubicBezTo>
                  <a:pt x="2222285" y="1352856"/>
                  <a:pt x="2215948" y="1356696"/>
                  <a:pt x="2210379" y="1356888"/>
                </a:cubicBezTo>
                <a:cubicBezTo>
                  <a:pt x="2196457" y="1357368"/>
                  <a:pt x="2182535" y="1357272"/>
                  <a:pt x="2168613" y="1357176"/>
                </a:cubicBezTo>
                <a:cubicBezTo>
                  <a:pt x="2156131" y="1357080"/>
                  <a:pt x="2143168" y="1358424"/>
                  <a:pt x="2131167" y="1355736"/>
                </a:cubicBezTo>
                <a:cubicBezTo>
                  <a:pt x="2118588" y="1352856"/>
                  <a:pt x="2107259" y="1353240"/>
                  <a:pt x="2095065" y="1356504"/>
                </a:cubicBezTo>
                <a:cubicBezTo>
                  <a:pt x="2086711" y="1358712"/>
                  <a:pt x="2077878" y="1359001"/>
                  <a:pt x="2069237" y="1359672"/>
                </a:cubicBezTo>
                <a:cubicBezTo>
                  <a:pt x="2059924" y="1360440"/>
                  <a:pt x="2049650" y="1358424"/>
                  <a:pt x="2041201" y="1361592"/>
                </a:cubicBezTo>
                <a:cubicBezTo>
                  <a:pt x="2016044" y="1371002"/>
                  <a:pt x="1990216" y="1373018"/>
                  <a:pt x="1963909" y="1373018"/>
                </a:cubicBezTo>
                <a:cubicBezTo>
                  <a:pt x="1959107" y="1373018"/>
                  <a:pt x="1954210" y="1371675"/>
                  <a:pt x="1949603" y="1370234"/>
                </a:cubicBezTo>
                <a:cubicBezTo>
                  <a:pt x="1922717" y="1361592"/>
                  <a:pt x="1895737" y="1362360"/>
                  <a:pt x="1868373" y="1367641"/>
                </a:cubicBezTo>
                <a:cubicBezTo>
                  <a:pt x="1862708" y="1368794"/>
                  <a:pt x="1856372" y="1368986"/>
                  <a:pt x="1850707" y="1367834"/>
                </a:cubicBezTo>
                <a:cubicBezTo>
                  <a:pt x="1834768" y="1364473"/>
                  <a:pt x="1819309" y="1358904"/>
                  <a:pt x="1803275" y="1356504"/>
                </a:cubicBezTo>
                <a:cubicBezTo>
                  <a:pt x="1776775" y="1352567"/>
                  <a:pt x="1753828" y="1365817"/>
                  <a:pt x="1730112" y="1374459"/>
                </a:cubicBezTo>
                <a:cubicBezTo>
                  <a:pt x="1707548" y="1382620"/>
                  <a:pt x="1688345" y="1401055"/>
                  <a:pt x="1661652" y="1396926"/>
                </a:cubicBezTo>
                <a:cubicBezTo>
                  <a:pt x="1658965" y="1396542"/>
                  <a:pt x="1655988" y="1399134"/>
                  <a:pt x="1653011" y="1399807"/>
                </a:cubicBezTo>
                <a:cubicBezTo>
                  <a:pt x="1644850" y="1401631"/>
                  <a:pt x="1636689" y="1403839"/>
                  <a:pt x="1628431" y="1404704"/>
                </a:cubicBezTo>
                <a:cubicBezTo>
                  <a:pt x="1618350" y="1405856"/>
                  <a:pt x="1608076" y="1405472"/>
                  <a:pt x="1597995" y="1406432"/>
                </a:cubicBezTo>
                <a:cubicBezTo>
                  <a:pt x="1585032" y="1407584"/>
                  <a:pt x="1572263" y="1410656"/>
                  <a:pt x="1559396" y="1410656"/>
                </a:cubicBezTo>
                <a:cubicBezTo>
                  <a:pt x="1549026" y="1410656"/>
                  <a:pt x="1538753" y="1407104"/>
                  <a:pt x="1528480" y="1405375"/>
                </a:cubicBezTo>
                <a:cubicBezTo>
                  <a:pt x="1513981" y="1402975"/>
                  <a:pt x="1498042" y="1403647"/>
                  <a:pt x="1485272" y="1397502"/>
                </a:cubicBezTo>
                <a:cubicBezTo>
                  <a:pt x="1471639" y="1390973"/>
                  <a:pt x="1458676" y="1387997"/>
                  <a:pt x="1444562" y="1390013"/>
                </a:cubicBezTo>
                <a:cubicBezTo>
                  <a:pt x="1439857" y="1390685"/>
                  <a:pt x="1433808" y="1394718"/>
                  <a:pt x="1431696" y="1398846"/>
                </a:cubicBezTo>
                <a:cubicBezTo>
                  <a:pt x="1426991" y="1408064"/>
                  <a:pt x="1420559" y="1409697"/>
                  <a:pt x="1411821" y="1406527"/>
                </a:cubicBezTo>
                <a:cubicBezTo>
                  <a:pt x="1404236" y="1403839"/>
                  <a:pt x="1394922" y="1402495"/>
                  <a:pt x="1389738" y="1397310"/>
                </a:cubicBezTo>
                <a:cubicBezTo>
                  <a:pt x="1375047" y="1382620"/>
                  <a:pt x="1356324" y="1382140"/>
                  <a:pt x="1338081" y="1378204"/>
                </a:cubicBezTo>
                <a:cubicBezTo>
                  <a:pt x="1326945" y="1375802"/>
                  <a:pt x="1316574" y="1375707"/>
                  <a:pt x="1305436" y="1377339"/>
                </a:cubicBezTo>
                <a:cubicBezTo>
                  <a:pt x="1281241" y="1380988"/>
                  <a:pt x="1257717" y="1375802"/>
                  <a:pt x="1234481" y="1369178"/>
                </a:cubicBezTo>
                <a:cubicBezTo>
                  <a:pt x="1219118" y="1364761"/>
                  <a:pt x="1203372" y="1362073"/>
                  <a:pt x="1188106" y="1357560"/>
                </a:cubicBezTo>
                <a:cubicBezTo>
                  <a:pt x="1176680" y="1354104"/>
                  <a:pt x="1165255" y="1349975"/>
                  <a:pt x="1154790" y="1344406"/>
                </a:cubicBezTo>
                <a:cubicBezTo>
                  <a:pt x="1139618" y="1336244"/>
                  <a:pt x="1126369" y="1323954"/>
                  <a:pt x="1107069" y="1327219"/>
                </a:cubicBezTo>
                <a:cubicBezTo>
                  <a:pt x="1090074" y="1330099"/>
                  <a:pt x="1074713" y="1324051"/>
                  <a:pt x="1059158" y="1318290"/>
                </a:cubicBezTo>
                <a:cubicBezTo>
                  <a:pt x="1047732" y="1314065"/>
                  <a:pt x="1036308" y="1309744"/>
                  <a:pt x="1024496" y="1307056"/>
                </a:cubicBezTo>
                <a:cubicBezTo>
                  <a:pt x="1010478" y="1303887"/>
                  <a:pt x="994635" y="1305232"/>
                  <a:pt x="982153" y="1299374"/>
                </a:cubicBezTo>
                <a:cubicBezTo>
                  <a:pt x="969095" y="1293229"/>
                  <a:pt x="958246" y="1297358"/>
                  <a:pt x="946628" y="1299087"/>
                </a:cubicBezTo>
                <a:cubicBezTo>
                  <a:pt x="928097" y="1301775"/>
                  <a:pt x="909661" y="1306768"/>
                  <a:pt x="890939" y="1300431"/>
                </a:cubicBezTo>
                <a:cubicBezTo>
                  <a:pt x="868184" y="1292750"/>
                  <a:pt x="845620" y="1284493"/>
                  <a:pt x="822769" y="1277196"/>
                </a:cubicBezTo>
                <a:cubicBezTo>
                  <a:pt x="813934" y="1274410"/>
                  <a:pt x="804431" y="1273258"/>
                  <a:pt x="795212" y="1272010"/>
                </a:cubicBezTo>
                <a:cubicBezTo>
                  <a:pt x="786476" y="1270954"/>
                  <a:pt x="776010" y="1273642"/>
                  <a:pt x="769288" y="1269610"/>
                </a:cubicBezTo>
                <a:cubicBezTo>
                  <a:pt x="752005" y="1259241"/>
                  <a:pt x="734243" y="1254152"/>
                  <a:pt x="714271" y="1254152"/>
                </a:cubicBezTo>
                <a:cubicBezTo>
                  <a:pt x="706781" y="1254152"/>
                  <a:pt x="699484" y="1249831"/>
                  <a:pt x="691900" y="1249062"/>
                </a:cubicBezTo>
                <a:cubicBezTo>
                  <a:pt x="681529" y="1248103"/>
                  <a:pt x="669623" y="1245510"/>
                  <a:pt x="660598" y="1249159"/>
                </a:cubicBezTo>
                <a:cubicBezTo>
                  <a:pt x="639379" y="1257800"/>
                  <a:pt x="622193" y="1250599"/>
                  <a:pt x="603662" y="1242054"/>
                </a:cubicBezTo>
                <a:cubicBezTo>
                  <a:pt x="585418" y="1233604"/>
                  <a:pt x="566215" y="1226884"/>
                  <a:pt x="546821" y="1221314"/>
                </a:cubicBezTo>
                <a:cubicBezTo>
                  <a:pt x="539524" y="1219298"/>
                  <a:pt x="530787" y="1222659"/>
                  <a:pt x="522721" y="1223330"/>
                </a:cubicBezTo>
                <a:cubicBezTo>
                  <a:pt x="519840" y="1223523"/>
                  <a:pt x="516671" y="1223811"/>
                  <a:pt x="514080" y="1222851"/>
                </a:cubicBezTo>
                <a:cubicBezTo>
                  <a:pt x="489020" y="1213633"/>
                  <a:pt x="463575" y="1206624"/>
                  <a:pt x="436404" y="1211424"/>
                </a:cubicBezTo>
                <a:cubicBezTo>
                  <a:pt x="433908" y="1211905"/>
                  <a:pt x="431123" y="1210849"/>
                  <a:pt x="428626" y="1210177"/>
                </a:cubicBezTo>
                <a:cubicBezTo>
                  <a:pt x="416432" y="1206720"/>
                  <a:pt x="404526" y="1201247"/>
                  <a:pt x="392141" y="1199999"/>
                </a:cubicBezTo>
                <a:cubicBezTo>
                  <a:pt x="361608" y="1196927"/>
                  <a:pt x="330884" y="1195678"/>
                  <a:pt x="300157" y="1193662"/>
                </a:cubicBezTo>
                <a:cubicBezTo>
                  <a:pt x="298237" y="1193566"/>
                  <a:pt x="296221" y="1193566"/>
                  <a:pt x="294493" y="1192894"/>
                </a:cubicBezTo>
                <a:cubicBezTo>
                  <a:pt x="283163" y="1188765"/>
                  <a:pt x="273274" y="1190110"/>
                  <a:pt x="263671" y="1197982"/>
                </a:cubicBezTo>
                <a:cubicBezTo>
                  <a:pt x="259447" y="1201439"/>
                  <a:pt x="253686" y="1203263"/>
                  <a:pt x="248406" y="1205184"/>
                </a:cubicBezTo>
                <a:cubicBezTo>
                  <a:pt x="240628" y="1208065"/>
                  <a:pt x="232659" y="1210849"/>
                  <a:pt x="224594" y="1212673"/>
                </a:cubicBezTo>
                <a:cubicBezTo>
                  <a:pt x="216624" y="1214401"/>
                  <a:pt x="208079" y="1216801"/>
                  <a:pt x="200398" y="1215458"/>
                </a:cubicBezTo>
                <a:cubicBezTo>
                  <a:pt x="186572" y="1213057"/>
                  <a:pt x="173417" y="1207681"/>
                  <a:pt x="159783" y="1204127"/>
                </a:cubicBezTo>
                <a:cubicBezTo>
                  <a:pt x="155079" y="1202879"/>
                  <a:pt x="149893" y="1203072"/>
                  <a:pt x="144997" y="1202975"/>
                </a:cubicBezTo>
                <a:cubicBezTo>
                  <a:pt x="133763" y="1202688"/>
                  <a:pt x="122241" y="1205472"/>
                  <a:pt x="112064" y="1197503"/>
                </a:cubicBezTo>
                <a:cubicBezTo>
                  <a:pt x="102655" y="1190014"/>
                  <a:pt x="93148" y="1192221"/>
                  <a:pt x="83259" y="1197887"/>
                </a:cubicBezTo>
                <a:cubicBezTo>
                  <a:pt x="76154" y="1201920"/>
                  <a:pt x="68090" y="1205088"/>
                  <a:pt x="60120" y="1206624"/>
                </a:cubicBezTo>
                <a:cubicBezTo>
                  <a:pt x="49174" y="1208736"/>
                  <a:pt x="38324" y="1209601"/>
                  <a:pt x="26514" y="1208352"/>
                </a:cubicBezTo>
                <a:cubicBezTo>
                  <a:pt x="18161" y="1207488"/>
                  <a:pt x="11343" y="1207104"/>
                  <a:pt x="4814" y="1202015"/>
                </a:cubicBezTo>
                <a:cubicBezTo>
                  <a:pt x="3759" y="1201247"/>
                  <a:pt x="1839" y="1201055"/>
                  <a:pt x="398" y="1201152"/>
                </a:cubicBezTo>
                <a:lnTo>
                  <a:pt x="0" y="1201150"/>
                </a:lnTo>
                <a:lnTo>
                  <a:pt x="0" y="1004512"/>
                </a:lnTo>
                <a:lnTo>
                  <a:pt x="30355" y="1002784"/>
                </a:lnTo>
                <a:cubicBezTo>
                  <a:pt x="37748" y="1002111"/>
                  <a:pt x="44853" y="999520"/>
                  <a:pt x="52151" y="997695"/>
                </a:cubicBezTo>
                <a:cubicBezTo>
                  <a:pt x="56183" y="996639"/>
                  <a:pt x="60504" y="993855"/>
                  <a:pt x="64248" y="994430"/>
                </a:cubicBezTo>
                <a:cubicBezTo>
                  <a:pt x="85948" y="997791"/>
                  <a:pt x="105823" y="989534"/>
                  <a:pt x="126370" y="985405"/>
                </a:cubicBezTo>
                <a:cubicBezTo>
                  <a:pt x="135876" y="983485"/>
                  <a:pt x="144805" y="978876"/>
                  <a:pt x="154022" y="975708"/>
                </a:cubicBezTo>
                <a:cubicBezTo>
                  <a:pt x="156423" y="974843"/>
                  <a:pt x="159111" y="974075"/>
                  <a:pt x="161512" y="974268"/>
                </a:cubicBezTo>
                <a:cubicBezTo>
                  <a:pt x="175242" y="975420"/>
                  <a:pt x="188876" y="977052"/>
                  <a:pt x="202510" y="978300"/>
                </a:cubicBezTo>
                <a:cubicBezTo>
                  <a:pt x="214896" y="979452"/>
                  <a:pt x="227378" y="979836"/>
                  <a:pt x="233235" y="993950"/>
                </a:cubicBezTo>
                <a:cubicBezTo>
                  <a:pt x="234100" y="996159"/>
                  <a:pt x="236979" y="997791"/>
                  <a:pt x="239188" y="999231"/>
                </a:cubicBezTo>
                <a:cubicBezTo>
                  <a:pt x="273274" y="1021411"/>
                  <a:pt x="291516" y="1020835"/>
                  <a:pt x="324834" y="997407"/>
                </a:cubicBezTo>
                <a:cubicBezTo>
                  <a:pt x="328290" y="995007"/>
                  <a:pt x="335683" y="993278"/>
                  <a:pt x="337987" y="995198"/>
                </a:cubicBezTo>
                <a:cubicBezTo>
                  <a:pt x="357575" y="1011137"/>
                  <a:pt x="378986" y="1009409"/>
                  <a:pt x="401550" y="1004416"/>
                </a:cubicBezTo>
                <a:cubicBezTo>
                  <a:pt x="407407" y="1003072"/>
                  <a:pt x="415664" y="1003072"/>
                  <a:pt x="420081" y="1006240"/>
                </a:cubicBezTo>
                <a:cubicBezTo>
                  <a:pt x="441108" y="1020930"/>
                  <a:pt x="463672" y="1018819"/>
                  <a:pt x="486523" y="1014498"/>
                </a:cubicBezTo>
                <a:cubicBezTo>
                  <a:pt x="490075" y="1013826"/>
                  <a:pt x="494397" y="1010177"/>
                  <a:pt x="495932" y="1006817"/>
                </a:cubicBezTo>
                <a:cubicBezTo>
                  <a:pt x="501406" y="994911"/>
                  <a:pt x="511680" y="990878"/>
                  <a:pt x="523009" y="987517"/>
                </a:cubicBezTo>
                <a:cubicBezTo>
                  <a:pt x="540868" y="982044"/>
                  <a:pt x="558438" y="975611"/>
                  <a:pt x="576393" y="970427"/>
                </a:cubicBezTo>
                <a:cubicBezTo>
                  <a:pt x="580811" y="969179"/>
                  <a:pt x="586283" y="969947"/>
                  <a:pt x="590892" y="971387"/>
                </a:cubicBezTo>
                <a:cubicBezTo>
                  <a:pt x="606638" y="976284"/>
                  <a:pt x="616624" y="988574"/>
                  <a:pt x="627569" y="999904"/>
                </a:cubicBezTo>
                <a:cubicBezTo>
                  <a:pt x="632370" y="1004897"/>
                  <a:pt x="638995" y="1008449"/>
                  <a:pt x="645429" y="1011329"/>
                </a:cubicBezTo>
                <a:cubicBezTo>
                  <a:pt x="662135" y="1018723"/>
                  <a:pt x="679226" y="1025348"/>
                  <a:pt x="696125" y="1032356"/>
                </a:cubicBezTo>
                <a:cubicBezTo>
                  <a:pt x="697757" y="1033029"/>
                  <a:pt x="699100" y="1034757"/>
                  <a:pt x="700349" y="1036197"/>
                </a:cubicBezTo>
                <a:cubicBezTo>
                  <a:pt x="712831" y="1051368"/>
                  <a:pt x="725216" y="1066634"/>
                  <a:pt x="737795" y="1081804"/>
                </a:cubicBezTo>
                <a:cubicBezTo>
                  <a:pt x="740195" y="1084684"/>
                  <a:pt x="743652" y="1086797"/>
                  <a:pt x="746244" y="1089581"/>
                </a:cubicBezTo>
                <a:cubicBezTo>
                  <a:pt x="749893" y="1093422"/>
                  <a:pt x="754502" y="1097071"/>
                  <a:pt x="756422" y="1101680"/>
                </a:cubicBezTo>
                <a:cubicBezTo>
                  <a:pt x="762374" y="1116177"/>
                  <a:pt x="773801" y="1122419"/>
                  <a:pt x="788202" y="1125108"/>
                </a:cubicBezTo>
                <a:cubicBezTo>
                  <a:pt x="801357" y="1127603"/>
                  <a:pt x="814511" y="1129716"/>
                  <a:pt x="827569" y="1132596"/>
                </a:cubicBezTo>
                <a:cubicBezTo>
                  <a:pt x="843507" y="1136053"/>
                  <a:pt x="859350" y="1139798"/>
                  <a:pt x="875097" y="1144022"/>
                </a:cubicBezTo>
                <a:cubicBezTo>
                  <a:pt x="881913" y="1145847"/>
                  <a:pt x="889115" y="1147959"/>
                  <a:pt x="894972" y="1151704"/>
                </a:cubicBezTo>
                <a:cubicBezTo>
                  <a:pt x="911390" y="1162073"/>
                  <a:pt x="928961" y="1169082"/>
                  <a:pt x="948260" y="1166298"/>
                </a:cubicBezTo>
                <a:cubicBezTo>
                  <a:pt x="963718" y="1164089"/>
                  <a:pt x="976680" y="1169754"/>
                  <a:pt x="986282" y="1178588"/>
                </a:cubicBezTo>
                <a:cubicBezTo>
                  <a:pt x="1003757" y="1194623"/>
                  <a:pt x="1022479" y="1190973"/>
                  <a:pt x="1041107" y="1185789"/>
                </a:cubicBezTo>
                <a:cubicBezTo>
                  <a:pt x="1050708" y="1183101"/>
                  <a:pt x="1058581" y="1183485"/>
                  <a:pt x="1067703" y="1186076"/>
                </a:cubicBezTo>
                <a:cubicBezTo>
                  <a:pt x="1088826" y="1192126"/>
                  <a:pt x="1102941" y="1208544"/>
                  <a:pt x="1116574" y="1222946"/>
                </a:cubicBezTo>
                <a:cubicBezTo>
                  <a:pt x="1128193" y="1235236"/>
                  <a:pt x="1141251" y="1242149"/>
                  <a:pt x="1155557" y="1247335"/>
                </a:cubicBezTo>
                <a:cubicBezTo>
                  <a:pt x="1173608" y="1253959"/>
                  <a:pt x="1187914" y="1251464"/>
                  <a:pt x="1196556" y="1235525"/>
                </a:cubicBezTo>
                <a:cubicBezTo>
                  <a:pt x="1198956" y="1231012"/>
                  <a:pt x="1203180" y="1225730"/>
                  <a:pt x="1207693" y="1224387"/>
                </a:cubicBezTo>
                <a:cubicBezTo>
                  <a:pt x="1229488" y="1217666"/>
                  <a:pt x="1251572" y="1207872"/>
                  <a:pt x="1274904" y="1213826"/>
                </a:cubicBezTo>
                <a:cubicBezTo>
                  <a:pt x="1307165" y="1221987"/>
                  <a:pt x="1338658" y="1221507"/>
                  <a:pt x="1370919" y="1213442"/>
                </a:cubicBezTo>
                <a:cubicBezTo>
                  <a:pt x="1423247" y="1200383"/>
                  <a:pt x="1475575" y="1186557"/>
                  <a:pt x="1530593" y="1189437"/>
                </a:cubicBezTo>
                <a:cubicBezTo>
                  <a:pt x="1539713" y="1189917"/>
                  <a:pt x="1550563" y="1184060"/>
                  <a:pt x="1558436" y="1178299"/>
                </a:cubicBezTo>
                <a:cubicBezTo>
                  <a:pt x="1573511" y="1167354"/>
                  <a:pt x="1572838" y="1166489"/>
                  <a:pt x="1589737" y="1175515"/>
                </a:cubicBezTo>
                <a:cubicBezTo>
                  <a:pt x="1593770" y="1177724"/>
                  <a:pt x="1598763" y="1179068"/>
                  <a:pt x="1601740" y="1182333"/>
                </a:cubicBezTo>
                <a:cubicBezTo>
                  <a:pt x="1616909" y="1198943"/>
                  <a:pt x="1635633" y="1194910"/>
                  <a:pt x="1654259" y="1192510"/>
                </a:cubicBezTo>
                <a:cubicBezTo>
                  <a:pt x="1657524" y="1192030"/>
                  <a:pt x="1661460" y="1191358"/>
                  <a:pt x="1664246" y="1192702"/>
                </a:cubicBezTo>
                <a:cubicBezTo>
                  <a:pt x="1676823" y="1198750"/>
                  <a:pt x="1687481" y="1196639"/>
                  <a:pt x="1698427" y="1188381"/>
                </a:cubicBezTo>
                <a:cubicBezTo>
                  <a:pt x="1707932" y="1181276"/>
                  <a:pt x="1718878" y="1177052"/>
                  <a:pt x="1730112" y="1185885"/>
                </a:cubicBezTo>
                <a:cubicBezTo>
                  <a:pt x="1755076" y="1205472"/>
                  <a:pt x="1781767" y="1206432"/>
                  <a:pt x="1809996" y="1194046"/>
                </a:cubicBezTo>
                <a:cubicBezTo>
                  <a:pt x="1830159" y="1185213"/>
                  <a:pt x="1850034" y="1183196"/>
                  <a:pt x="1871254" y="1192126"/>
                </a:cubicBezTo>
                <a:cubicBezTo>
                  <a:pt x="1879415" y="1195582"/>
                  <a:pt x="1889977" y="1193278"/>
                  <a:pt x="1899482" y="1194046"/>
                </a:cubicBezTo>
                <a:cubicBezTo>
                  <a:pt x="1904859" y="1194430"/>
                  <a:pt x="1910813" y="1194526"/>
                  <a:pt x="1915420" y="1196927"/>
                </a:cubicBezTo>
                <a:cubicBezTo>
                  <a:pt x="1927711" y="1203072"/>
                  <a:pt x="1939136" y="1210945"/>
                  <a:pt x="1951522" y="1216994"/>
                </a:cubicBezTo>
                <a:cubicBezTo>
                  <a:pt x="1957475" y="1219874"/>
                  <a:pt x="1964580" y="1221410"/>
                  <a:pt x="1971302" y="1221507"/>
                </a:cubicBezTo>
                <a:cubicBezTo>
                  <a:pt x="1991177" y="1221987"/>
                  <a:pt x="2011052" y="1221987"/>
                  <a:pt x="2030831" y="1221123"/>
                </a:cubicBezTo>
                <a:cubicBezTo>
                  <a:pt x="2063476" y="1219778"/>
                  <a:pt x="2096601" y="1219490"/>
                  <a:pt x="2120125" y="1190878"/>
                </a:cubicBezTo>
                <a:cubicBezTo>
                  <a:pt x="2122046" y="1188573"/>
                  <a:pt x="2126174" y="1187229"/>
                  <a:pt x="2129439" y="1186845"/>
                </a:cubicBezTo>
                <a:cubicBezTo>
                  <a:pt x="2144513" y="1185021"/>
                  <a:pt x="2159971" y="1184828"/>
                  <a:pt x="2174854" y="1181852"/>
                </a:cubicBezTo>
                <a:cubicBezTo>
                  <a:pt x="2186760" y="1179452"/>
                  <a:pt x="2196650" y="1180220"/>
                  <a:pt x="2205674" y="1188669"/>
                </a:cubicBezTo>
                <a:cubicBezTo>
                  <a:pt x="2217485" y="1199807"/>
                  <a:pt x="2231887" y="1206336"/>
                  <a:pt x="2247634" y="1202784"/>
                </a:cubicBezTo>
                <a:cubicBezTo>
                  <a:pt x="2263379" y="1199327"/>
                  <a:pt x="2273749" y="1206816"/>
                  <a:pt x="2285367" y="1214594"/>
                </a:cubicBezTo>
                <a:cubicBezTo>
                  <a:pt x="2293817" y="1220258"/>
                  <a:pt x="2303418" y="1227363"/>
                  <a:pt x="2312827" y="1227939"/>
                </a:cubicBezTo>
                <a:cubicBezTo>
                  <a:pt x="2334143" y="1229187"/>
                  <a:pt x="2352482" y="1248967"/>
                  <a:pt x="2375622" y="1237733"/>
                </a:cubicBezTo>
                <a:cubicBezTo>
                  <a:pt x="2377158" y="1236965"/>
                  <a:pt x="2379942" y="1238885"/>
                  <a:pt x="2382151" y="1239365"/>
                </a:cubicBezTo>
                <a:cubicBezTo>
                  <a:pt x="2399817" y="1243014"/>
                  <a:pt x="2416428" y="1239461"/>
                  <a:pt x="2429390" y="1227459"/>
                </a:cubicBezTo>
                <a:cubicBezTo>
                  <a:pt x="2446385" y="1211809"/>
                  <a:pt x="2465203" y="1210272"/>
                  <a:pt x="2486134" y="1215362"/>
                </a:cubicBezTo>
                <a:cubicBezTo>
                  <a:pt x="2492856" y="1216994"/>
                  <a:pt x="2499577" y="1218146"/>
                  <a:pt x="2506394" y="1219490"/>
                </a:cubicBezTo>
                <a:cubicBezTo>
                  <a:pt x="2515611" y="1221410"/>
                  <a:pt x="2524925" y="1223427"/>
                  <a:pt x="2534142" y="1225347"/>
                </a:cubicBezTo>
                <a:cubicBezTo>
                  <a:pt x="2543072" y="1227268"/>
                  <a:pt x="2552962" y="1230532"/>
                  <a:pt x="2559874" y="1222275"/>
                </a:cubicBezTo>
                <a:cubicBezTo>
                  <a:pt x="2565827" y="1215169"/>
                  <a:pt x="2570052" y="1215842"/>
                  <a:pt x="2575525" y="1221987"/>
                </a:cubicBezTo>
                <a:cubicBezTo>
                  <a:pt x="2594536" y="1243494"/>
                  <a:pt x="2617580" y="1256936"/>
                  <a:pt x="2646960" y="1257896"/>
                </a:cubicBezTo>
                <a:cubicBezTo>
                  <a:pt x="2653009" y="1258088"/>
                  <a:pt x="2659154" y="1259432"/>
                  <a:pt x="2665107" y="1260873"/>
                </a:cubicBezTo>
                <a:cubicBezTo>
                  <a:pt x="2668756" y="1261736"/>
                  <a:pt x="2673173" y="1262697"/>
                  <a:pt x="2675381" y="1265290"/>
                </a:cubicBezTo>
                <a:cubicBezTo>
                  <a:pt x="2692567" y="1285068"/>
                  <a:pt x="2713979" y="1298799"/>
                  <a:pt x="2737311" y="1309841"/>
                </a:cubicBezTo>
                <a:cubicBezTo>
                  <a:pt x="2745664" y="1313777"/>
                  <a:pt x="2754594" y="1317713"/>
                  <a:pt x="2763619" y="1318866"/>
                </a:cubicBezTo>
                <a:cubicBezTo>
                  <a:pt x="2773028" y="1320018"/>
                  <a:pt x="2782917" y="1318098"/>
                  <a:pt x="2792519" y="1317041"/>
                </a:cubicBezTo>
                <a:cubicBezTo>
                  <a:pt x="2798184" y="1316466"/>
                  <a:pt x="2804713" y="1316561"/>
                  <a:pt x="2809226" y="1313777"/>
                </a:cubicBezTo>
                <a:cubicBezTo>
                  <a:pt x="2823532" y="1305039"/>
                  <a:pt x="2837358" y="1295631"/>
                  <a:pt x="2850705" y="1285452"/>
                </a:cubicBezTo>
                <a:cubicBezTo>
                  <a:pt x="2862131" y="1276715"/>
                  <a:pt x="2864435" y="1275467"/>
                  <a:pt x="2874324" y="1286413"/>
                </a:cubicBezTo>
                <a:cubicBezTo>
                  <a:pt x="2884502" y="1297647"/>
                  <a:pt x="2897176" y="1303503"/>
                  <a:pt x="2911194" y="1305903"/>
                </a:cubicBezTo>
                <a:cubicBezTo>
                  <a:pt x="2933373" y="1309648"/>
                  <a:pt x="2955745" y="1312816"/>
                  <a:pt x="2978116" y="1314641"/>
                </a:cubicBezTo>
                <a:cubicBezTo>
                  <a:pt x="2998375" y="1316273"/>
                  <a:pt x="3008073" y="1307440"/>
                  <a:pt x="3012106" y="1287373"/>
                </a:cubicBezTo>
                <a:cubicBezTo>
                  <a:pt x="3014410" y="1276235"/>
                  <a:pt x="3017387" y="1264137"/>
                  <a:pt x="3029676" y="1261161"/>
                </a:cubicBezTo>
                <a:cubicBezTo>
                  <a:pt x="3049744" y="1256360"/>
                  <a:pt x="3070579" y="1254248"/>
                  <a:pt x="3080469" y="1230724"/>
                </a:cubicBezTo>
                <a:cubicBezTo>
                  <a:pt x="3085941" y="1235909"/>
                  <a:pt x="3089302" y="1238981"/>
                  <a:pt x="3092567" y="1242054"/>
                </a:cubicBezTo>
                <a:cubicBezTo>
                  <a:pt x="3101592" y="1250599"/>
                  <a:pt x="3120314" y="1254248"/>
                  <a:pt x="3129821" y="1246855"/>
                </a:cubicBezTo>
                <a:cubicBezTo>
                  <a:pt x="3143839" y="1236101"/>
                  <a:pt x="3156705" y="1238117"/>
                  <a:pt x="3170147" y="1246471"/>
                </a:cubicBezTo>
                <a:cubicBezTo>
                  <a:pt x="3192615" y="1260297"/>
                  <a:pt x="3217674" y="1257128"/>
                  <a:pt x="3240429" y="1251559"/>
                </a:cubicBezTo>
                <a:cubicBezTo>
                  <a:pt x="3257617" y="1247430"/>
                  <a:pt x="3275956" y="1239845"/>
                  <a:pt x="3287189" y="1222466"/>
                </a:cubicBezTo>
                <a:cubicBezTo>
                  <a:pt x="3290741" y="1216898"/>
                  <a:pt x="3298711" y="1214113"/>
                  <a:pt x="3305049" y="1210465"/>
                </a:cubicBezTo>
                <a:cubicBezTo>
                  <a:pt x="3310329" y="1207488"/>
                  <a:pt x="3315898" y="1204704"/>
                  <a:pt x="3321755" y="1202784"/>
                </a:cubicBezTo>
                <a:cubicBezTo>
                  <a:pt x="3327995" y="1200671"/>
                  <a:pt x="3334909" y="1197598"/>
                  <a:pt x="3341055" y="1198463"/>
                </a:cubicBezTo>
                <a:cubicBezTo>
                  <a:pt x="3359681" y="1200959"/>
                  <a:pt x="3374467" y="1196062"/>
                  <a:pt x="3387621" y="1182140"/>
                </a:cubicBezTo>
                <a:cubicBezTo>
                  <a:pt x="3394439" y="1174939"/>
                  <a:pt x="3404520" y="1166202"/>
                  <a:pt x="3413161" y="1166105"/>
                </a:cubicBezTo>
                <a:cubicBezTo>
                  <a:pt x="3434189" y="1165818"/>
                  <a:pt x="3451663" y="1158905"/>
                  <a:pt x="3470579" y="1150647"/>
                </a:cubicBezTo>
                <a:cubicBezTo>
                  <a:pt x="3482772" y="1145366"/>
                  <a:pt x="3496598" y="1141718"/>
                  <a:pt x="3509657" y="1136821"/>
                </a:cubicBezTo>
                <a:cubicBezTo>
                  <a:pt x="3524923" y="1131060"/>
                  <a:pt x="3541534" y="1128948"/>
                  <a:pt x="3550847" y="1113009"/>
                </a:cubicBezTo>
                <a:cubicBezTo>
                  <a:pt x="3551903" y="1111281"/>
                  <a:pt x="3555072" y="1110993"/>
                  <a:pt x="3556608" y="1109361"/>
                </a:cubicBezTo>
                <a:cubicBezTo>
                  <a:pt x="3561505" y="1104368"/>
                  <a:pt x="3567842" y="1099760"/>
                  <a:pt x="3570435" y="1093710"/>
                </a:cubicBezTo>
                <a:cubicBezTo>
                  <a:pt x="3577923" y="1076044"/>
                  <a:pt x="3583780" y="1057800"/>
                  <a:pt x="3590501" y="1039846"/>
                </a:cubicBezTo>
                <a:cubicBezTo>
                  <a:pt x="3591942" y="1036005"/>
                  <a:pt x="3593285" y="1031108"/>
                  <a:pt x="3596263" y="1028900"/>
                </a:cubicBezTo>
                <a:cubicBezTo>
                  <a:pt x="3613449" y="1016226"/>
                  <a:pt x="3630925" y="1004032"/>
                  <a:pt x="3648591" y="992030"/>
                </a:cubicBezTo>
                <a:cubicBezTo>
                  <a:pt x="3655696" y="987229"/>
                  <a:pt x="3661649" y="989918"/>
                  <a:pt x="3667986" y="995487"/>
                </a:cubicBezTo>
                <a:cubicBezTo>
                  <a:pt x="3674131" y="1000768"/>
                  <a:pt x="3681717" y="1006240"/>
                  <a:pt x="3689397" y="1007585"/>
                </a:cubicBezTo>
                <a:cubicBezTo>
                  <a:pt x="3704760" y="1010177"/>
                  <a:pt x="3720698" y="1010753"/>
                  <a:pt x="3736349" y="1010753"/>
                </a:cubicBezTo>
                <a:cubicBezTo>
                  <a:pt x="3742205" y="1010753"/>
                  <a:pt x="3748446" y="1007297"/>
                  <a:pt x="3753919" y="1004513"/>
                </a:cubicBezTo>
                <a:cubicBezTo>
                  <a:pt x="3764289" y="999231"/>
                  <a:pt x="3773890" y="992126"/>
                  <a:pt x="3784643" y="987710"/>
                </a:cubicBezTo>
                <a:cubicBezTo>
                  <a:pt x="3797126" y="982621"/>
                  <a:pt x="3804615" y="974459"/>
                  <a:pt x="3808359" y="961689"/>
                </a:cubicBezTo>
                <a:cubicBezTo>
                  <a:pt x="3813929" y="942679"/>
                  <a:pt x="3827179" y="929428"/>
                  <a:pt x="3842829" y="918674"/>
                </a:cubicBezTo>
                <a:cubicBezTo>
                  <a:pt x="3862705" y="904944"/>
                  <a:pt x="3886421" y="905616"/>
                  <a:pt x="3908983" y="902256"/>
                </a:cubicBezTo>
                <a:cubicBezTo>
                  <a:pt x="3917625" y="901008"/>
                  <a:pt x="3926555" y="899951"/>
                  <a:pt x="3934428" y="896783"/>
                </a:cubicBezTo>
                <a:cubicBezTo>
                  <a:pt x="3964288" y="884877"/>
                  <a:pt x="3994149" y="873548"/>
                  <a:pt x="4026987" y="873835"/>
                </a:cubicBezTo>
                <a:cubicBezTo>
                  <a:pt x="4029674" y="873835"/>
                  <a:pt x="4032363" y="873548"/>
                  <a:pt x="4035051" y="873067"/>
                </a:cubicBezTo>
                <a:cubicBezTo>
                  <a:pt x="4058383" y="869131"/>
                  <a:pt x="4082483" y="867594"/>
                  <a:pt x="4099189" y="846664"/>
                </a:cubicBezTo>
                <a:cubicBezTo>
                  <a:pt x="4102261" y="842823"/>
                  <a:pt x="4109271" y="841671"/>
                  <a:pt x="4114647" y="840134"/>
                </a:cubicBezTo>
                <a:cubicBezTo>
                  <a:pt x="4123961" y="837638"/>
                  <a:pt x="4130203" y="832549"/>
                  <a:pt x="4133563" y="823427"/>
                </a:cubicBezTo>
                <a:cubicBezTo>
                  <a:pt x="4139229" y="807681"/>
                  <a:pt x="4145949" y="792223"/>
                  <a:pt x="4151039" y="776284"/>
                </a:cubicBezTo>
                <a:cubicBezTo>
                  <a:pt x="4154591" y="765338"/>
                  <a:pt x="4161215" y="759289"/>
                  <a:pt x="4171489" y="754776"/>
                </a:cubicBezTo>
                <a:cubicBezTo>
                  <a:pt x="4177251" y="752280"/>
                  <a:pt x="4182243" y="746808"/>
                  <a:pt x="4186372" y="741718"/>
                </a:cubicBezTo>
                <a:cubicBezTo>
                  <a:pt x="4191365" y="735573"/>
                  <a:pt x="4193957" y="727412"/>
                  <a:pt x="4199429" y="721940"/>
                </a:cubicBezTo>
                <a:cubicBezTo>
                  <a:pt x="4212775" y="708305"/>
                  <a:pt x="4216905" y="693231"/>
                  <a:pt x="4212487" y="674604"/>
                </a:cubicBezTo>
                <a:cubicBezTo>
                  <a:pt x="4208551" y="658090"/>
                  <a:pt x="4218921" y="636006"/>
                  <a:pt x="4232555" y="632645"/>
                </a:cubicBezTo>
                <a:cubicBezTo>
                  <a:pt x="4247629" y="628900"/>
                  <a:pt x="4257999" y="619684"/>
                  <a:pt x="4268657" y="609410"/>
                </a:cubicBezTo>
                <a:cubicBezTo>
                  <a:pt x="4274609" y="603649"/>
                  <a:pt x="4282963" y="598656"/>
                  <a:pt x="4291028" y="597216"/>
                </a:cubicBezTo>
                <a:cubicBezTo>
                  <a:pt x="4321657" y="591647"/>
                  <a:pt x="4350557" y="598464"/>
                  <a:pt x="4379651" y="609506"/>
                </a:cubicBezTo>
                <a:cubicBezTo>
                  <a:pt x="4398661" y="616707"/>
                  <a:pt x="4419784" y="618627"/>
                  <a:pt x="4440139" y="621507"/>
                </a:cubicBezTo>
                <a:cubicBezTo>
                  <a:pt x="4446477" y="622371"/>
                  <a:pt x="4454542" y="620452"/>
                  <a:pt x="4460015" y="616899"/>
                </a:cubicBezTo>
                <a:cubicBezTo>
                  <a:pt x="4479218" y="604609"/>
                  <a:pt x="4498325" y="591935"/>
                  <a:pt x="4516183" y="577724"/>
                </a:cubicBezTo>
                <a:cubicBezTo>
                  <a:pt x="4532795" y="564379"/>
                  <a:pt x="4551517" y="558810"/>
                  <a:pt x="4571681" y="560250"/>
                </a:cubicBezTo>
                <a:cubicBezTo>
                  <a:pt x="4586371" y="561306"/>
                  <a:pt x="4599621" y="558905"/>
                  <a:pt x="4613447" y="555257"/>
                </a:cubicBezTo>
                <a:cubicBezTo>
                  <a:pt x="4624969" y="552185"/>
                  <a:pt x="4637643" y="550072"/>
                  <a:pt x="4649355" y="551417"/>
                </a:cubicBezTo>
                <a:cubicBezTo>
                  <a:pt x="4665775" y="553337"/>
                  <a:pt x="4679313" y="550553"/>
                  <a:pt x="4692467" y="540663"/>
                </a:cubicBezTo>
                <a:cubicBezTo>
                  <a:pt x="4699476" y="535382"/>
                  <a:pt x="4708502" y="532598"/>
                  <a:pt x="4716855" y="528949"/>
                </a:cubicBezTo>
                <a:cubicBezTo>
                  <a:pt x="4729721" y="523284"/>
                  <a:pt x="4743067" y="518483"/>
                  <a:pt x="4755645" y="512147"/>
                </a:cubicBezTo>
                <a:cubicBezTo>
                  <a:pt x="4769183" y="505425"/>
                  <a:pt x="4781569" y="496112"/>
                  <a:pt x="4795395" y="490351"/>
                </a:cubicBezTo>
                <a:cubicBezTo>
                  <a:pt x="4810278" y="484110"/>
                  <a:pt x="4819879" y="474605"/>
                  <a:pt x="4825928" y="459818"/>
                </a:cubicBezTo>
                <a:cubicBezTo>
                  <a:pt x="4829769" y="450504"/>
                  <a:pt x="4835049" y="440615"/>
                  <a:pt x="4842347" y="434086"/>
                </a:cubicBezTo>
                <a:cubicBezTo>
                  <a:pt x="4857422" y="420740"/>
                  <a:pt x="4875087" y="410370"/>
                  <a:pt x="4890451" y="397216"/>
                </a:cubicBezTo>
                <a:cubicBezTo>
                  <a:pt x="4912054" y="378781"/>
                  <a:pt x="4932025" y="359194"/>
                  <a:pt x="4933945" y="327701"/>
                </a:cubicBezTo>
                <a:cubicBezTo>
                  <a:pt x="4935001" y="310322"/>
                  <a:pt x="4944219" y="302929"/>
                  <a:pt x="4961214" y="298801"/>
                </a:cubicBezTo>
                <a:cubicBezTo>
                  <a:pt x="4966878" y="297457"/>
                  <a:pt x="4974945" y="294864"/>
                  <a:pt x="4976672" y="290639"/>
                </a:cubicBezTo>
                <a:cubicBezTo>
                  <a:pt x="4981857" y="278061"/>
                  <a:pt x="4992610" y="275565"/>
                  <a:pt x="5002979" y="270573"/>
                </a:cubicBezTo>
                <a:cubicBezTo>
                  <a:pt x="5009221" y="267596"/>
                  <a:pt x="5016903" y="261739"/>
                  <a:pt x="5018535" y="255690"/>
                </a:cubicBezTo>
                <a:cubicBezTo>
                  <a:pt x="5025255" y="231206"/>
                  <a:pt x="5043690" y="216804"/>
                  <a:pt x="5061069" y="200961"/>
                </a:cubicBezTo>
                <a:cubicBezTo>
                  <a:pt x="5066158" y="196256"/>
                  <a:pt x="5071631" y="190879"/>
                  <a:pt x="5074127" y="184735"/>
                </a:cubicBezTo>
                <a:cubicBezTo>
                  <a:pt x="5079409" y="171484"/>
                  <a:pt x="5087281" y="161882"/>
                  <a:pt x="5101108" y="156891"/>
                </a:cubicBezTo>
                <a:cubicBezTo>
                  <a:pt x="5105524" y="155354"/>
                  <a:pt x="5109557" y="151801"/>
                  <a:pt x="5112918" y="148441"/>
                </a:cubicBezTo>
                <a:cubicBezTo>
                  <a:pt x="5120119" y="141144"/>
                  <a:pt x="5126167" y="132598"/>
                  <a:pt x="5133753" y="125782"/>
                </a:cubicBezTo>
                <a:cubicBezTo>
                  <a:pt x="5153051" y="108211"/>
                  <a:pt x="5172159" y="90928"/>
                  <a:pt x="5183393" y="66348"/>
                </a:cubicBezTo>
                <a:cubicBezTo>
                  <a:pt x="5188865" y="54346"/>
                  <a:pt x="5195107" y="41288"/>
                  <a:pt x="5204709" y="33030"/>
                </a:cubicBezTo>
                <a:cubicBezTo>
                  <a:pt x="5216903" y="22565"/>
                  <a:pt x="5232937" y="16612"/>
                  <a:pt x="5247243" y="8451"/>
                </a:cubicBezTo>
                <a:close/>
              </a:path>
            </a:pathLst>
          </a:custGeom>
          <a:blipFill dpi="0" rotWithShape="1">
            <a:blip r:embed="rId2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72680-9E1B-381C-B103-EB539AFA9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9175" y="1311088"/>
            <a:ext cx="5276850" cy="4327261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Theme: Animals witnessing habitat devastation</a:t>
            </a:r>
          </a:p>
          <a:p>
            <a:endParaRPr lang="en-US" sz="240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Innovative approach: combining natural beauty with human-made destruction</a:t>
            </a:r>
          </a:p>
          <a:p>
            <a:endParaRPr lang="en-US" sz="240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Technical highlight: AI integration in lyrics, sound design, and vocals</a:t>
            </a:r>
          </a:p>
        </p:txBody>
      </p:sp>
    </p:spTree>
    <p:extLst>
      <p:ext uri="{BB962C8B-B14F-4D97-AF65-F5344CB8AC3E}">
        <p14:creationId xmlns:p14="http://schemas.microsoft.com/office/powerpoint/2010/main" val="3823847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eople working on ideas">
            <a:extLst>
              <a:ext uri="{FF2B5EF4-FFF2-40B4-BE49-F238E27FC236}">
                <a16:creationId xmlns:a16="http://schemas.microsoft.com/office/drawing/2014/main" id="{87326E07-4383-AB78-5C83-F273DE0C307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7338" b="6784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167DB6-9D4E-6FF6-92E6-FB59B22DE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>
                <a:solidFill>
                  <a:srgbClr val="FFFFFF"/>
                </a:solidFill>
              </a:rPr>
              <a:t>Creative</a:t>
            </a:r>
            <a:r>
              <a:rPr lang="en-US" altLang="zh-CN" sz="6000">
                <a:solidFill>
                  <a:srgbClr val="FFFFFF"/>
                </a:solidFill>
              </a:rPr>
              <a:t> Process</a:t>
            </a:r>
            <a:endParaRPr lang="en-US" sz="6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0554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EE65C9-DE9B-48AB-36EF-AAC092D91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1.Lyric development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2CAF853-6257-ED8F-4BFF-906DC038C1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1826412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83272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C1B2B-F2C1-7393-FD35-213CCFA6A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/>
          </a:bodyPr>
          <a:lstStyle/>
          <a:p>
            <a:r>
              <a:rPr lang="en-US" sz="4000" dirty="0"/>
              <a:t>2.Sound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EBB25-7D6A-1972-DE03-8E8628C32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2470244"/>
            <a:ext cx="5334197" cy="3769835"/>
          </a:xfrm>
        </p:spPr>
        <p:txBody>
          <a:bodyPr anchor="ctr">
            <a:normAutofit/>
          </a:bodyPr>
          <a:lstStyle/>
          <a:p>
            <a:r>
              <a:rPr lang="en-US" sz="2000" dirty="0"/>
              <a:t>Audio sample collection: Natural sounds (whale songs, extinct species vocalizations) </a:t>
            </a:r>
          </a:p>
          <a:p>
            <a:endParaRPr lang="en-US" sz="2000" dirty="0"/>
          </a:p>
          <a:p>
            <a:r>
              <a:rPr lang="en-US" sz="2000" dirty="0"/>
              <a:t>Human-made sounds (nuclear tests, gunfire, fracking)</a:t>
            </a:r>
          </a:p>
          <a:p>
            <a:endParaRPr lang="en-US" sz="2000" dirty="0"/>
          </a:p>
          <a:p>
            <a:r>
              <a:rPr lang="en-US" sz="2000" dirty="0"/>
              <a:t>Sample processing with </a:t>
            </a:r>
            <a:r>
              <a:rPr lang="en-US" sz="2000" dirty="0" err="1"/>
              <a:t>StableAudio</a:t>
            </a:r>
            <a:r>
              <a:rPr lang="zh-CN" altLang="en-US" sz="2000" dirty="0"/>
              <a:t>。</a:t>
            </a:r>
            <a:endParaRPr lang="en-US" sz="2000" dirty="0"/>
          </a:p>
        </p:txBody>
      </p:sp>
      <p:pic>
        <p:nvPicPr>
          <p:cNvPr id="5" name="Picture 4" descr="Zigzag indicator line">
            <a:extLst>
              <a:ext uri="{FF2B5EF4-FFF2-40B4-BE49-F238E27FC236}">
                <a16:creationId xmlns:a16="http://schemas.microsoft.com/office/drawing/2014/main" id="{966C75A3-38B6-FD99-B492-D942F5DA4A0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658" r="26505" b="-1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39020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FC905-C336-5393-4915-C963AE729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557" y="1138036"/>
            <a:ext cx="5444382" cy="1402470"/>
          </a:xfrm>
        </p:spPr>
        <p:txBody>
          <a:bodyPr anchor="t">
            <a:normAutofit/>
          </a:bodyPr>
          <a:lstStyle/>
          <a:p>
            <a:r>
              <a:rPr lang="en-US" altLang="zh-CN" sz="3200" dirty="0"/>
              <a:t>-</a:t>
            </a:r>
            <a:r>
              <a:rPr lang="en-US" sz="3200" dirty="0" err="1"/>
              <a:t>StableAudio</a:t>
            </a:r>
            <a:endParaRPr lang="en-US" sz="3200" dirty="0"/>
          </a:p>
        </p:txBody>
      </p:sp>
      <p:pic>
        <p:nvPicPr>
          <p:cNvPr id="5" name="Picture 4" descr="Robot hands and technology">
            <a:extLst>
              <a:ext uri="{FF2B5EF4-FFF2-40B4-BE49-F238E27FC236}">
                <a16:creationId xmlns:a16="http://schemas.microsoft.com/office/drawing/2014/main" id="{104421E6-9BCF-058F-C595-658E69A2E36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714" r="20952"/>
          <a:stretch/>
        </p:blipFill>
        <p:spPr>
          <a:xfrm>
            <a:off x="-1" y="10"/>
            <a:ext cx="5151179" cy="685799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1697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ACF66-B6C8-09F1-BA02-22E42C3E8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557" y="2551176"/>
            <a:ext cx="5444382" cy="3591207"/>
          </a:xfrm>
        </p:spPr>
        <p:txBody>
          <a:bodyPr>
            <a:normAutofit lnSpcReduction="10000"/>
          </a:bodyPr>
          <a:lstStyle/>
          <a:p>
            <a:r>
              <a:rPr lang="en-US" sz="1800" b="0" i="0" u="none" strike="noStrike" dirty="0" err="1">
                <a:effectLst/>
                <a:latin typeface="-webkit-standard"/>
              </a:rPr>
              <a:t>StableAudio</a:t>
            </a:r>
            <a:r>
              <a:rPr lang="en-US" sz="1800" b="0" i="0" u="none" strike="noStrike" dirty="0">
                <a:effectLst/>
                <a:latin typeface="-webkit-standard"/>
              </a:rPr>
              <a:t> is an AI-powered audio generation tool developed by Stability AI. It's designed to create high-quality, original music and sound effects using artificial intelligence technology.</a:t>
            </a:r>
          </a:p>
          <a:p>
            <a:pPr algn="l"/>
            <a:r>
              <a:rPr lang="en-US" sz="1800" b="1" i="0" u="none" strike="noStrike" dirty="0">
                <a:solidFill>
                  <a:srgbClr val="000000"/>
                </a:solidFill>
                <a:effectLst/>
              </a:rPr>
              <a:t>Core Architecture:</a:t>
            </a:r>
          </a:p>
          <a:p>
            <a:pPr algn="l"/>
            <a:r>
              <a:rPr lang="en-US" sz="1800" b="0" i="0" u="none" strike="noStrike" dirty="0" err="1">
                <a:solidFill>
                  <a:srgbClr val="000000"/>
                </a:solidFill>
                <a:effectLst/>
              </a:rPr>
              <a:t>StableAudio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</a:rPr>
              <a:t> likely uses a combination of advanced machine learning models, including: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</a:rPr>
              <a:t>Transformer-based models for sequence generation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</a:rPr>
              <a:t>Generative Adversarial Networks (GANs) for high-quality output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</a:rPr>
              <a:t>Autoregressive models for sample-by-sample generation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16933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A459-1848-8DB6-CEC1-0D0A70555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sz="4400" b="0" i="0" u="none" strike="noStrike" dirty="0">
                <a:solidFill>
                  <a:srgbClr val="000000"/>
                </a:solidFill>
                <a:effectLst/>
              </a:rPr>
            </a:br>
            <a:r>
              <a:rPr lang="en-US" sz="4400" b="0" i="0" u="none" strike="noStrike" dirty="0">
                <a:solidFill>
                  <a:srgbClr val="000000"/>
                </a:solidFill>
                <a:effectLst/>
              </a:rPr>
              <a:t>Transformer Models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701B9DB-1EF7-DE3A-2B5C-8374051D17C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5242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lose-up of hopscotch on a sidewalk">
            <a:extLst>
              <a:ext uri="{FF2B5EF4-FFF2-40B4-BE49-F238E27FC236}">
                <a16:creationId xmlns:a16="http://schemas.microsoft.com/office/drawing/2014/main" id="{64B4AE4F-33B9-B47E-F9DC-B2937C76985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916" b="8453"/>
          <a:stretch/>
        </p:blipFill>
        <p:spPr>
          <a:xfrm>
            <a:off x="20" y="-7619"/>
            <a:ext cx="12191979" cy="688736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D60F200-5EB0-B223-2439-C96C67F0F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7620"/>
            <a:ext cx="5566593" cy="6887364"/>
          </a:xfrm>
          <a:prstGeom prst="rect">
            <a:avLst/>
          </a:prstGeom>
          <a:gradFill flip="none" rotWithShape="1">
            <a:gsLst>
              <a:gs pos="21000">
                <a:srgbClr val="000000">
                  <a:alpha val="62000"/>
                </a:srgbClr>
              </a:gs>
              <a:gs pos="100000">
                <a:srgbClr val="000000">
                  <a:alpha val="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067CD3-146F-6228-E362-39AA720C2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863442" y="855815"/>
            <a:ext cx="6887365" cy="5160474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  <a:alpha val="91000"/>
                </a:schemeClr>
              </a:gs>
              <a:gs pos="83000">
                <a:schemeClr val="accent5">
                  <a:alpha val="0"/>
                </a:schemeClr>
              </a:gs>
            </a:gsLst>
            <a:lin ang="51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1C7E5C-A0F8-E9FA-56DB-31A257FD4E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-7648"/>
            <a:ext cx="2079513" cy="6865647"/>
          </a:xfrm>
          <a:prstGeom prst="rect">
            <a:avLst/>
          </a:prstGeom>
          <a:gradFill flip="none" rotWithShape="1">
            <a:gsLst>
              <a:gs pos="5000">
                <a:schemeClr val="accent5"/>
              </a:gs>
              <a:gs pos="49000">
                <a:schemeClr val="accent5">
                  <a:alpha val="0"/>
                </a:schemeClr>
              </a:gs>
            </a:gsLst>
            <a:lin ang="21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3F70A3C-4474-2A39-470C-FD55A88375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706777" y="3068761"/>
            <a:ext cx="4504659" cy="3789239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60000">
                <a:schemeClr val="accent5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AC3F7D4-9613-0E1F-901C-98FE831DE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8774557" y="-6485"/>
            <a:ext cx="3427160" cy="6879745"/>
          </a:xfrm>
          <a:prstGeom prst="rect">
            <a:avLst/>
          </a:prstGeom>
          <a:gradFill flip="none" rotWithShape="1">
            <a:gsLst>
              <a:gs pos="5000">
                <a:schemeClr val="accent2"/>
              </a:gs>
              <a:gs pos="49000">
                <a:schemeClr val="accent5">
                  <a:lumMod val="60000"/>
                  <a:lumOff val="40000"/>
                  <a:alpha val="0"/>
                </a:schemeClr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D5167C-AF48-26F0-7A9F-3F7643374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64705" y="-1061856"/>
            <a:ext cx="3682024" cy="12211438"/>
          </a:xfrm>
          <a:prstGeom prst="rect">
            <a:avLst/>
          </a:prstGeom>
          <a:gradFill>
            <a:gsLst>
              <a:gs pos="0">
                <a:schemeClr val="accent5"/>
              </a:gs>
              <a:gs pos="65000">
                <a:schemeClr val="accent2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7B30A01-FCA8-86A5-A840-C32A3BE2E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6" y="-7639"/>
            <a:ext cx="4879823" cy="6887373"/>
          </a:xfrm>
          <a:prstGeom prst="rect">
            <a:avLst/>
          </a:prstGeom>
          <a:gradFill>
            <a:gsLst>
              <a:gs pos="0">
                <a:schemeClr val="accent2">
                  <a:alpha val="70000"/>
                </a:schemeClr>
              </a:gs>
              <a:gs pos="44000">
                <a:schemeClr val="accent5">
                  <a:lumMod val="60000"/>
                  <a:lumOff val="40000"/>
                  <a:alpha val="0"/>
                </a:schemeClr>
              </a:gs>
            </a:gsLst>
            <a:lin ang="9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782611-D34F-1FF6-5E80-F3750BE25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028" y="2155188"/>
            <a:ext cx="4160233" cy="283927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935648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</TotalTime>
  <Words>333</Words>
  <Application>Microsoft Macintosh PowerPoint</Application>
  <PresentationFormat>Widescreen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-webkit-standard</vt:lpstr>
      <vt:lpstr>Aptos</vt:lpstr>
      <vt:lpstr>Aptos Display</vt:lpstr>
      <vt:lpstr>Arial</vt:lpstr>
      <vt:lpstr>Office Theme</vt:lpstr>
      <vt:lpstr>Nature’s Bomb</vt:lpstr>
      <vt:lpstr>Project Overview</vt:lpstr>
      <vt:lpstr>Song Concepts</vt:lpstr>
      <vt:lpstr>Creative Process</vt:lpstr>
      <vt:lpstr>1.Lyric development</vt:lpstr>
      <vt:lpstr>2.Sound design</vt:lpstr>
      <vt:lpstr>-StableAudio</vt:lpstr>
      <vt:lpstr> Transformer Models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Nature’s Bomb</dc:title>
  <dc:creator>Noel Li</dc:creator>
  <cp:lastModifiedBy>Noel Li</cp:lastModifiedBy>
  <cp:revision>4</cp:revision>
  <dcterms:created xsi:type="dcterms:W3CDTF">2024-10-02T20:39:11Z</dcterms:created>
  <dcterms:modified xsi:type="dcterms:W3CDTF">2024-10-03T15:01:00Z</dcterms:modified>
</cp:coreProperties>
</file>