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22" d="100"/>
          <a:sy n="122" d="100"/>
        </p:scale>
        <p:origin x="1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F84D7-F5D1-495A-8029-D8A2CB1495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B9291-AB62-4D58-84B1-6FA0D4C35B3B}">
      <dgm:prSet/>
      <dgm:spPr/>
      <dgm:t>
        <a:bodyPr/>
        <a:lstStyle/>
        <a:p>
          <a:pPr>
            <a:defRPr cap="all"/>
          </a:pPr>
          <a:r>
            <a:rPr lang="en-US" b="0" i="0"/>
            <a:t>Collect a dataset of MIDI melodies in various styles (e.g., jazz, classical, folk)</a:t>
          </a:r>
          <a:endParaRPr lang="en-US"/>
        </a:p>
      </dgm:t>
    </dgm:pt>
    <dgm:pt modelId="{2966C1AF-06F9-423C-87C5-46F3F44B98BB}" type="parTrans" cxnId="{D92DFC0E-68B4-4D94-ACA9-A42E2D1627F9}">
      <dgm:prSet/>
      <dgm:spPr/>
      <dgm:t>
        <a:bodyPr/>
        <a:lstStyle/>
        <a:p>
          <a:endParaRPr lang="en-US"/>
        </a:p>
      </dgm:t>
    </dgm:pt>
    <dgm:pt modelId="{8629EE64-FE1E-48DE-9B5E-B71AB77D0D18}" type="sibTrans" cxnId="{D92DFC0E-68B4-4D94-ACA9-A42E2D1627F9}">
      <dgm:prSet/>
      <dgm:spPr/>
      <dgm:t>
        <a:bodyPr/>
        <a:lstStyle/>
        <a:p>
          <a:endParaRPr lang="en-US"/>
        </a:p>
      </dgm:t>
    </dgm:pt>
    <dgm:pt modelId="{93D2D264-3DCD-4756-B6B2-3D915C177ABF}">
      <dgm:prSet/>
      <dgm:spPr/>
      <dgm:t>
        <a:bodyPr/>
        <a:lstStyle/>
        <a:p>
          <a:pPr>
            <a:defRPr cap="all"/>
          </a:pPr>
          <a:r>
            <a:rPr lang="en-US" b="0" i="0"/>
            <a:t>Develop a MaxMSP patch to preprocess MIDI data, extracting relevant features (pitch, duration, velocity)</a:t>
          </a:r>
          <a:endParaRPr lang="en-US"/>
        </a:p>
      </dgm:t>
    </dgm:pt>
    <dgm:pt modelId="{51944ED1-A7F8-40DB-B3EB-CEAF5EBC6000}" type="parTrans" cxnId="{0A7E041A-E866-4700-9B1D-F0A99B19CE3E}">
      <dgm:prSet/>
      <dgm:spPr/>
      <dgm:t>
        <a:bodyPr/>
        <a:lstStyle/>
        <a:p>
          <a:endParaRPr lang="en-US"/>
        </a:p>
      </dgm:t>
    </dgm:pt>
    <dgm:pt modelId="{C519B65A-7962-4254-9CE2-081387CB9771}" type="sibTrans" cxnId="{0A7E041A-E866-4700-9B1D-F0A99B19CE3E}">
      <dgm:prSet/>
      <dgm:spPr/>
      <dgm:t>
        <a:bodyPr/>
        <a:lstStyle/>
        <a:p>
          <a:endParaRPr lang="en-US"/>
        </a:p>
      </dgm:t>
    </dgm:pt>
    <dgm:pt modelId="{157EB0F5-4B2B-421D-9712-8513F714E8CB}">
      <dgm:prSet/>
      <dgm:spPr/>
      <dgm:t>
        <a:bodyPr/>
        <a:lstStyle/>
        <a:p>
          <a:pPr>
            <a:defRPr cap="all"/>
          </a:pPr>
          <a:r>
            <a:rPr lang="en-US" b="0" i="0"/>
            <a:t>Create a data format compatible with the ml.markov object</a:t>
          </a:r>
          <a:endParaRPr lang="en-US"/>
        </a:p>
      </dgm:t>
    </dgm:pt>
    <dgm:pt modelId="{2C196EDA-EE73-4736-928E-2005D6A7D7E1}" type="parTrans" cxnId="{E2D9FE0A-1DA8-4DE4-BC72-DCF527F6D98A}">
      <dgm:prSet/>
      <dgm:spPr/>
      <dgm:t>
        <a:bodyPr/>
        <a:lstStyle/>
        <a:p>
          <a:endParaRPr lang="en-US"/>
        </a:p>
      </dgm:t>
    </dgm:pt>
    <dgm:pt modelId="{97CDCCE1-5E10-492C-8C6F-285A7186AB13}" type="sibTrans" cxnId="{E2D9FE0A-1DA8-4DE4-BC72-DCF527F6D98A}">
      <dgm:prSet/>
      <dgm:spPr/>
      <dgm:t>
        <a:bodyPr/>
        <a:lstStyle/>
        <a:p>
          <a:endParaRPr lang="en-US"/>
        </a:p>
      </dgm:t>
    </dgm:pt>
    <dgm:pt modelId="{E4370675-3DD9-45A8-AE13-93B5DF5819F1}" type="pres">
      <dgm:prSet presAssocID="{A47F84D7-F5D1-495A-8029-D8A2CB1495ED}" presName="root" presStyleCnt="0">
        <dgm:presLayoutVars>
          <dgm:dir/>
          <dgm:resizeHandles val="exact"/>
        </dgm:presLayoutVars>
      </dgm:prSet>
      <dgm:spPr/>
    </dgm:pt>
    <dgm:pt modelId="{7206C66F-D2C2-4517-B27F-C08ED4C2BDB6}" type="pres">
      <dgm:prSet presAssocID="{AC0B9291-AB62-4D58-84B1-6FA0D4C35B3B}" presName="compNode" presStyleCnt="0"/>
      <dgm:spPr/>
    </dgm:pt>
    <dgm:pt modelId="{1CCB3E91-DB40-4857-9F9E-719F5F6A3E21}" type="pres">
      <dgm:prSet presAssocID="{AC0B9291-AB62-4D58-84B1-6FA0D4C35B3B}" presName="iconBgRect" presStyleLbl="bgShp" presStyleIdx="0" presStyleCnt="3"/>
      <dgm:spPr/>
    </dgm:pt>
    <dgm:pt modelId="{D197A4DD-4C22-455D-92F5-6C92D461E58A}" type="pres">
      <dgm:prSet presAssocID="{AC0B9291-AB62-4D58-84B1-6FA0D4C35B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D2DF96D5-A3FE-4589-9521-FC50EC4F7D14}" type="pres">
      <dgm:prSet presAssocID="{AC0B9291-AB62-4D58-84B1-6FA0D4C35B3B}" presName="spaceRect" presStyleCnt="0"/>
      <dgm:spPr/>
    </dgm:pt>
    <dgm:pt modelId="{91CBC709-6B70-4FF9-B706-537A3E2C5D11}" type="pres">
      <dgm:prSet presAssocID="{AC0B9291-AB62-4D58-84B1-6FA0D4C35B3B}" presName="textRect" presStyleLbl="revTx" presStyleIdx="0" presStyleCnt="3">
        <dgm:presLayoutVars>
          <dgm:chMax val="1"/>
          <dgm:chPref val="1"/>
        </dgm:presLayoutVars>
      </dgm:prSet>
      <dgm:spPr/>
    </dgm:pt>
    <dgm:pt modelId="{F503C292-F542-4295-A216-EA27D3D679DA}" type="pres">
      <dgm:prSet presAssocID="{8629EE64-FE1E-48DE-9B5E-B71AB77D0D18}" presName="sibTrans" presStyleCnt="0"/>
      <dgm:spPr/>
    </dgm:pt>
    <dgm:pt modelId="{8C675F16-FEA5-4851-AC62-54C9B021241A}" type="pres">
      <dgm:prSet presAssocID="{93D2D264-3DCD-4756-B6B2-3D915C177ABF}" presName="compNode" presStyleCnt="0"/>
      <dgm:spPr/>
    </dgm:pt>
    <dgm:pt modelId="{F62DF31A-6016-4071-A616-367817CC0074}" type="pres">
      <dgm:prSet presAssocID="{93D2D264-3DCD-4756-B6B2-3D915C177ABF}" presName="iconBgRect" presStyleLbl="bgShp" presStyleIdx="1" presStyleCnt="3"/>
      <dgm:spPr/>
    </dgm:pt>
    <dgm:pt modelId="{946D29D4-51B2-4A58-8652-DD362FC3AA5A}" type="pres">
      <dgm:prSet presAssocID="{93D2D264-3DCD-4756-B6B2-3D915C177A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9D2CBB-70D3-449C-BBCF-2DAAE4A3C145}" type="pres">
      <dgm:prSet presAssocID="{93D2D264-3DCD-4756-B6B2-3D915C177ABF}" presName="spaceRect" presStyleCnt="0"/>
      <dgm:spPr/>
    </dgm:pt>
    <dgm:pt modelId="{BCBD9FFE-A7BE-4154-9E7C-08EAE5C80F2C}" type="pres">
      <dgm:prSet presAssocID="{93D2D264-3DCD-4756-B6B2-3D915C177ABF}" presName="textRect" presStyleLbl="revTx" presStyleIdx="1" presStyleCnt="3">
        <dgm:presLayoutVars>
          <dgm:chMax val="1"/>
          <dgm:chPref val="1"/>
        </dgm:presLayoutVars>
      </dgm:prSet>
      <dgm:spPr/>
    </dgm:pt>
    <dgm:pt modelId="{AE0D397C-ABAA-4CCF-B1BA-67BB07358103}" type="pres">
      <dgm:prSet presAssocID="{C519B65A-7962-4254-9CE2-081387CB9771}" presName="sibTrans" presStyleCnt="0"/>
      <dgm:spPr/>
    </dgm:pt>
    <dgm:pt modelId="{DADB766A-05E5-431D-8BFE-A696867E3E7D}" type="pres">
      <dgm:prSet presAssocID="{157EB0F5-4B2B-421D-9712-8513F714E8CB}" presName="compNode" presStyleCnt="0"/>
      <dgm:spPr/>
    </dgm:pt>
    <dgm:pt modelId="{57EE1185-2B23-4556-8D22-D4011A9AED4F}" type="pres">
      <dgm:prSet presAssocID="{157EB0F5-4B2B-421D-9712-8513F714E8CB}" presName="iconBgRect" presStyleLbl="bgShp" presStyleIdx="2" presStyleCnt="3"/>
      <dgm:spPr/>
    </dgm:pt>
    <dgm:pt modelId="{E8900813-9FA2-4C2A-8D70-70A5FA2887D9}" type="pres">
      <dgm:prSet presAssocID="{157EB0F5-4B2B-421D-9712-8513F714E8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27D6842-49EF-4D2E-82EE-A72E62B57840}" type="pres">
      <dgm:prSet presAssocID="{157EB0F5-4B2B-421D-9712-8513F714E8CB}" presName="spaceRect" presStyleCnt="0"/>
      <dgm:spPr/>
    </dgm:pt>
    <dgm:pt modelId="{508AAD0D-4326-463E-A611-A6014220CF99}" type="pres">
      <dgm:prSet presAssocID="{157EB0F5-4B2B-421D-9712-8513F714E8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D9FE0A-1DA8-4DE4-BC72-DCF527F6D98A}" srcId="{A47F84D7-F5D1-495A-8029-D8A2CB1495ED}" destId="{157EB0F5-4B2B-421D-9712-8513F714E8CB}" srcOrd="2" destOrd="0" parTransId="{2C196EDA-EE73-4736-928E-2005D6A7D7E1}" sibTransId="{97CDCCE1-5E10-492C-8C6F-285A7186AB13}"/>
    <dgm:cxn modelId="{D92DFC0E-68B4-4D94-ACA9-A42E2D1627F9}" srcId="{A47F84D7-F5D1-495A-8029-D8A2CB1495ED}" destId="{AC0B9291-AB62-4D58-84B1-6FA0D4C35B3B}" srcOrd="0" destOrd="0" parTransId="{2966C1AF-06F9-423C-87C5-46F3F44B98BB}" sibTransId="{8629EE64-FE1E-48DE-9B5E-B71AB77D0D18}"/>
    <dgm:cxn modelId="{0A7E041A-E866-4700-9B1D-F0A99B19CE3E}" srcId="{A47F84D7-F5D1-495A-8029-D8A2CB1495ED}" destId="{93D2D264-3DCD-4756-B6B2-3D915C177ABF}" srcOrd="1" destOrd="0" parTransId="{51944ED1-A7F8-40DB-B3EB-CEAF5EBC6000}" sibTransId="{C519B65A-7962-4254-9CE2-081387CB9771}"/>
    <dgm:cxn modelId="{D6E09072-E960-4A79-8A15-280E362F039C}" type="presOf" srcId="{A47F84D7-F5D1-495A-8029-D8A2CB1495ED}" destId="{E4370675-3DD9-45A8-AE13-93B5DF5819F1}" srcOrd="0" destOrd="0" presId="urn:microsoft.com/office/officeart/2018/5/layout/IconCircleLabelList"/>
    <dgm:cxn modelId="{3F019472-EF5F-4058-AFAF-D6599A87493D}" type="presOf" srcId="{157EB0F5-4B2B-421D-9712-8513F714E8CB}" destId="{508AAD0D-4326-463E-A611-A6014220CF99}" srcOrd="0" destOrd="0" presId="urn:microsoft.com/office/officeart/2018/5/layout/IconCircleLabelList"/>
    <dgm:cxn modelId="{97DD5D83-931C-4E23-82C1-C784CD6B2B10}" type="presOf" srcId="{93D2D264-3DCD-4756-B6B2-3D915C177ABF}" destId="{BCBD9FFE-A7BE-4154-9E7C-08EAE5C80F2C}" srcOrd="0" destOrd="0" presId="urn:microsoft.com/office/officeart/2018/5/layout/IconCircleLabelList"/>
    <dgm:cxn modelId="{D55FC5A7-BEEA-4373-9553-DB5DEC484AA8}" type="presOf" srcId="{AC0B9291-AB62-4D58-84B1-6FA0D4C35B3B}" destId="{91CBC709-6B70-4FF9-B706-537A3E2C5D11}" srcOrd="0" destOrd="0" presId="urn:microsoft.com/office/officeart/2018/5/layout/IconCircleLabelList"/>
    <dgm:cxn modelId="{29A78E89-DAA8-4589-978E-63D1BE43513C}" type="presParOf" srcId="{E4370675-3DD9-45A8-AE13-93B5DF5819F1}" destId="{7206C66F-D2C2-4517-B27F-C08ED4C2BDB6}" srcOrd="0" destOrd="0" presId="urn:microsoft.com/office/officeart/2018/5/layout/IconCircleLabelList"/>
    <dgm:cxn modelId="{6BB33554-E251-432F-B072-1F51904FA8D8}" type="presParOf" srcId="{7206C66F-D2C2-4517-B27F-C08ED4C2BDB6}" destId="{1CCB3E91-DB40-4857-9F9E-719F5F6A3E21}" srcOrd="0" destOrd="0" presId="urn:microsoft.com/office/officeart/2018/5/layout/IconCircleLabelList"/>
    <dgm:cxn modelId="{DBEFFCAF-4A46-42C3-B496-3B27ED8A6B91}" type="presParOf" srcId="{7206C66F-D2C2-4517-B27F-C08ED4C2BDB6}" destId="{D197A4DD-4C22-455D-92F5-6C92D461E58A}" srcOrd="1" destOrd="0" presId="urn:microsoft.com/office/officeart/2018/5/layout/IconCircleLabelList"/>
    <dgm:cxn modelId="{66F5153A-042E-4C19-9104-848FC9FB03C0}" type="presParOf" srcId="{7206C66F-D2C2-4517-B27F-C08ED4C2BDB6}" destId="{D2DF96D5-A3FE-4589-9521-FC50EC4F7D14}" srcOrd="2" destOrd="0" presId="urn:microsoft.com/office/officeart/2018/5/layout/IconCircleLabelList"/>
    <dgm:cxn modelId="{AC5F638C-E92D-4BE6-88DF-1FABC5494904}" type="presParOf" srcId="{7206C66F-D2C2-4517-B27F-C08ED4C2BDB6}" destId="{91CBC709-6B70-4FF9-B706-537A3E2C5D11}" srcOrd="3" destOrd="0" presId="urn:microsoft.com/office/officeart/2018/5/layout/IconCircleLabelList"/>
    <dgm:cxn modelId="{768BC291-58EE-4F51-86AE-3B2D18EC88EE}" type="presParOf" srcId="{E4370675-3DD9-45A8-AE13-93B5DF5819F1}" destId="{F503C292-F542-4295-A216-EA27D3D679DA}" srcOrd="1" destOrd="0" presId="urn:microsoft.com/office/officeart/2018/5/layout/IconCircleLabelList"/>
    <dgm:cxn modelId="{3D8CC947-E857-4A2E-AB7F-45A3BFDE1D17}" type="presParOf" srcId="{E4370675-3DD9-45A8-AE13-93B5DF5819F1}" destId="{8C675F16-FEA5-4851-AC62-54C9B021241A}" srcOrd="2" destOrd="0" presId="urn:microsoft.com/office/officeart/2018/5/layout/IconCircleLabelList"/>
    <dgm:cxn modelId="{0F8835A2-617D-44A2-887F-7316C87754F7}" type="presParOf" srcId="{8C675F16-FEA5-4851-AC62-54C9B021241A}" destId="{F62DF31A-6016-4071-A616-367817CC0074}" srcOrd="0" destOrd="0" presId="urn:microsoft.com/office/officeart/2018/5/layout/IconCircleLabelList"/>
    <dgm:cxn modelId="{260637FD-F589-4E6D-AE90-7C18B754EA55}" type="presParOf" srcId="{8C675F16-FEA5-4851-AC62-54C9B021241A}" destId="{946D29D4-51B2-4A58-8652-DD362FC3AA5A}" srcOrd="1" destOrd="0" presId="urn:microsoft.com/office/officeart/2018/5/layout/IconCircleLabelList"/>
    <dgm:cxn modelId="{C57B5B6D-6C12-4F1A-91A9-9905BB4B4805}" type="presParOf" srcId="{8C675F16-FEA5-4851-AC62-54C9B021241A}" destId="{A29D2CBB-70D3-449C-BBCF-2DAAE4A3C145}" srcOrd="2" destOrd="0" presId="urn:microsoft.com/office/officeart/2018/5/layout/IconCircleLabelList"/>
    <dgm:cxn modelId="{D197863A-C60A-451D-9474-C0DF47711986}" type="presParOf" srcId="{8C675F16-FEA5-4851-AC62-54C9B021241A}" destId="{BCBD9FFE-A7BE-4154-9E7C-08EAE5C80F2C}" srcOrd="3" destOrd="0" presId="urn:microsoft.com/office/officeart/2018/5/layout/IconCircleLabelList"/>
    <dgm:cxn modelId="{9D533B5C-2B72-4EF2-9BAD-4E9F597DD4E7}" type="presParOf" srcId="{E4370675-3DD9-45A8-AE13-93B5DF5819F1}" destId="{AE0D397C-ABAA-4CCF-B1BA-67BB07358103}" srcOrd="3" destOrd="0" presId="urn:microsoft.com/office/officeart/2018/5/layout/IconCircleLabelList"/>
    <dgm:cxn modelId="{927C695B-EABD-42E8-B4C3-10DA8C6AA20D}" type="presParOf" srcId="{E4370675-3DD9-45A8-AE13-93B5DF5819F1}" destId="{DADB766A-05E5-431D-8BFE-A696867E3E7D}" srcOrd="4" destOrd="0" presId="urn:microsoft.com/office/officeart/2018/5/layout/IconCircleLabelList"/>
    <dgm:cxn modelId="{41F187CC-2CE1-4942-B518-44E9324B7E1D}" type="presParOf" srcId="{DADB766A-05E5-431D-8BFE-A696867E3E7D}" destId="{57EE1185-2B23-4556-8D22-D4011A9AED4F}" srcOrd="0" destOrd="0" presId="urn:microsoft.com/office/officeart/2018/5/layout/IconCircleLabelList"/>
    <dgm:cxn modelId="{CB5512CB-6941-4B8E-B744-4ACB3900D3C8}" type="presParOf" srcId="{DADB766A-05E5-431D-8BFE-A696867E3E7D}" destId="{E8900813-9FA2-4C2A-8D70-70A5FA2887D9}" srcOrd="1" destOrd="0" presId="urn:microsoft.com/office/officeart/2018/5/layout/IconCircleLabelList"/>
    <dgm:cxn modelId="{459BEB9D-3F30-461A-A109-8B167E8CFCAB}" type="presParOf" srcId="{DADB766A-05E5-431D-8BFE-A696867E3E7D}" destId="{727D6842-49EF-4D2E-82EE-A72E62B57840}" srcOrd="2" destOrd="0" presId="urn:microsoft.com/office/officeart/2018/5/layout/IconCircleLabelList"/>
    <dgm:cxn modelId="{3F0A4AD8-C608-445D-BB20-CD6D8128125B}" type="presParOf" srcId="{DADB766A-05E5-431D-8BFE-A696867E3E7D}" destId="{508AAD0D-4326-463E-A611-A6014220CF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E7A54-F897-4F1D-BFC6-BC74C9D068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B793ED-1667-4D27-A73B-578DA184A177}">
      <dgm:prSet/>
      <dgm:spPr/>
      <dgm:t>
        <a:bodyPr/>
        <a:lstStyle/>
        <a:p>
          <a:r>
            <a:rPr lang="en-US" b="0" i="0"/>
            <a:t>Implement a Markov model using the ml.markov object.</a:t>
          </a:r>
          <a:endParaRPr lang="en-US"/>
        </a:p>
      </dgm:t>
    </dgm:pt>
    <dgm:pt modelId="{3C7B1F3C-3245-4B87-BF81-D77290FC9114}" type="parTrans" cxnId="{5877B617-FFA5-4528-8764-21F88986B3B0}">
      <dgm:prSet/>
      <dgm:spPr/>
      <dgm:t>
        <a:bodyPr/>
        <a:lstStyle/>
        <a:p>
          <a:endParaRPr lang="en-US"/>
        </a:p>
      </dgm:t>
    </dgm:pt>
    <dgm:pt modelId="{193C79F7-F94B-4951-8D43-C102E1C11F98}" type="sibTrans" cxnId="{5877B617-FFA5-4528-8764-21F88986B3B0}">
      <dgm:prSet/>
      <dgm:spPr/>
      <dgm:t>
        <a:bodyPr/>
        <a:lstStyle/>
        <a:p>
          <a:endParaRPr lang="en-US"/>
        </a:p>
      </dgm:t>
    </dgm:pt>
    <dgm:pt modelId="{664B55D8-1200-4109-8657-992EBCECF74C}">
      <dgm:prSet/>
      <dgm:spPr/>
      <dgm:t>
        <a:bodyPr/>
        <a:lstStyle/>
        <a:p>
          <a:r>
            <a:rPr lang="en-US" b="0" i="0"/>
            <a:t>Experiment with different order Markov chains to balance pattern recognition and variability.</a:t>
          </a:r>
          <a:endParaRPr lang="en-US"/>
        </a:p>
      </dgm:t>
    </dgm:pt>
    <dgm:pt modelId="{1F716D5B-6837-4C14-A3B3-4B7A5EEBF820}" type="parTrans" cxnId="{495DE907-DEA0-479A-B238-BD9388DB0833}">
      <dgm:prSet/>
      <dgm:spPr/>
      <dgm:t>
        <a:bodyPr/>
        <a:lstStyle/>
        <a:p>
          <a:endParaRPr lang="en-US"/>
        </a:p>
      </dgm:t>
    </dgm:pt>
    <dgm:pt modelId="{C6BDB726-CBD3-49FC-8240-265E38569BEB}" type="sibTrans" cxnId="{495DE907-DEA0-479A-B238-BD9388DB0833}">
      <dgm:prSet/>
      <dgm:spPr/>
      <dgm:t>
        <a:bodyPr/>
        <a:lstStyle/>
        <a:p>
          <a:endParaRPr lang="en-US"/>
        </a:p>
      </dgm:t>
    </dgm:pt>
    <dgm:pt modelId="{64C0E5A2-9532-475D-AAC5-BE97B1CFD7D9}">
      <dgm:prSet/>
      <dgm:spPr/>
      <dgm:t>
        <a:bodyPr/>
        <a:lstStyle/>
        <a:p>
          <a:r>
            <a:rPr lang="en-US" b="0" i="0"/>
            <a:t>Train the model on the preprocessed MIDI dataset.</a:t>
          </a:r>
          <a:endParaRPr lang="en-US"/>
        </a:p>
      </dgm:t>
    </dgm:pt>
    <dgm:pt modelId="{BC4B4C0E-2126-4C02-B5A3-08C02C394C13}" type="parTrans" cxnId="{CB901A62-F970-4822-B8BA-21573917F255}">
      <dgm:prSet/>
      <dgm:spPr/>
      <dgm:t>
        <a:bodyPr/>
        <a:lstStyle/>
        <a:p>
          <a:endParaRPr lang="en-US"/>
        </a:p>
      </dgm:t>
    </dgm:pt>
    <dgm:pt modelId="{9434AE80-9A31-416A-A321-B0AABDCDE9E7}" type="sibTrans" cxnId="{CB901A62-F970-4822-B8BA-21573917F255}">
      <dgm:prSet/>
      <dgm:spPr/>
      <dgm:t>
        <a:bodyPr/>
        <a:lstStyle/>
        <a:p>
          <a:endParaRPr lang="en-US"/>
        </a:p>
      </dgm:t>
    </dgm:pt>
    <dgm:pt modelId="{8BD66680-F5AA-4AAE-A178-0B9D69350876}" type="pres">
      <dgm:prSet presAssocID="{F67E7A54-F897-4F1D-BFC6-BC74C9D068B7}" presName="root" presStyleCnt="0">
        <dgm:presLayoutVars>
          <dgm:dir/>
          <dgm:resizeHandles val="exact"/>
        </dgm:presLayoutVars>
      </dgm:prSet>
      <dgm:spPr/>
    </dgm:pt>
    <dgm:pt modelId="{2E3D6010-404D-4028-9102-031E24115AAF}" type="pres">
      <dgm:prSet presAssocID="{56B793ED-1667-4D27-A73B-578DA184A177}" presName="compNode" presStyleCnt="0"/>
      <dgm:spPr/>
    </dgm:pt>
    <dgm:pt modelId="{F95A9362-0A8F-4EDA-8EAB-DAAE6130C57C}" type="pres">
      <dgm:prSet presAssocID="{56B793ED-1667-4D27-A73B-578DA184A177}" presName="bgRect" presStyleLbl="bgShp" presStyleIdx="0" presStyleCnt="3"/>
      <dgm:spPr/>
    </dgm:pt>
    <dgm:pt modelId="{4E055A2F-DEFA-4B46-AD6B-1CBF6AFD0B84}" type="pres">
      <dgm:prSet presAssocID="{56B793ED-1667-4D27-A73B-578DA184A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DE4071C-A69F-4FF6-9E05-E0E1C84368BE}" type="pres">
      <dgm:prSet presAssocID="{56B793ED-1667-4D27-A73B-578DA184A177}" presName="spaceRect" presStyleCnt="0"/>
      <dgm:spPr/>
    </dgm:pt>
    <dgm:pt modelId="{5CB964EC-7C9B-41FF-8557-8757E59A9FAB}" type="pres">
      <dgm:prSet presAssocID="{56B793ED-1667-4D27-A73B-578DA184A177}" presName="parTx" presStyleLbl="revTx" presStyleIdx="0" presStyleCnt="3">
        <dgm:presLayoutVars>
          <dgm:chMax val="0"/>
          <dgm:chPref val="0"/>
        </dgm:presLayoutVars>
      </dgm:prSet>
      <dgm:spPr/>
    </dgm:pt>
    <dgm:pt modelId="{5BC0B5CD-38C2-48B0-BDF0-F3DCB5C072B3}" type="pres">
      <dgm:prSet presAssocID="{193C79F7-F94B-4951-8D43-C102E1C11F98}" presName="sibTrans" presStyleCnt="0"/>
      <dgm:spPr/>
    </dgm:pt>
    <dgm:pt modelId="{265D8160-5E01-41D3-8344-B87B684F3748}" type="pres">
      <dgm:prSet presAssocID="{664B55D8-1200-4109-8657-992EBCECF74C}" presName="compNode" presStyleCnt="0"/>
      <dgm:spPr/>
    </dgm:pt>
    <dgm:pt modelId="{2EB9FF5E-4DDA-403A-825A-99C4DAD4BCDB}" type="pres">
      <dgm:prSet presAssocID="{664B55D8-1200-4109-8657-992EBCECF74C}" presName="bgRect" presStyleLbl="bgShp" presStyleIdx="1" presStyleCnt="3"/>
      <dgm:spPr/>
    </dgm:pt>
    <dgm:pt modelId="{12A090D5-4B51-4164-B129-53D00F91986D}" type="pres">
      <dgm:prSet presAssocID="{664B55D8-1200-4109-8657-992EBCECF7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C19A2CA-DA71-476C-A44E-58070FBEC07C}" type="pres">
      <dgm:prSet presAssocID="{664B55D8-1200-4109-8657-992EBCECF74C}" presName="spaceRect" presStyleCnt="0"/>
      <dgm:spPr/>
    </dgm:pt>
    <dgm:pt modelId="{D9C86FE9-1DE0-4FE3-A1AC-E541E6017641}" type="pres">
      <dgm:prSet presAssocID="{664B55D8-1200-4109-8657-992EBCECF74C}" presName="parTx" presStyleLbl="revTx" presStyleIdx="1" presStyleCnt="3">
        <dgm:presLayoutVars>
          <dgm:chMax val="0"/>
          <dgm:chPref val="0"/>
        </dgm:presLayoutVars>
      </dgm:prSet>
      <dgm:spPr/>
    </dgm:pt>
    <dgm:pt modelId="{B4CBE90F-7A63-47F6-B278-1BC9617BCCAA}" type="pres">
      <dgm:prSet presAssocID="{C6BDB726-CBD3-49FC-8240-265E38569BEB}" presName="sibTrans" presStyleCnt="0"/>
      <dgm:spPr/>
    </dgm:pt>
    <dgm:pt modelId="{6C585BBA-EAF0-4EF8-8C04-E749E92C92D9}" type="pres">
      <dgm:prSet presAssocID="{64C0E5A2-9532-475D-AAC5-BE97B1CFD7D9}" presName="compNode" presStyleCnt="0"/>
      <dgm:spPr/>
    </dgm:pt>
    <dgm:pt modelId="{60FB14C1-A037-4E90-BB38-EF1FE3A4F7B4}" type="pres">
      <dgm:prSet presAssocID="{64C0E5A2-9532-475D-AAC5-BE97B1CFD7D9}" presName="bgRect" presStyleLbl="bgShp" presStyleIdx="2" presStyleCnt="3"/>
      <dgm:spPr/>
    </dgm:pt>
    <dgm:pt modelId="{D8464607-0D4F-4E42-9BA9-5D39F040B2EE}" type="pres">
      <dgm:prSet presAssocID="{64C0E5A2-9532-475D-AAC5-BE97B1CFD7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EDED348-9926-4C2C-920E-F73CCC40C61F}" type="pres">
      <dgm:prSet presAssocID="{64C0E5A2-9532-475D-AAC5-BE97B1CFD7D9}" presName="spaceRect" presStyleCnt="0"/>
      <dgm:spPr/>
    </dgm:pt>
    <dgm:pt modelId="{287675FD-9E88-4110-B3F7-AB1E4532E2F5}" type="pres">
      <dgm:prSet presAssocID="{64C0E5A2-9532-475D-AAC5-BE97B1CFD7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5DE907-DEA0-479A-B238-BD9388DB0833}" srcId="{F67E7A54-F897-4F1D-BFC6-BC74C9D068B7}" destId="{664B55D8-1200-4109-8657-992EBCECF74C}" srcOrd="1" destOrd="0" parTransId="{1F716D5B-6837-4C14-A3B3-4B7A5EEBF820}" sibTransId="{C6BDB726-CBD3-49FC-8240-265E38569BEB}"/>
    <dgm:cxn modelId="{5877B617-FFA5-4528-8764-21F88986B3B0}" srcId="{F67E7A54-F897-4F1D-BFC6-BC74C9D068B7}" destId="{56B793ED-1667-4D27-A73B-578DA184A177}" srcOrd="0" destOrd="0" parTransId="{3C7B1F3C-3245-4B87-BF81-D77290FC9114}" sibTransId="{193C79F7-F94B-4951-8D43-C102E1C11F98}"/>
    <dgm:cxn modelId="{CB901A62-F970-4822-B8BA-21573917F255}" srcId="{F67E7A54-F897-4F1D-BFC6-BC74C9D068B7}" destId="{64C0E5A2-9532-475D-AAC5-BE97B1CFD7D9}" srcOrd="2" destOrd="0" parTransId="{BC4B4C0E-2126-4C02-B5A3-08C02C394C13}" sibTransId="{9434AE80-9A31-416A-A321-B0AABDCDE9E7}"/>
    <dgm:cxn modelId="{6231B990-A157-40E5-98F9-1DA0D77FFEAF}" type="presOf" srcId="{F67E7A54-F897-4F1D-BFC6-BC74C9D068B7}" destId="{8BD66680-F5AA-4AAE-A178-0B9D69350876}" srcOrd="0" destOrd="0" presId="urn:microsoft.com/office/officeart/2018/2/layout/IconVerticalSolidList"/>
    <dgm:cxn modelId="{1A38039D-7CF8-47C9-B7CD-09B799683924}" type="presOf" srcId="{64C0E5A2-9532-475D-AAC5-BE97B1CFD7D9}" destId="{287675FD-9E88-4110-B3F7-AB1E4532E2F5}" srcOrd="0" destOrd="0" presId="urn:microsoft.com/office/officeart/2018/2/layout/IconVerticalSolidList"/>
    <dgm:cxn modelId="{AC37FCB7-05FA-4942-879C-AE5D46933AE4}" type="presOf" srcId="{56B793ED-1667-4D27-A73B-578DA184A177}" destId="{5CB964EC-7C9B-41FF-8557-8757E59A9FAB}" srcOrd="0" destOrd="0" presId="urn:microsoft.com/office/officeart/2018/2/layout/IconVerticalSolidList"/>
    <dgm:cxn modelId="{52E486DD-8DA9-40FD-A4EF-C7AF309CC161}" type="presOf" srcId="{664B55D8-1200-4109-8657-992EBCECF74C}" destId="{D9C86FE9-1DE0-4FE3-A1AC-E541E6017641}" srcOrd="0" destOrd="0" presId="urn:microsoft.com/office/officeart/2018/2/layout/IconVerticalSolidList"/>
    <dgm:cxn modelId="{0E87DF0A-4E3E-408F-8EF3-118F8CF1CF8E}" type="presParOf" srcId="{8BD66680-F5AA-4AAE-A178-0B9D69350876}" destId="{2E3D6010-404D-4028-9102-031E24115AAF}" srcOrd="0" destOrd="0" presId="urn:microsoft.com/office/officeart/2018/2/layout/IconVerticalSolidList"/>
    <dgm:cxn modelId="{E2FB2D52-7FF0-4F09-97B6-F9CE1A424E4A}" type="presParOf" srcId="{2E3D6010-404D-4028-9102-031E24115AAF}" destId="{F95A9362-0A8F-4EDA-8EAB-DAAE6130C57C}" srcOrd="0" destOrd="0" presId="urn:microsoft.com/office/officeart/2018/2/layout/IconVerticalSolidList"/>
    <dgm:cxn modelId="{0B93E1F5-8F9D-4DAC-A876-BB1D1F3F7A61}" type="presParOf" srcId="{2E3D6010-404D-4028-9102-031E24115AAF}" destId="{4E055A2F-DEFA-4B46-AD6B-1CBF6AFD0B84}" srcOrd="1" destOrd="0" presId="urn:microsoft.com/office/officeart/2018/2/layout/IconVerticalSolidList"/>
    <dgm:cxn modelId="{855F6FE5-A6EF-476F-BA40-152F53498DEF}" type="presParOf" srcId="{2E3D6010-404D-4028-9102-031E24115AAF}" destId="{6DE4071C-A69F-4FF6-9E05-E0E1C84368BE}" srcOrd="2" destOrd="0" presId="urn:microsoft.com/office/officeart/2018/2/layout/IconVerticalSolidList"/>
    <dgm:cxn modelId="{2B6D4FD6-F1D2-45B4-94E3-1B42E7B8C177}" type="presParOf" srcId="{2E3D6010-404D-4028-9102-031E24115AAF}" destId="{5CB964EC-7C9B-41FF-8557-8757E59A9FAB}" srcOrd="3" destOrd="0" presId="urn:microsoft.com/office/officeart/2018/2/layout/IconVerticalSolidList"/>
    <dgm:cxn modelId="{1A8C150E-BAFF-4FAD-9B00-A2E1040EF67E}" type="presParOf" srcId="{8BD66680-F5AA-4AAE-A178-0B9D69350876}" destId="{5BC0B5CD-38C2-48B0-BDF0-F3DCB5C072B3}" srcOrd="1" destOrd="0" presId="urn:microsoft.com/office/officeart/2018/2/layout/IconVerticalSolidList"/>
    <dgm:cxn modelId="{AA6F54DD-7F3E-4592-BA95-C7A669CA9029}" type="presParOf" srcId="{8BD66680-F5AA-4AAE-A178-0B9D69350876}" destId="{265D8160-5E01-41D3-8344-B87B684F3748}" srcOrd="2" destOrd="0" presId="urn:microsoft.com/office/officeart/2018/2/layout/IconVerticalSolidList"/>
    <dgm:cxn modelId="{4689469B-860C-40B8-8E1D-E0663A153CE3}" type="presParOf" srcId="{265D8160-5E01-41D3-8344-B87B684F3748}" destId="{2EB9FF5E-4DDA-403A-825A-99C4DAD4BCDB}" srcOrd="0" destOrd="0" presId="urn:microsoft.com/office/officeart/2018/2/layout/IconVerticalSolidList"/>
    <dgm:cxn modelId="{D4F9C6C5-EA90-4948-B5F3-0DC3F32E9E48}" type="presParOf" srcId="{265D8160-5E01-41D3-8344-B87B684F3748}" destId="{12A090D5-4B51-4164-B129-53D00F91986D}" srcOrd="1" destOrd="0" presId="urn:microsoft.com/office/officeart/2018/2/layout/IconVerticalSolidList"/>
    <dgm:cxn modelId="{E38E89AF-AD0E-4CE1-8519-D780BE58B299}" type="presParOf" srcId="{265D8160-5E01-41D3-8344-B87B684F3748}" destId="{EC19A2CA-DA71-476C-A44E-58070FBEC07C}" srcOrd="2" destOrd="0" presId="urn:microsoft.com/office/officeart/2018/2/layout/IconVerticalSolidList"/>
    <dgm:cxn modelId="{507ED614-6BD4-4D57-9B81-8C54EFDC44A5}" type="presParOf" srcId="{265D8160-5E01-41D3-8344-B87B684F3748}" destId="{D9C86FE9-1DE0-4FE3-A1AC-E541E6017641}" srcOrd="3" destOrd="0" presId="urn:microsoft.com/office/officeart/2018/2/layout/IconVerticalSolidList"/>
    <dgm:cxn modelId="{DEBAA203-A2D4-46F6-8813-2463CD7FC7F6}" type="presParOf" srcId="{8BD66680-F5AA-4AAE-A178-0B9D69350876}" destId="{B4CBE90F-7A63-47F6-B278-1BC9617BCCAA}" srcOrd="3" destOrd="0" presId="urn:microsoft.com/office/officeart/2018/2/layout/IconVerticalSolidList"/>
    <dgm:cxn modelId="{3E1FDE0F-4E28-4A35-8714-20FEAB3B5770}" type="presParOf" srcId="{8BD66680-F5AA-4AAE-A178-0B9D69350876}" destId="{6C585BBA-EAF0-4EF8-8C04-E749E92C92D9}" srcOrd="4" destOrd="0" presId="urn:microsoft.com/office/officeart/2018/2/layout/IconVerticalSolidList"/>
    <dgm:cxn modelId="{C2141785-0885-4162-9327-FB9986D4223D}" type="presParOf" srcId="{6C585BBA-EAF0-4EF8-8C04-E749E92C92D9}" destId="{60FB14C1-A037-4E90-BB38-EF1FE3A4F7B4}" srcOrd="0" destOrd="0" presId="urn:microsoft.com/office/officeart/2018/2/layout/IconVerticalSolidList"/>
    <dgm:cxn modelId="{8B48502D-7BAC-47C3-8A9E-99A15A5B3D86}" type="presParOf" srcId="{6C585BBA-EAF0-4EF8-8C04-E749E92C92D9}" destId="{D8464607-0D4F-4E42-9BA9-5D39F040B2EE}" srcOrd="1" destOrd="0" presId="urn:microsoft.com/office/officeart/2018/2/layout/IconVerticalSolidList"/>
    <dgm:cxn modelId="{200D2FF5-CDD8-49DC-B57C-AF9CA391462C}" type="presParOf" srcId="{6C585BBA-EAF0-4EF8-8C04-E749E92C92D9}" destId="{5EDED348-9926-4C2C-920E-F73CCC40C61F}" srcOrd="2" destOrd="0" presId="urn:microsoft.com/office/officeart/2018/2/layout/IconVerticalSolidList"/>
    <dgm:cxn modelId="{DB4EA13E-F78A-424E-B7B4-EE5C59B7DEDC}" type="presParOf" srcId="{6C585BBA-EAF0-4EF8-8C04-E749E92C92D9}" destId="{287675FD-9E88-4110-B3F7-AB1E4532E2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DA36-7ADC-49D3-A318-52B8656C8B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4A7F2-5290-4BB2-8CC7-0B81842F65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Design a user interface for controlling model parameters and melody generation</a:t>
          </a:r>
          <a:endParaRPr lang="en-US"/>
        </a:p>
      </dgm:t>
    </dgm:pt>
    <dgm:pt modelId="{70C3BF4D-689E-4AB9-B53F-C09F5403EF0D}" type="parTrans" cxnId="{6CDC6C13-9913-4CCE-A140-DE0F3486813C}">
      <dgm:prSet/>
      <dgm:spPr/>
      <dgm:t>
        <a:bodyPr/>
        <a:lstStyle/>
        <a:p>
          <a:endParaRPr lang="en-US"/>
        </a:p>
      </dgm:t>
    </dgm:pt>
    <dgm:pt modelId="{373A2527-55FA-43A2-9826-A6ED78816D8D}" type="sibTrans" cxnId="{6CDC6C13-9913-4CCE-A140-DE0F3486813C}">
      <dgm:prSet/>
      <dgm:spPr/>
      <dgm:t>
        <a:bodyPr/>
        <a:lstStyle/>
        <a:p>
          <a:endParaRPr lang="en-US"/>
        </a:p>
      </dgm:t>
    </dgm:pt>
    <dgm:pt modelId="{4E09FAF0-FE4B-4F0C-AF42-2EC185CCB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real-time MIDI input/output for immediate playback</a:t>
          </a:r>
          <a:endParaRPr lang="en-US"/>
        </a:p>
      </dgm:t>
    </dgm:pt>
    <dgm:pt modelId="{58C916C3-71C9-4EAD-BB1F-A0E79F3CF5EB}" type="parTrans" cxnId="{B3068906-A45A-4911-A377-78679E97FEBD}">
      <dgm:prSet/>
      <dgm:spPr/>
      <dgm:t>
        <a:bodyPr/>
        <a:lstStyle/>
        <a:p>
          <a:endParaRPr lang="en-US"/>
        </a:p>
      </dgm:t>
    </dgm:pt>
    <dgm:pt modelId="{A828BFB4-F735-40D5-9610-F3B4185F2E2A}" type="sibTrans" cxnId="{B3068906-A45A-4911-A377-78679E97FEBD}">
      <dgm:prSet/>
      <dgm:spPr/>
      <dgm:t>
        <a:bodyPr/>
        <a:lstStyle/>
        <a:p>
          <a:endParaRPr lang="en-US"/>
        </a:p>
      </dgm:t>
    </dgm:pt>
    <dgm:pt modelId="{9AA0EAAD-0D8F-4E0F-B180-6FBA8615D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 a system for adapting generated melodies based on user input (e.g., chord progressions, tempo changes)</a:t>
          </a:r>
          <a:endParaRPr lang="en-US"/>
        </a:p>
      </dgm:t>
    </dgm:pt>
    <dgm:pt modelId="{AD7F99CC-22EC-4E8C-9B4A-7F1AFF4AA31E}" type="parTrans" cxnId="{E2B2B3C4-765E-43DC-8A15-6D2ADAFB85F1}">
      <dgm:prSet/>
      <dgm:spPr/>
      <dgm:t>
        <a:bodyPr/>
        <a:lstStyle/>
        <a:p>
          <a:endParaRPr lang="en-US"/>
        </a:p>
      </dgm:t>
    </dgm:pt>
    <dgm:pt modelId="{64277929-655A-400D-BB73-EE59FD21DF86}" type="sibTrans" cxnId="{E2B2B3C4-765E-43DC-8A15-6D2ADAFB85F1}">
      <dgm:prSet/>
      <dgm:spPr/>
      <dgm:t>
        <a:bodyPr/>
        <a:lstStyle/>
        <a:p>
          <a:endParaRPr lang="en-US"/>
        </a:p>
      </dgm:t>
    </dgm:pt>
    <dgm:pt modelId="{00B1EF40-5D18-4F4E-8941-321BD9DF1BC5}" type="pres">
      <dgm:prSet presAssocID="{FF9EDA36-7ADC-49D3-A318-52B8656C8B52}" presName="root" presStyleCnt="0">
        <dgm:presLayoutVars>
          <dgm:dir/>
          <dgm:resizeHandles val="exact"/>
        </dgm:presLayoutVars>
      </dgm:prSet>
      <dgm:spPr/>
    </dgm:pt>
    <dgm:pt modelId="{DB1BF0EF-581E-4F23-8F5F-364EC5523ACE}" type="pres">
      <dgm:prSet presAssocID="{CF54A7F2-5290-4BB2-8CC7-0B81842F6527}" presName="compNode" presStyleCnt="0"/>
      <dgm:spPr/>
    </dgm:pt>
    <dgm:pt modelId="{17CA83A5-E8CB-4191-8648-3BB93EA209CD}" type="pres">
      <dgm:prSet presAssocID="{CF54A7F2-5290-4BB2-8CC7-0B81842F6527}" presName="bgRect" presStyleLbl="bgShp" presStyleIdx="0" presStyleCnt="3"/>
      <dgm:spPr/>
    </dgm:pt>
    <dgm:pt modelId="{03634AFF-9A8A-46FD-99FA-D6263E7D7D36}" type="pres">
      <dgm:prSet presAssocID="{CF54A7F2-5290-4BB2-8CC7-0B81842F65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D93B9A3-BA61-47A1-BB2B-68FF8C791D0D}" type="pres">
      <dgm:prSet presAssocID="{CF54A7F2-5290-4BB2-8CC7-0B81842F6527}" presName="spaceRect" presStyleCnt="0"/>
      <dgm:spPr/>
    </dgm:pt>
    <dgm:pt modelId="{09368B00-985B-4073-BF2C-2ED2D9A23F68}" type="pres">
      <dgm:prSet presAssocID="{CF54A7F2-5290-4BB2-8CC7-0B81842F6527}" presName="parTx" presStyleLbl="revTx" presStyleIdx="0" presStyleCnt="3">
        <dgm:presLayoutVars>
          <dgm:chMax val="0"/>
          <dgm:chPref val="0"/>
        </dgm:presLayoutVars>
      </dgm:prSet>
      <dgm:spPr/>
    </dgm:pt>
    <dgm:pt modelId="{67C87A4E-9243-4212-B772-1EBBF490BBA7}" type="pres">
      <dgm:prSet presAssocID="{373A2527-55FA-43A2-9826-A6ED78816D8D}" presName="sibTrans" presStyleCnt="0"/>
      <dgm:spPr/>
    </dgm:pt>
    <dgm:pt modelId="{875CAE2E-51E9-4459-AA26-65E2DCEFCEA8}" type="pres">
      <dgm:prSet presAssocID="{4E09FAF0-FE4B-4F0C-AF42-2EC185CCB9D3}" presName="compNode" presStyleCnt="0"/>
      <dgm:spPr/>
    </dgm:pt>
    <dgm:pt modelId="{6FEFBBF3-5D42-400F-A17C-65A9EF61CD33}" type="pres">
      <dgm:prSet presAssocID="{4E09FAF0-FE4B-4F0C-AF42-2EC185CCB9D3}" presName="bgRect" presStyleLbl="bgShp" presStyleIdx="1" presStyleCnt="3"/>
      <dgm:spPr/>
    </dgm:pt>
    <dgm:pt modelId="{B7A32321-16CE-41B4-8142-E42F66C3373F}" type="pres">
      <dgm:prSet presAssocID="{4E09FAF0-FE4B-4F0C-AF42-2EC185CCB9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3B9E9B-B436-4C33-BBE8-7AA4FC66A57B}" type="pres">
      <dgm:prSet presAssocID="{4E09FAF0-FE4B-4F0C-AF42-2EC185CCB9D3}" presName="spaceRect" presStyleCnt="0"/>
      <dgm:spPr/>
    </dgm:pt>
    <dgm:pt modelId="{C2A8B1CD-3B6A-4F81-81FC-2106D1587A0D}" type="pres">
      <dgm:prSet presAssocID="{4E09FAF0-FE4B-4F0C-AF42-2EC185CCB9D3}" presName="parTx" presStyleLbl="revTx" presStyleIdx="1" presStyleCnt="3">
        <dgm:presLayoutVars>
          <dgm:chMax val="0"/>
          <dgm:chPref val="0"/>
        </dgm:presLayoutVars>
      </dgm:prSet>
      <dgm:spPr/>
    </dgm:pt>
    <dgm:pt modelId="{C6DDF730-20BD-4B01-A102-2E7BB6877B6A}" type="pres">
      <dgm:prSet presAssocID="{A828BFB4-F735-40D5-9610-F3B4185F2E2A}" presName="sibTrans" presStyleCnt="0"/>
      <dgm:spPr/>
    </dgm:pt>
    <dgm:pt modelId="{62251C16-ACB6-422A-8112-2BBC62571BF0}" type="pres">
      <dgm:prSet presAssocID="{9AA0EAAD-0D8F-4E0F-B180-6FBA8615D2DB}" presName="compNode" presStyleCnt="0"/>
      <dgm:spPr/>
    </dgm:pt>
    <dgm:pt modelId="{846312C3-2C6A-4510-9020-AF4DFD1D0938}" type="pres">
      <dgm:prSet presAssocID="{9AA0EAAD-0D8F-4E0F-B180-6FBA8615D2DB}" presName="bgRect" presStyleLbl="bgShp" presStyleIdx="2" presStyleCnt="3"/>
      <dgm:spPr/>
    </dgm:pt>
    <dgm:pt modelId="{4F8AAB48-4E93-46B4-B2CA-C3FE96ACEFFF}" type="pres">
      <dgm:prSet presAssocID="{9AA0EAAD-0D8F-4E0F-B180-6FBA8615D2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BFF0E402-0339-4CEE-A944-6B5BEE856C64}" type="pres">
      <dgm:prSet presAssocID="{9AA0EAAD-0D8F-4E0F-B180-6FBA8615D2DB}" presName="spaceRect" presStyleCnt="0"/>
      <dgm:spPr/>
    </dgm:pt>
    <dgm:pt modelId="{0E219316-F5D4-492F-9D54-5B25F87063A7}" type="pres">
      <dgm:prSet presAssocID="{9AA0EAAD-0D8F-4E0F-B180-6FBA8615D2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068906-A45A-4911-A377-78679E97FEBD}" srcId="{FF9EDA36-7ADC-49D3-A318-52B8656C8B52}" destId="{4E09FAF0-FE4B-4F0C-AF42-2EC185CCB9D3}" srcOrd="1" destOrd="0" parTransId="{58C916C3-71C9-4EAD-BB1F-A0E79F3CF5EB}" sibTransId="{A828BFB4-F735-40D5-9610-F3B4185F2E2A}"/>
    <dgm:cxn modelId="{6CDC6C13-9913-4CCE-A140-DE0F3486813C}" srcId="{FF9EDA36-7ADC-49D3-A318-52B8656C8B52}" destId="{CF54A7F2-5290-4BB2-8CC7-0B81842F6527}" srcOrd="0" destOrd="0" parTransId="{70C3BF4D-689E-4AB9-B53F-C09F5403EF0D}" sibTransId="{373A2527-55FA-43A2-9826-A6ED78816D8D}"/>
    <dgm:cxn modelId="{DFA43A3B-4645-4391-8A99-FA0B3F40B2E1}" type="presOf" srcId="{FF9EDA36-7ADC-49D3-A318-52B8656C8B52}" destId="{00B1EF40-5D18-4F4E-8941-321BD9DF1BC5}" srcOrd="0" destOrd="0" presId="urn:microsoft.com/office/officeart/2018/2/layout/IconVerticalSolidList"/>
    <dgm:cxn modelId="{B149B85D-D109-4A12-8809-BF77EE845556}" type="presOf" srcId="{4E09FAF0-FE4B-4F0C-AF42-2EC185CCB9D3}" destId="{C2A8B1CD-3B6A-4F81-81FC-2106D1587A0D}" srcOrd="0" destOrd="0" presId="urn:microsoft.com/office/officeart/2018/2/layout/IconVerticalSolidList"/>
    <dgm:cxn modelId="{497466A0-C5A1-4575-86B5-ADAEF9373F91}" type="presOf" srcId="{CF54A7F2-5290-4BB2-8CC7-0B81842F6527}" destId="{09368B00-985B-4073-BF2C-2ED2D9A23F68}" srcOrd="0" destOrd="0" presId="urn:microsoft.com/office/officeart/2018/2/layout/IconVerticalSolidList"/>
    <dgm:cxn modelId="{D330EFB4-A541-4130-A119-D90A0369F902}" type="presOf" srcId="{9AA0EAAD-0D8F-4E0F-B180-6FBA8615D2DB}" destId="{0E219316-F5D4-492F-9D54-5B25F87063A7}" srcOrd="0" destOrd="0" presId="urn:microsoft.com/office/officeart/2018/2/layout/IconVerticalSolidList"/>
    <dgm:cxn modelId="{E2B2B3C4-765E-43DC-8A15-6D2ADAFB85F1}" srcId="{FF9EDA36-7ADC-49D3-A318-52B8656C8B52}" destId="{9AA0EAAD-0D8F-4E0F-B180-6FBA8615D2DB}" srcOrd="2" destOrd="0" parTransId="{AD7F99CC-22EC-4E8C-9B4A-7F1AFF4AA31E}" sibTransId="{64277929-655A-400D-BB73-EE59FD21DF86}"/>
    <dgm:cxn modelId="{FD6A4D09-9D2F-452B-907E-9F31ECDA2458}" type="presParOf" srcId="{00B1EF40-5D18-4F4E-8941-321BD9DF1BC5}" destId="{DB1BF0EF-581E-4F23-8F5F-364EC5523ACE}" srcOrd="0" destOrd="0" presId="urn:microsoft.com/office/officeart/2018/2/layout/IconVerticalSolidList"/>
    <dgm:cxn modelId="{2206C755-6DB5-4C27-BBD0-0AEB4DE35EA6}" type="presParOf" srcId="{DB1BF0EF-581E-4F23-8F5F-364EC5523ACE}" destId="{17CA83A5-E8CB-4191-8648-3BB93EA209CD}" srcOrd="0" destOrd="0" presId="urn:microsoft.com/office/officeart/2018/2/layout/IconVerticalSolidList"/>
    <dgm:cxn modelId="{56102D43-7996-4770-B1EB-486619D9F7A6}" type="presParOf" srcId="{DB1BF0EF-581E-4F23-8F5F-364EC5523ACE}" destId="{03634AFF-9A8A-46FD-99FA-D6263E7D7D36}" srcOrd="1" destOrd="0" presId="urn:microsoft.com/office/officeart/2018/2/layout/IconVerticalSolidList"/>
    <dgm:cxn modelId="{B43A498A-60A1-4765-885A-1CA21D2DA8E7}" type="presParOf" srcId="{DB1BF0EF-581E-4F23-8F5F-364EC5523ACE}" destId="{4D93B9A3-BA61-47A1-BB2B-68FF8C791D0D}" srcOrd="2" destOrd="0" presId="urn:microsoft.com/office/officeart/2018/2/layout/IconVerticalSolidList"/>
    <dgm:cxn modelId="{4E7F2958-CE55-462C-A61C-7525E4B86FE6}" type="presParOf" srcId="{DB1BF0EF-581E-4F23-8F5F-364EC5523ACE}" destId="{09368B00-985B-4073-BF2C-2ED2D9A23F68}" srcOrd="3" destOrd="0" presId="urn:microsoft.com/office/officeart/2018/2/layout/IconVerticalSolidList"/>
    <dgm:cxn modelId="{008A24B3-F03A-4175-9E1E-3C500C9CCE31}" type="presParOf" srcId="{00B1EF40-5D18-4F4E-8941-321BD9DF1BC5}" destId="{67C87A4E-9243-4212-B772-1EBBF490BBA7}" srcOrd="1" destOrd="0" presId="urn:microsoft.com/office/officeart/2018/2/layout/IconVerticalSolidList"/>
    <dgm:cxn modelId="{80B0003B-67BC-4D6A-84FA-EE491A59B692}" type="presParOf" srcId="{00B1EF40-5D18-4F4E-8941-321BD9DF1BC5}" destId="{875CAE2E-51E9-4459-AA26-65E2DCEFCEA8}" srcOrd="2" destOrd="0" presId="urn:microsoft.com/office/officeart/2018/2/layout/IconVerticalSolidList"/>
    <dgm:cxn modelId="{EBAE7C65-1A99-4DED-BEAD-5DA9630E74D3}" type="presParOf" srcId="{875CAE2E-51E9-4459-AA26-65E2DCEFCEA8}" destId="{6FEFBBF3-5D42-400F-A17C-65A9EF61CD33}" srcOrd="0" destOrd="0" presId="urn:microsoft.com/office/officeart/2018/2/layout/IconVerticalSolidList"/>
    <dgm:cxn modelId="{D37AF17A-2005-4CF4-B726-C0D4EC4A2CF8}" type="presParOf" srcId="{875CAE2E-51E9-4459-AA26-65E2DCEFCEA8}" destId="{B7A32321-16CE-41B4-8142-E42F66C3373F}" srcOrd="1" destOrd="0" presId="urn:microsoft.com/office/officeart/2018/2/layout/IconVerticalSolidList"/>
    <dgm:cxn modelId="{7B4849DD-290A-4751-A227-BC294B85FA1B}" type="presParOf" srcId="{875CAE2E-51E9-4459-AA26-65E2DCEFCEA8}" destId="{583B9E9B-B436-4C33-BBE8-7AA4FC66A57B}" srcOrd="2" destOrd="0" presId="urn:microsoft.com/office/officeart/2018/2/layout/IconVerticalSolidList"/>
    <dgm:cxn modelId="{198DC51D-CF17-4B57-A7C9-1D93E953961B}" type="presParOf" srcId="{875CAE2E-51E9-4459-AA26-65E2DCEFCEA8}" destId="{C2A8B1CD-3B6A-4F81-81FC-2106D1587A0D}" srcOrd="3" destOrd="0" presId="urn:microsoft.com/office/officeart/2018/2/layout/IconVerticalSolidList"/>
    <dgm:cxn modelId="{3D1627FE-C29D-4F35-BB43-03D8A6EECAFD}" type="presParOf" srcId="{00B1EF40-5D18-4F4E-8941-321BD9DF1BC5}" destId="{C6DDF730-20BD-4B01-A102-2E7BB6877B6A}" srcOrd="3" destOrd="0" presId="urn:microsoft.com/office/officeart/2018/2/layout/IconVerticalSolidList"/>
    <dgm:cxn modelId="{A6722FEB-6644-4D0F-9B2B-255419A9379F}" type="presParOf" srcId="{00B1EF40-5D18-4F4E-8941-321BD9DF1BC5}" destId="{62251C16-ACB6-422A-8112-2BBC62571BF0}" srcOrd="4" destOrd="0" presId="urn:microsoft.com/office/officeart/2018/2/layout/IconVerticalSolidList"/>
    <dgm:cxn modelId="{0CE3B777-0640-4686-946B-5B0610C0CF6D}" type="presParOf" srcId="{62251C16-ACB6-422A-8112-2BBC62571BF0}" destId="{846312C3-2C6A-4510-9020-AF4DFD1D0938}" srcOrd="0" destOrd="0" presId="urn:microsoft.com/office/officeart/2018/2/layout/IconVerticalSolidList"/>
    <dgm:cxn modelId="{E9F66B28-6E5C-4364-9B0F-DFBF80E665AC}" type="presParOf" srcId="{62251C16-ACB6-422A-8112-2BBC62571BF0}" destId="{4F8AAB48-4E93-46B4-B2CA-C3FE96ACEFFF}" srcOrd="1" destOrd="0" presId="urn:microsoft.com/office/officeart/2018/2/layout/IconVerticalSolidList"/>
    <dgm:cxn modelId="{9F4CF537-2100-4AEB-90FF-62E39819A917}" type="presParOf" srcId="{62251C16-ACB6-422A-8112-2BBC62571BF0}" destId="{BFF0E402-0339-4CEE-A944-6B5BEE856C64}" srcOrd="2" destOrd="0" presId="urn:microsoft.com/office/officeart/2018/2/layout/IconVerticalSolidList"/>
    <dgm:cxn modelId="{52D76C64-49F4-4D69-9EE8-D27E9DED529E}" type="presParOf" srcId="{62251C16-ACB6-422A-8112-2BBC62571BF0}" destId="{0E219316-F5D4-492F-9D54-5B25F8706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2C80D-F031-4E3B-93CA-8B823BB4DCE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EA080B-A454-4B0D-80C8-3C95513206C9}">
      <dgm:prSet/>
      <dgm:spPr/>
      <dgm:t>
        <a:bodyPr/>
        <a:lstStyle/>
        <a:p>
          <a:r>
            <a:rPr lang="en-US" b="0" i="0" dirty="0" err="1"/>
            <a:t>MaxMSP</a:t>
          </a:r>
          <a:r>
            <a:rPr lang="en-US" b="0" i="0" dirty="0"/>
            <a:t> software (version 7 or later)</a:t>
          </a:r>
          <a:endParaRPr lang="en-US" dirty="0"/>
        </a:p>
      </dgm:t>
    </dgm:pt>
    <dgm:pt modelId="{E6263622-A935-4401-8762-7B4E66313646}" type="parTrans" cxnId="{D18DE401-FF2A-481C-9793-D445DD013950}">
      <dgm:prSet/>
      <dgm:spPr/>
      <dgm:t>
        <a:bodyPr/>
        <a:lstStyle/>
        <a:p>
          <a:endParaRPr lang="en-US"/>
        </a:p>
      </dgm:t>
    </dgm:pt>
    <dgm:pt modelId="{A749400C-C982-4915-B4AC-B42B636C8A04}" type="sibTrans" cxnId="{D18DE401-FF2A-481C-9793-D445DD013950}">
      <dgm:prSet/>
      <dgm:spPr/>
      <dgm:t>
        <a:bodyPr/>
        <a:lstStyle/>
        <a:p>
          <a:endParaRPr lang="en-US"/>
        </a:p>
      </dgm:t>
    </dgm:pt>
    <dgm:pt modelId="{F7120256-AF9F-42B8-9B40-537507526483}">
      <dgm:prSet/>
      <dgm:spPr/>
      <dgm:t>
        <a:bodyPr/>
        <a:lstStyle/>
        <a:p>
          <a:r>
            <a:rPr lang="en-US" b="0" i="0"/>
            <a:t>ml.markov package for MaxMSP</a:t>
          </a:r>
          <a:endParaRPr lang="en-US"/>
        </a:p>
      </dgm:t>
    </dgm:pt>
    <dgm:pt modelId="{240B23A6-3A6F-4D9F-AB1A-165C90309A7C}" type="parTrans" cxnId="{FB749979-EE39-4B70-AB71-DA97E791F984}">
      <dgm:prSet/>
      <dgm:spPr/>
      <dgm:t>
        <a:bodyPr/>
        <a:lstStyle/>
        <a:p>
          <a:endParaRPr lang="en-US"/>
        </a:p>
      </dgm:t>
    </dgm:pt>
    <dgm:pt modelId="{15D84D39-1B39-4242-A53A-1AEFA046B92E}" type="sibTrans" cxnId="{FB749979-EE39-4B70-AB71-DA97E791F984}">
      <dgm:prSet/>
      <dgm:spPr/>
      <dgm:t>
        <a:bodyPr/>
        <a:lstStyle/>
        <a:p>
          <a:endParaRPr lang="en-US"/>
        </a:p>
      </dgm:t>
    </dgm:pt>
    <dgm:pt modelId="{E1C071D7-214A-49C5-B1E2-72CDC959C088}">
      <dgm:prSet/>
      <dgm:spPr/>
      <dgm:t>
        <a:bodyPr/>
        <a:lstStyle/>
        <a:p>
          <a:r>
            <a:rPr lang="en-US" b="0" i="0" dirty="0"/>
            <a:t>MIDI keyboard or controller for real-time input</a:t>
          </a:r>
          <a:endParaRPr lang="en-US" dirty="0"/>
        </a:p>
      </dgm:t>
    </dgm:pt>
    <dgm:pt modelId="{4D800170-776A-4A1F-AE45-102C58DD3579}" type="parTrans" cxnId="{1B1AB42D-CEAA-45E4-B5AD-84A05F5EF272}">
      <dgm:prSet/>
      <dgm:spPr/>
      <dgm:t>
        <a:bodyPr/>
        <a:lstStyle/>
        <a:p>
          <a:endParaRPr lang="en-US"/>
        </a:p>
      </dgm:t>
    </dgm:pt>
    <dgm:pt modelId="{5EBE35F8-0898-4A84-9286-052F11A7E606}" type="sibTrans" cxnId="{1B1AB42D-CEAA-45E4-B5AD-84A05F5EF272}">
      <dgm:prSet/>
      <dgm:spPr/>
      <dgm:t>
        <a:bodyPr/>
        <a:lstStyle/>
        <a:p>
          <a:endParaRPr lang="en-US"/>
        </a:p>
      </dgm:t>
    </dgm:pt>
    <dgm:pt modelId="{637E885F-ACE6-4D6B-AB1E-AECF80B2CADB}">
      <dgm:prSet/>
      <dgm:spPr/>
      <dgm:t>
        <a:bodyPr/>
        <a:lstStyle/>
        <a:p>
          <a:r>
            <a:rPr lang="en-US" b="0" i="0"/>
            <a:t>Access to MIDI melody datasets for training</a:t>
          </a:r>
          <a:endParaRPr lang="en-US"/>
        </a:p>
      </dgm:t>
    </dgm:pt>
    <dgm:pt modelId="{2163356C-3F04-46D1-B3FA-40909AE46824}" type="parTrans" cxnId="{897BBD96-5759-4846-94CF-1F690CD8156A}">
      <dgm:prSet/>
      <dgm:spPr/>
      <dgm:t>
        <a:bodyPr/>
        <a:lstStyle/>
        <a:p>
          <a:endParaRPr lang="en-US"/>
        </a:p>
      </dgm:t>
    </dgm:pt>
    <dgm:pt modelId="{903B420F-306A-48F9-920C-18A9F2DAC10F}" type="sibTrans" cxnId="{897BBD96-5759-4846-94CF-1F690CD8156A}">
      <dgm:prSet/>
      <dgm:spPr/>
      <dgm:t>
        <a:bodyPr/>
        <a:lstStyle/>
        <a:p>
          <a:endParaRPr lang="en-US"/>
        </a:p>
      </dgm:t>
    </dgm:pt>
    <dgm:pt modelId="{02EB9DAF-7811-BF42-A036-E07E6B988EAE}" type="pres">
      <dgm:prSet presAssocID="{6D62C80D-F031-4E3B-93CA-8B823BB4DCE8}" presName="linear" presStyleCnt="0">
        <dgm:presLayoutVars>
          <dgm:animLvl val="lvl"/>
          <dgm:resizeHandles val="exact"/>
        </dgm:presLayoutVars>
      </dgm:prSet>
      <dgm:spPr/>
    </dgm:pt>
    <dgm:pt modelId="{29303E70-B2D4-CF42-9D52-D411C4E0557C}" type="pres">
      <dgm:prSet presAssocID="{1BEA080B-A454-4B0D-80C8-3C95513206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4FD9C0-8E46-1D43-AB5E-CA153FFC32FC}" type="pres">
      <dgm:prSet presAssocID="{A749400C-C982-4915-B4AC-B42B636C8A04}" presName="spacer" presStyleCnt="0"/>
      <dgm:spPr/>
    </dgm:pt>
    <dgm:pt modelId="{B63D4A96-A635-4D48-AFE1-3AA1237B5A6A}" type="pres">
      <dgm:prSet presAssocID="{F7120256-AF9F-42B8-9B40-5375075264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66F71D-2090-CB4E-9902-966D8EC23EBE}" type="pres">
      <dgm:prSet presAssocID="{15D84D39-1B39-4242-A53A-1AEFA046B92E}" presName="spacer" presStyleCnt="0"/>
      <dgm:spPr/>
    </dgm:pt>
    <dgm:pt modelId="{C3B743AF-D09D-7545-9771-A3779C56EF78}" type="pres">
      <dgm:prSet presAssocID="{E1C071D7-214A-49C5-B1E2-72CDC959C0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64472D-F0E1-1845-B52E-7246D2489782}" type="pres">
      <dgm:prSet presAssocID="{5EBE35F8-0898-4A84-9286-052F11A7E606}" presName="spacer" presStyleCnt="0"/>
      <dgm:spPr/>
    </dgm:pt>
    <dgm:pt modelId="{5C5DCBF5-E3D6-5E42-A488-D677DCB03106}" type="pres">
      <dgm:prSet presAssocID="{637E885F-ACE6-4D6B-AB1E-AECF80B2CA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8DE401-FF2A-481C-9793-D445DD013950}" srcId="{6D62C80D-F031-4E3B-93CA-8B823BB4DCE8}" destId="{1BEA080B-A454-4B0D-80C8-3C95513206C9}" srcOrd="0" destOrd="0" parTransId="{E6263622-A935-4401-8762-7B4E66313646}" sibTransId="{A749400C-C982-4915-B4AC-B42B636C8A04}"/>
    <dgm:cxn modelId="{EA1EB702-AD65-AB46-86DE-147757B69E7C}" type="presOf" srcId="{1BEA080B-A454-4B0D-80C8-3C95513206C9}" destId="{29303E70-B2D4-CF42-9D52-D411C4E0557C}" srcOrd="0" destOrd="0" presId="urn:microsoft.com/office/officeart/2005/8/layout/vList2"/>
    <dgm:cxn modelId="{7531372A-6E58-DB42-ABD3-E1B3673D8805}" type="presOf" srcId="{6D62C80D-F031-4E3B-93CA-8B823BB4DCE8}" destId="{02EB9DAF-7811-BF42-A036-E07E6B988EAE}" srcOrd="0" destOrd="0" presId="urn:microsoft.com/office/officeart/2005/8/layout/vList2"/>
    <dgm:cxn modelId="{006D9B2A-EC9D-7042-86AC-014BCB37E92C}" type="presOf" srcId="{637E885F-ACE6-4D6B-AB1E-AECF80B2CADB}" destId="{5C5DCBF5-E3D6-5E42-A488-D677DCB03106}" srcOrd="0" destOrd="0" presId="urn:microsoft.com/office/officeart/2005/8/layout/vList2"/>
    <dgm:cxn modelId="{1B1AB42D-CEAA-45E4-B5AD-84A05F5EF272}" srcId="{6D62C80D-F031-4E3B-93CA-8B823BB4DCE8}" destId="{E1C071D7-214A-49C5-B1E2-72CDC959C088}" srcOrd="2" destOrd="0" parTransId="{4D800170-776A-4A1F-AE45-102C58DD3579}" sibTransId="{5EBE35F8-0898-4A84-9286-052F11A7E606}"/>
    <dgm:cxn modelId="{D9C24279-2481-2244-B870-3492303BC50B}" type="presOf" srcId="{F7120256-AF9F-42B8-9B40-537507526483}" destId="{B63D4A96-A635-4D48-AFE1-3AA1237B5A6A}" srcOrd="0" destOrd="0" presId="urn:microsoft.com/office/officeart/2005/8/layout/vList2"/>
    <dgm:cxn modelId="{FB749979-EE39-4B70-AB71-DA97E791F984}" srcId="{6D62C80D-F031-4E3B-93CA-8B823BB4DCE8}" destId="{F7120256-AF9F-42B8-9B40-537507526483}" srcOrd="1" destOrd="0" parTransId="{240B23A6-3A6F-4D9F-AB1A-165C90309A7C}" sibTransId="{15D84D39-1B39-4242-A53A-1AEFA046B92E}"/>
    <dgm:cxn modelId="{897BBD96-5759-4846-94CF-1F690CD8156A}" srcId="{6D62C80D-F031-4E3B-93CA-8B823BB4DCE8}" destId="{637E885F-ACE6-4D6B-AB1E-AECF80B2CADB}" srcOrd="3" destOrd="0" parTransId="{2163356C-3F04-46D1-B3FA-40909AE46824}" sibTransId="{903B420F-306A-48F9-920C-18A9F2DAC10F}"/>
    <dgm:cxn modelId="{877C71CF-19C3-8549-8D0E-69CAF54A5B8E}" type="presOf" srcId="{E1C071D7-214A-49C5-B1E2-72CDC959C088}" destId="{C3B743AF-D09D-7545-9771-A3779C56EF78}" srcOrd="0" destOrd="0" presId="urn:microsoft.com/office/officeart/2005/8/layout/vList2"/>
    <dgm:cxn modelId="{CEFDCD27-1D7F-F943-BC88-A3426843B301}" type="presParOf" srcId="{02EB9DAF-7811-BF42-A036-E07E6B988EAE}" destId="{29303E70-B2D4-CF42-9D52-D411C4E0557C}" srcOrd="0" destOrd="0" presId="urn:microsoft.com/office/officeart/2005/8/layout/vList2"/>
    <dgm:cxn modelId="{67D0DF82-05F2-CF4A-8CA6-E2AB34D4C1D8}" type="presParOf" srcId="{02EB9DAF-7811-BF42-A036-E07E6B988EAE}" destId="{CA4FD9C0-8E46-1D43-AB5E-CA153FFC32FC}" srcOrd="1" destOrd="0" presId="urn:microsoft.com/office/officeart/2005/8/layout/vList2"/>
    <dgm:cxn modelId="{DABF6A67-0921-284D-99A8-175723E2726C}" type="presParOf" srcId="{02EB9DAF-7811-BF42-A036-E07E6B988EAE}" destId="{B63D4A96-A635-4D48-AFE1-3AA1237B5A6A}" srcOrd="2" destOrd="0" presId="urn:microsoft.com/office/officeart/2005/8/layout/vList2"/>
    <dgm:cxn modelId="{3B2F1509-6AFF-C049-B3C3-047ABFC1587A}" type="presParOf" srcId="{02EB9DAF-7811-BF42-A036-E07E6B988EAE}" destId="{4366F71D-2090-CB4E-9902-966D8EC23EBE}" srcOrd="3" destOrd="0" presId="urn:microsoft.com/office/officeart/2005/8/layout/vList2"/>
    <dgm:cxn modelId="{7E3BB95B-C774-1B40-8F25-5CBBFBCBCA08}" type="presParOf" srcId="{02EB9DAF-7811-BF42-A036-E07E6B988EAE}" destId="{C3B743AF-D09D-7545-9771-A3779C56EF78}" srcOrd="4" destOrd="0" presId="urn:microsoft.com/office/officeart/2005/8/layout/vList2"/>
    <dgm:cxn modelId="{55C6164B-37B1-D446-A1F9-F1046C68ECAF}" type="presParOf" srcId="{02EB9DAF-7811-BF42-A036-E07E6B988EAE}" destId="{F564472D-F0E1-1845-B52E-7246D2489782}" srcOrd="5" destOrd="0" presId="urn:microsoft.com/office/officeart/2005/8/layout/vList2"/>
    <dgm:cxn modelId="{0338880F-7C0C-B34F-B817-7BDF35EE55A5}" type="presParOf" srcId="{02EB9DAF-7811-BF42-A036-E07E6B988EAE}" destId="{5C5DCBF5-E3D6-5E42-A488-D677DCB031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3E91-DB40-4857-9F9E-719F5F6A3E21}">
      <dsp:nvSpPr>
        <dsp:cNvPr id="0" name=""/>
        <dsp:cNvSpPr/>
      </dsp:nvSpPr>
      <dsp:spPr>
        <a:xfrm>
          <a:off x="726337" y="71059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7A4DD-4C22-455D-92F5-6C92D461E58A}">
      <dsp:nvSpPr>
        <dsp:cNvPr id="0" name=""/>
        <dsp:cNvSpPr/>
      </dsp:nvSpPr>
      <dsp:spPr>
        <a:xfrm>
          <a:off x="1150462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C709-6B70-4FF9-B706-537A3E2C5D11}">
      <dsp:nvSpPr>
        <dsp:cNvPr id="0" name=""/>
        <dsp:cNvSpPr/>
      </dsp:nvSpPr>
      <dsp:spPr>
        <a:xfrm>
          <a:off x="90149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Collect a dataset of MIDI melodies in various styles (e.g., jazz, classical, folk)</a:t>
          </a:r>
          <a:endParaRPr lang="en-US" sz="1200" kern="1200"/>
        </a:p>
      </dsp:txBody>
      <dsp:txXfrm>
        <a:off x="90149" y="2681059"/>
        <a:ext cx="3262500" cy="720000"/>
      </dsp:txXfrm>
    </dsp:sp>
    <dsp:sp modelId="{F62DF31A-6016-4071-A616-367817CC0074}">
      <dsp:nvSpPr>
        <dsp:cNvPr id="0" name=""/>
        <dsp:cNvSpPr/>
      </dsp:nvSpPr>
      <dsp:spPr>
        <a:xfrm>
          <a:off x="4559774" y="71059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D29D4-51B2-4A58-8652-DD362FC3AA5A}">
      <dsp:nvSpPr>
        <dsp:cNvPr id="0" name=""/>
        <dsp:cNvSpPr/>
      </dsp:nvSpPr>
      <dsp:spPr>
        <a:xfrm>
          <a:off x="4983899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D9FFE-A7BE-4154-9E7C-08EAE5C80F2C}">
      <dsp:nvSpPr>
        <dsp:cNvPr id="0" name=""/>
        <dsp:cNvSpPr/>
      </dsp:nvSpPr>
      <dsp:spPr>
        <a:xfrm>
          <a:off x="3923587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Develop a MaxMSP patch to preprocess MIDI data, extracting relevant features (pitch, duration, velocity)</a:t>
          </a:r>
          <a:endParaRPr lang="en-US" sz="1200" kern="1200"/>
        </a:p>
      </dsp:txBody>
      <dsp:txXfrm>
        <a:off x="3923587" y="2681059"/>
        <a:ext cx="3262500" cy="720000"/>
      </dsp:txXfrm>
    </dsp:sp>
    <dsp:sp modelId="{57EE1185-2B23-4556-8D22-D4011A9AED4F}">
      <dsp:nvSpPr>
        <dsp:cNvPr id="0" name=""/>
        <dsp:cNvSpPr/>
      </dsp:nvSpPr>
      <dsp:spPr>
        <a:xfrm>
          <a:off x="8393212" y="71059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0813-9FA2-4C2A-8D70-70A5FA2887D9}">
      <dsp:nvSpPr>
        <dsp:cNvPr id="0" name=""/>
        <dsp:cNvSpPr/>
      </dsp:nvSpPr>
      <dsp:spPr>
        <a:xfrm>
          <a:off x="8817337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AAD0D-4326-463E-A611-A6014220CF99}">
      <dsp:nvSpPr>
        <dsp:cNvPr id="0" name=""/>
        <dsp:cNvSpPr/>
      </dsp:nvSpPr>
      <dsp:spPr>
        <a:xfrm>
          <a:off x="7757024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Create a data format compatible with the ml.markov object</a:t>
          </a:r>
          <a:endParaRPr lang="en-US" sz="1200" kern="1200"/>
        </a:p>
      </dsp:txBody>
      <dsp:txXfrm>
        <a:off x="7757024" y="268105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A9362-0A8F-4EDA-8EAB-DAAE6130C57C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55A2F-DEFA-4B46-AD6B-1CBF6AFD0B84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64EC-7C9B-41FF-8557-8757E59A9FAB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Implement a Markov model using the ml.markov object.</a:t>
          </a:r>
          <a:endParaRPr lang="en-US" sz="2300" kern="1200"/>
        </a:p>
      </dsp:txBody>
      <dsp:txXfrm>
        <a:off x="1906274" y="705"/>
        <a:ext cx="4762517" cy="1650454"/>
      </dsp:txXfrm>
    </dsp:sp>
    <dsp:sp modelId="{2EB9FF5E-4DDA-403A-825A-99C4DAD4BCDB}">
      <dsp:nvSpPr>
        <dsp:cNvPr id="0" name=""/>
        <dsp:cNvSpPr/>
      </dsp:nvSpPr>
      <dsp:spPr>
        <a:xfrm>
          <a:off x="0" y="2063772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090D5-4B51-4164-B129-53D00F91986D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86FE9-1DE0-4FE3-A1AC-E541E6017641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Experiment with different order Markov chains to balance pattern recognition and variability.</a:t>
          </a:r>
          <a:endParaRPr lang="en-US" sz="2300" kern="1200"/>
        </a:p>
      </dsp:txBody>
      <dsp:txXfrm>
        <a:off x="1906274" y="2063772"/>
        <a:ext cx="4762517" cy="1650454"/>
      </dsp:txXfrm>
    </dsp:sp>
    <dsp:sp modelId="{60FB14C1-A037-4E90-BB38-EF1FE3A4F7B4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64607-0D4F-4E42-9BA9-5D39F040B2EE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675FD-9E88-4110-B3F7-AB1E4532E2F5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Train the model on the preprocessed MIDI dataset.</a:t>
          </a:r>
          <a:endParaRPr lang="en-US" sz="2300" kern="1200"/>
        </a:p>
      </dsp:txBody>
      <dsp:txXfrm>
        <a:off x="1906274" y="4126840"/>
        <a:ext cx="4762517" cy="1650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83A5-E8CB-4191-8648-3BB93EA209CD}">
      <dsp:nvSpPr>
        <dsp:cNvPr id="0" name=""/>
        <dsp:cNvSpPr/>
      </dsp:nvSpPr>
      <dsp:spPr>
        <a:xfrm>
          <a:off x="0" y="493"/>
          <a:ext cx="10213200" cy="1154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34AFF-9A8A-46FD-99FA-D6263E7D7D36}">
      <dsp:nvSpPr>
        <dsp:cNvPr id="0" name=""/>
        <dsp:cNvSpPr/>
      </dsp:nvSpPr>
      <dsp:spPr>
        <a:xfrm>
          <a:off x="349102" y="260156"/>
          <a:ext cx="634732" cy="634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68B00-985B-4073-BF2C-2ED2D9A23F68}">
      <dsp:nvSpPr>
        <dsp:cNvPr id="0" name=""/>
        <dsp:cNvSpPr/>
      </dsp:nvSpPr>
      <dsp:spPr>
        <a:xfrm>
          <a:off x="1332937" y="493"/>
          <a:ext cx="8880262" cy="115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8" tIns="122138" rIns="122138" bIns="1221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Design a user interface for controlling model parameters and melody generation</a:t>
          </a:r>
          <a:endParaRPr lang="en-US" sz="2500" kern="1200"/>
        </a:p>
      </dsp:txBody>
      <dsp:txXfrm>
        <a:off x="1332937" y="493"/>
        <a:ext cx="8880262" cy="1154058"/>
      </dsp:txXfrm>
    </dsp:sp>
    <dsp:sp modelId="{6FEFBBF3-5D42-400F-A17C-65A9EF61CD33}">
      <dsp:nvSpPr>
        <dsp:cNvPr id="0" name=""/>
        <dsp:cNvSpPr/>
      </dsp:nvSpPr>
      <dsp:spPr>
        <a:xfrm>
          <a:off x="0" y="1443066"/>
          <a:ext cx="10213200" cy="1154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32321-16CE-41B4-8142-E42F66C3373F}">
      <dsp:nvSpPr>
        <dsp:cNvPr id="0" name=""/>
        <dsp:cNvSpPr/>
      </dsp:nvSpPr>
      <dsp:spPr>
        <a:xfrm>
          <a:off x="349102" y="1702729"/>
          <a:ext cx="634732" cy="634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8B1CD-3B6A-4F81-81FC-2106D1587A0D}">
      <dsp:nvSpPr>
        <dsp:cNvPr id="0" name=""/>
        <dsp:cNvSpPr/>
      </dsp:nvSpPr>
      <dsp:spPr>
        <a:xfrm>
          <a:off x="1332937" y="1443066"/>
          <a:ext cx="8880262" cy="115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8" tIns="122138" rIns="122138" bIns="1221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Implement real-time MIDI input/output for immediate playback</a:t>
          </a:r>
          <a:endParaRPr lang="en-US" sz="2500" kern="1200"/>
        </a:p>
      </dsp:txBody>
      <dsp:txXfrm>
        <a:off x="1332937" y="1443066"/>
        <a:ext cx="8880262" cy="1154058"/>
      </dsp:txXfrm>
    </dsp:sp>
    <dsp:sp modelId="{846312C3-2C6A-4510-9020-AF4DFD1D0938}">
      <dsp:nvSpPr>
        <dsp:cNvPr id="0" name=""/>
        <dsp:cNvSpPr/>
      </dsp:nvSpPr>
      <dsp:spPr>
        <a:xfrm>
          <a:off x="0" y="2885639"/>
          <a:ext cx="10213200" cy="11540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AB48-4E93-46B4-B2CA-C3FE96ACEFFF}">
      <dsp:nvSpPr>
        <dsp:cNvPr id="0" name=""/>
        <dsp:cNvSpPr/>
      </dsp:nvSpPr>
      <dsp:spPr>
        <a:xfrm>
          <a:off x="349102" y="3145302"/>
          <a:ext cx="634732" cy="634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19316-F5D4-492F-9D54-5B25F87063A7}">
      <dsp:nvSpPr>
        <dsp:cNvPr id="0" name=""/>
        <dsp:cNvSpPr/>
      </dsp:nvSpPr>
      <dsp:spPr>
        <a:xfrm>
          <a:off x="1332937" y="2885639"/>
          <a:ext cx="8880262" cy="115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8" tIns="122138" rIns="122138" bIns="1221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Develop a system for adapting generated melodies based on user input (e.g., chord progressions, tempo changes)</a:t>
          </a:r>
          <a:endParaRPr lang="en-US" sz="2500" kern="1200"/>
        </a:p>
      </dsp:txBody>
      <dsp:txXfrm>
        <a:off x="1332937" y="2885639"/>
        <a:ext cx="8880262" cy="1154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03E70-B2D4-CF42-9D52-D411C4E0557C}">
      <dsp:nvSpPr>
        <dsp:cNvPr id="0" name=""/>
        <dsp:cNvSpPr/>
      </dsp:nvSpPr>
      <dsp:spPr>
        <a:xfrm>
          <a:off x="0" y="459238"/>
          <a:ext cx="4996207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MaxMSP</a:t>
          </a:r>
          <a:r>
            <a:rPr lang="en-US" sz="2900" b="0" i="0" kern="1200" dirty="0"/>
            <a:t> software (version 7 or later)</a:t>
          </a:r>
          <a:endParaRPr lang="en-US" sz="2900" kern="1200" dirty="0"/>
        </a:p>
      </dsp:txBody>
      <dsp:txXfrm>
        <a:off x="56315" y="515553"/>
        <a:ext cx="4883577" cy="1040990"/>
      </dsp:txXfrm>
    </dsp:sp>
    <dsp:sp modelId="{B63D4A96-A635-4D48-AFE1-3AA1237B5A6A}">
      <dsp:nvSpPr>
        <dsp:cNvPr id="0" name=""/>
        <dsp:cNvSpPr/>
      </dsp:nvSpPr>
      <dsp:spPr>
        <a:xfrm>
          <a:off x="0" y="1696378"/>
          <a:ext cx="4996207" cy="1153620"/>
        </a:xfrm>
        <a:prstGeom prst="roundRect">
          <a:avLst/>
        </a:prstGeom>
        <a:solidFill>
          <a:schemeClr val="accent2">
            <a:hueOff val="-499041"/>
            <a:satOff val="-2496"/>
            <a:lumOff val="8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ml.markov package for MaxMSP</a:t>
          </a:r>
          <a:endParaRPr lang="en-US" sz="2900" kern="1200"/>
        </a:p>
      </dsp:txBody>
      <dsp:txXfrm>
        <a:off x="56315" y="1752693"/>
        <a:ext cx="4883577" cy="1040990"/>
      </dsp:txXfrm>
    </dsp:sp>
    <dsp:sp modelId="{C3B743AF-D09D-7545-9771-A3779C56EF78}">
      <dsp:nvSpPr>
        <dsp:cNvPr id="0" name=""/>
        <dsp:cNvSpPr/>
      </dsp:nvSpPr>
      <dsp:spPr>
        <a:xfrm>
          <a:off x="0" y="2933517"/>
          <a:ext cx="4996207" cy="1153620"/>
        </a:xfrm>
        <a:prstGeom prst="roundRect">
          <a:avLst/>
        </a:prstGeom>
        <a:solidFill>
          <a:schemeClr val="accent2">
            <a:hueOff val="-998082"/>
            <a:satOff val="-4992"/>
            <a:lumOff val="17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MIDI keyboard or controller for real-time input</a:t>
          </a:r>
          <a:endParaRPr lang="en-US" sz="2900" kern="1200" dirty="0"/>
        </a:p>
      </dsp:txBody>
      <dsp:txXfrm>
        <a:off x="56315" y="2989832"/>
        <a:ext cx="4883577" cy="1040990"/>
      </dsp:txXfrm>
    </dsp:sp>
    <dsp:sp modelId="{5C5DCBF5-E3D6-5E42-A488-D677DCB03106}">
      <dsp:nvSpPr>
        <dsp:cNvPr id="0" name=""/>
        <dsp:cNvSpPr/>
      </dsp:nvSpPr>
      <dsp:spPr>
        <a:xfrm>
          <a:off x="0" y="4170657"/>
          <a:ext cx="4996207" cy="1153620"/>
        </a:xfrm>
        <a:prstGeom prst="roundRect">
          <a:avLst/>
        </a:prstGeom>
        <a:solidFill>
          <a:schemeClr val="accent2">
            <a:hueOff val="-1497123"/>
            <a:satOff val="-7488"/>
            <a:lumOff val="25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Access to MIDI melody datasets for training</a:t>
          </a:r>
          <a:endParaRPr lang="en-US" sz="2900" kern="1200"/>
        </a:p>
      </dsp:txBody>
      <dsp:txXfrm>
        <a:off x="56315" y="4226972"/>
        <a:ext cx="4883577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25C2-B464-A1C0-8F5F-3C56A1C9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Mid-term 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75DD5-402B-0F06-6C26-D5D4F38AF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Presented by Noel 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E740E-EA08-5D1A-D9F0-5F210711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786" b="1105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60F3CD9E-D813-9210-E9DE-6FDCD495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7" b="86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289D8-78A5-18A3-57E0-D5FBDE10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END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DCD00-B970-72F4-7DCF-E673266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0" i="0" u="none" strike="noStrike">
                <a:effectLst/>
                <a:latin typeface="-webkit-standard"/>
              </a:rPr>
              <a:t>1. Introduction</a:t>
            </a:r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873ED81-4F4E-EAC8-6F9E-6E320670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97" r="265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C9A2-70A0-F70A-3AA5-F8B263A3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This project aims to develop an adaptive melody generator using machine learning techniques, specifically Markov models, implemented in </a:t>
            </a:r>
            <a:r>
              <a:rPr lang="en-US" sz="1900" dirty="0" err="1"/>
              <a:t>MaxMSP</a:t>
            </a:r>
            <a:r>
              <a:rPr lang="en-US" sz="1900" dirty="0"/>
              <a:t> using the </a:t>
            </a:r>
            <a:r>
              <a:rPr lang="en-US" sz="1900" dirty="0" err="1"/>
              <a:t>ml.markov</a:t>
            </a:r>
            <a:r>
              <a:rPr lang="en-US" sz="1900" dirty="0"/>
              <a:t> package. The system will learn from existing melodies and generate new, stylistically similar musical phrases that adapt to real-time user input, creating an interactive and dynamic composing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9062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1A1EA-D26B-D392-D452-0231E93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>
                <a:latin typeface="-webkit-standard"/>
              </a:rPr>
              <a:t>2.</a:t>
            </a:r>
            <a:r>
              <a:rPr lang="en-US" b="0" i="0" u="none" strike="noStrike">
                <a:effectLst/>
                <a:latin typeface="-webkit-standard"/>
              </a:rPr>
              <a:t>Background and Rationale</a:t>
            </a:r>
            <a:endParaRPr lang="en-US"/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7FCDD053-48D6-BF1C-6372-C449EE98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61" r="3306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D2A6-2382-AD5A-DF29-4E14EF81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dirty="0"/>
              <a:t>Markov models have been widely used in algorithmic composition due to their ability to capture and reproduce statistical patterns in sequential data. The </a:t>
            </a:r>
            <a:r>
              <a:rPr lang="en-US" sz="1300" dirty="0" err="1"/>
              <a:t>ml.markov</a:t>
            </a:r>
            <a:r>
              <a:rPr lang="en-US" sz="1300" dirty="0"/>
              <a:t> package extends </a:t>
            </a:r>
            <a:r>
              <a:rPr lang="en-US" sz="1300" dirty="0" err="1"/>
              <a:t>MaxMSP's</a:t>
            </a:r>
            <a:r>
              <a:rPr lang="en-US" sz="1300" dirty="0"/>
              <a:t> capabilities by implementing Markov chain functionality, allowing for the creation of sophisticated generative music systems.</a:t>
            </a:r>
          </a:p>
          <a:p>
            <a:pPr>
              <a:lnSpc>
                <a:spcPct val="140000"/>
              </a:lnSpc>
            </a:pPr>
            <a:r>
              <a:rPr lang="en-US" sz="1300" dirty="0"/>
              <a:t>This project bridges the gap between machine learning techniques and interactive music creation, offering a tool for composers and performers to explore new melodic ideas based on learned patterns.</a:t>
            </a:r>
          </a:p>
          <a:p>
            <a:pPr>
              <a:lnSpc>
                <a:spcPct val="14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5972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52C66-F846-17D7-2EF7-153742CF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0" i="0" u="none" strike="noStrike">
                <a:effectLst/>
              </a:rPr>
              <a:t>4. Methodology</a:t>
            </a:r>
            <a:endParaRPr lang="en-US" sz="4800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235C703B-7D1A-69B1-FA21-28B0FC1A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6" r="34275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3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E5827-C20A-7429-5017-C549189B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b="1" i="0" u="none" strike="noStrike">
                <a:effectLst/>
              </a:rPr>
              <a:t>4.1 Data Collection and Preparation</a:t>
            </a:r>
            <a:br>
              <a:rPr lang="en-US" b="1" i="0" u="none" strike="noStrike">
                <a:effectLst/>
              </a:rPr>
            </a:b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2C23A-8088-7C46-91FB-84AD02CA1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7089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3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F77F-2B3F-D614-B5DC-3BAAEAF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b="1" i="0" u="none" strike="noStrike">
                <a:effectLst/>
              </a:rPr>
              <a:t>4.2 Model Development</a:t>
            </a:r>
            <a:br>
              <a:rPr lang="en-US" b="1" i="0" u="none" strike="noStrike">
                <a:effectLst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BA5741-1733-F2B3-AB46-4F084EF0E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022778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0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6397-F814-0949-75D5-B6D50EF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4.3 Integration with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MaxMSP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7CBF8-EDE5-B2FD-DE4A-6FEB37BEA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2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DBEB-ED2B-BD5F-8F49-93EA4C1D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i="0" u="none" strike="noStrike">
                <a:effectLst/>
              </a:rPr>
              <a:t>4.4 Testing and Evaluation</a:t>
            </a:r>
            <a:br>
              <a:rPr lang="en-US" sz="4800" b="1" i="0" u="none" strike="noStrike">
                <a:effectLst/>
              </a:rPr>
            </a:br>
            <a:endParaRPr lang="en-US" sz="4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D822D-7562-43BC-A300-9D43D8263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>
            <a:off x="9286248" y="3861832"/>
            <a:ext cx="1785984" cy="2211229"/>
            <a:chOff x="3125006" y="3171595"/>
            <a:chExt cx="1785984" cy="221122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C91660-E81E-4AAD-B70B-605E5E422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94AEDB-F6EE-45F1-9F46-64DBFF493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B1E50E8-4E3B-4B94-8730-E3D19EDA49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26410BD7-35AF-4199-9AC4-98CEC7E5A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E5036267-609C-410F-9B65-FDD5A224B1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4022BE-FC1A-442A-AECD-D1D3476BC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DF8A574-060D-4A44-AA43-D2E14254B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0E512AF-C8D4-473B-A1AC-F44B9478C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07CBF-ECCA-D360-5264-C67433E1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6000" dirty="0"/>
              <a:t>By my ears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FACBB-1B54-5804-2A12-CD472EE0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4.5.</a:t>
            </a:r>
            <a:r>
              <a:rPr lang="en-US" sz="4800" b="1" i="0" u="none" strike="noStrike">
                <a:effectLst/>
              </a:rPr>
              <a:t> Resources Needed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BFC9D-8B40-B32C-CB89-DA04C13E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16397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0934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335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Arial</vt:lpstr>
      <vt:lpstr>Avenir Next LT Pro</vt:lpstr>
      <vt:lpstr>Goudy Old Style</vt:lpstr>
      <vt:lpstr>Wingdings</vt:lpstr>
      <vt:lpstr>FrostyVTI</vt:lpstr>
      <vt:lpstr>Mid-term Project Overview</vt:lpstr>
      <vt:lpstr>1. Introduction</vt:lpstr>
      <vt:lpstr>2.Background and Rationale</vt:lpstr>
      <vt:lpstr>4. Methodology</vt:lpstr>
      <vt:lpstr>4.1 Data Collection and Preparation </vt:lpstr>
      <vt:lpstr>4.2 Model Development </vt:lpstr>
      <vt:lpstr>4.3 Integration with MaxMSP </vt:lpstr>
      <vt:lpstr>4.4 Testing and Evaluation </vt:lpstr>
      <vt:lpstr>4.5. Resources Needed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 Overview</dc:title>
  <dc:creator>Noel Li</dc:creator>
  <cp:lastModifiedBy>Noel Li</cp:lastModifiedBy>
  <cp:revision>1</cp:revision>
  <dcterms:created xsi:type="dcterms:W3CDTF">2024-10-08T23:52:39Z</dcterms:created>
  <dcterms:modified xsi:type="dcterms:W3CDTF">2024-10-09T00:27:56Z</dcterms:modified>
</cp:coreProperties>
</file>