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3"/>
    <p:restoredTop sz="94719"/>
  </p:normalViewPr>
  <p:slideViewPr>
    <p:cSldViewPr snapToGrid="0">
      <p:cViewPr varScale="1">
        <p:scale>
          <a:sx n="152" d="100"/>
          <a:sy n="152" d="100"/>
        </p:scale>
        <p:origin x="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7BB469-E90D-4DB3-A4C6-1A902F12219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62A7753-023F-4B80-9BD5-97A76FFE001F}">
      <dgm:prSet/>
      <dgm:spPr/>
      <dgm:t>
        <a:bodyPr/>
        <a:lstStyle/>
        <a:p>
          <a:pPr>
            <a:defRPr cap="all"/>
          </a:pPr>
          <a:r>
            <a:rPr lang="en-US" dirty="0"/>
            <a:t>AI collaboration: </a:t>
          </a:r>
          <a:r>
            <a:rPr lang="en-US" dirty="0" err="1"/>
            <a:t>ChatGPT</a:t>
          </a:r>
          <a:r>
            <a:rPr lang="en-US" dirty="0"/>
            <a:t> and Llama 3</a:t>
          </a:r>
        </a:p>
      </dgm:t>
    </dgm:pt>
    <dgm:pt modelId="{F2B06A56-3F61-464A-92A1-B174B98D9F86}" type="parTrans" cxnId="{CFAE298B-AD7F-4950-BC75-829FCE1E3A02}">
      <dgm:prSet/>
      <dgm:spPr/>
      <dgm:t>
        <a:bodyPr/>
        <a:lstStyle/>
        <a:p>
          <a:endParaRPr lang="en-US"/>
        </a:p>
      </dgm:t>
    </dgm:pt>
    <dgm:pt modelId="{C39B4446-B43F-463C-B9A2-A57D30132A78}" type="sibTrans" cxnId="{CFAE298B-AD7F-4950-BC75-829FCE1E3A02}">
      <dgm:prSet/>
      <dgm:spPr/>
      <dgm:t>
        <a:bodyPr/>
        <a:lstStyle/>
        <a:p>
          <a:endParaRPr lang="en-US"/>
        </a:p>
      </dgm:t>
    </dgm:pt>
    <dgm:pt modelId="{D8A9AB19-D0A5-4425-BFC2-6E3B1CB275C0}">
      <dgm:prSet/>
      <dgm:spPr/>
      <dgm:t>
        <a:bodyPr/>
        <a:lstStyle/>
        <a:p>
          <a:pPr>
            <a:defRPr cap="all"/>
          </a:pPr>
          <a:r>
            <a:rPr lang="en-US" dirty="0"/>
            <a:t>Human-AI iterative refinement process</a:t>
          </a:r>
        </a:p>
      </dgm:t>
    </dgm:pt>
    <dgm:pt modelId="{513E87D2-B84F-4843-8B89-6804C0286CC5}" type="parTrans" cxnId="{C2EF754B-8A05-44F8-B99E-B889C1F89AD5}">
      <dgm:prSet/>
      <dgm:spPr/>
      <dgm:t>
        <a:bodyPr/>
        <a:lstStyle/>
        <a:p>
          <a:endParaRPr lang="en-US"/>
        </a:p>
      </dgm:t>
    </dgm:pt>
    <dgm:pt modelId="{D1579F7B-9500-44C9-A4DF-2A9B730C13C4}" type="sibTrans" cxnId="{C2EF754B-8A05-44F8-B99E-B889C1F89AD5}">
      <dgm:prSet/>
      <dgm:spPr/>
      <dgm:t>
        <a:bodyPr/>
        <a:lstStyle/>
        <a:p>
          <a:endParaRPr lang="en-US"/>
        </a:p>
      </dgm:t>
    </dgm:pt>
    <dgm:pt modelId="{69E80FF5-B63B-458D-8153-AAA992F454F1}" type="pres">
      <dgm:prSet presAssocID="{B47BB469-E90D-4DB3-A4C6-1A902F12219E}" presName="root" presStyleCnt="0">
        <dgm:presLayoutVars>
          <dgm:dir/>
          <dgm:resizeHandles val="exact"/>
        </dgm:presLayoutVars>
      </dgm:prSet>
      <dgm:spPr/>
    </dgm:pt>
    <dgm:pt modelId="{0D4FAA61-E050-4F18-BD6B-5D6328DDD63E}" type="pres">
      <dgm:prSet presAssocID="{F62A7753-023F-4B80-9BD5-97A76FFE001F}" presName="compNode" presStyleCnt="0"/>
      <dgm:spPr/>
    </dgm:pt>
    <dgm:pt modelId="{8CD417CD-8B35-496B-AC46-80FCCF9F3663}" type="pres">
      <dgm:prSet presAssocID="{F62A7753-023F-4B80-9BD5-97A76FFE001F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9A24AB9-B355-468B-8E90-1AEA98461C3C}" type="pres">
      <dgm:prSet presAssocID="{F62A7753-023F-4B80-9BD5-97A76FFE001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AD311444-45A0-458E-9E87-B93D3A01F126}" type="pres">
      <dgm:prSet presAssocID="{F62A7753-023F-4B80-9BD5-97A76FFE001F}" presName="spaceRect" presStyleCnt="0"/>
      <dgm:spPr/>
    </dgm:pt>
    <dgm:pt modelId="{202292BC-23C5-409A-BEE1-E9371177E578}" type="pres">
      <dgm:prSet presAssocID="{F62A7753-023F-4B80-9BD5-97A76FFE001F}" presName="textRect" presStyleLbl="revTx" presStyleIdx="0" presStyleCnt="2">
        <dgm:presLayoutVars>
          <dgm:chMax val="1"/>
          <dgm:chPref val="1"/>
        </dgm:presLayoutVars>
      </dgm:prSet>
      <dgm:spPr/>
    </dgm:pt>
    <dgm:pt modelId="{A4E7BDA9-D31C-40BE-A0E0-F42A872C0526}" type="pres">
      <dgm:prSet presAssocID="{C39B4446-B43F-463C-B9A2-A57D30132A78}" presName="sibTrans" presStyleCnt="0"/>
      <dgm:spPr/>
    </dgm:pt>
    <dgm:pt modelId="{E780ED0E-6088-414B-B786-D5D4AAE81EB5}" type="pres">
      <dgm:prSet presAssocID="{D8A9AB19-D0A5-4425-BFC2-6E3B1CB275C0}" presName="compNode" presStyleCnt="0"/>
      <dgm:spPr/>
    </dgm:pt>
    <dgm:pt modelId="{DECC8130-5843-4177-AD33-E0607D1EAE1B}" type="pres">
      <dgm:prSet presAssocID="{D8A9AB19-D0A5-4425-BFC2-6E3B1CB275C0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667BADC-8B8E-4E3C-B6BB-1347350D4691}" type="pres">
      <dgm:prSet presAssocID="{D8A9AB19-D0A5-4425-BFC2-6E3B1CB275C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A6734B4-D132-4CC2-9D17-149E85647E11}" type="pres">
      <dgm:prSet presAssocID="{D8A9AB19-D0A5-4425-BFC2-6E3B1CB275C0}" presName="spaceRect" presStyleCnt="0"/>
      <dgm:spPr/>
    </dgm:pt>
    <dgm:pt modelId="{2F0442FF-4FC9-43EA-8AFF-65F6EE113232}" type="pres">
      <dgm:prSet presAssocID="{D8A9AB19-D0A5-4425-BFC2-6E3B1CB275C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2B09244-29E4-4913-B2BE-14CF738ACD51}" type="presOf" srcId="{D8A9AB19-D0A5-4425-BFC2-6E3B1CB275C0}" destId="{2F0442FF-4FC9-43EA-8AFF-65F6EE113232}" srcOrd="0" destOrd="0" presId="urn:microsoft.com/office/officeart/2018/5/layout/IconLeafLabelList"/>
    <dgm:cxn modelId="{C2EF754B-8A05-44F8-B99E-B889C1F89AD5}" srcId="{B47BB469-E90D-4DB3-A4C6-1A902F12219E}" destId="{D8A9AB19-D0A5-4425-BFC2-6E3B1CB275C0}" srcOrd="1" destOrd="0" parTransId="{513E87D2-B84F-4843-8B89-6804C0286CC5}" sibTransId="{D1579F7B-9500-44C9-A4DF-2A9B730C13C4}"/>
    <dgm:cxn modelId="{CFAE298B-AD7F-4950-BC75-829FCE1E3A02}" srcId="{B47BB469-E90D-4DB3-A4C6-1A902F12219E}" destId="{F62A7753-023F-4B80-9BD5-97A76FFE001F}" srcOrd="0" destOrd="0" parTransId="{F2B06A56-3F61-464A-92A1-B174B98D9F86}" sibTransId="{C39B4446-B43F-463C-B9A2-A57D30132A78}"/>
    <dgm:cxn modelId="{83DB81E5-B7B8-4064-9703-74C365A45E18}" type="presOf" srcId="{F62A7753-023F-4B80-9BD5-97A76FFE001F}" destId="{202292BC-23C5-409A-BEE1-E9371177E578}" srcOrd="0" destOrd="0" presId="urn:microsoft.com/office/officeart/2018/5/layout/IconLeafLabelList"/>
    <dgm:cxn modelId="{5E5FEBF5-4CCE-4A52-A034-0138693948FE}" type="presOf" srcId="{B47BB469-E90D-4DB3-A4C6-1A902F12219E}" destId="{69E80FF5-B63B-458D-8153-AAA992F454F1}" srcOrd="0" destOrd="0" presId="urn:microsoft.com/office/officeart/2018/5/layout/IconLeafLabelList"/>
    <dgm:cxn modelId="{C996AC48-F405-419E-9A8A-FD8FF5F6392B}" type="presParOf" srcId="{69E80FF5-B63B-458D-8153-AAA992F454F1}" destId="{0D4FAA61-E050-4F18-BD6B-5D6328DDD63E}" srcOrd="0" destOrd="0" presId="urn:microsoft.com/office/officeart/2018/5/layout/IconLeafLabelList"/>
    <dgm:cxn modelId="{71502CE0-3292-4CD7-AB93-4758F394BDAC}" type="presParOf" srcId="{0D4FAA61-E050-4F18-BD6B-5D6328DDD63E}" destId="{8CD417CD-8B35-496B-AC46-80FCCF9F3663}" srcOrd="0" destOrd="0" presId="urn:microsoft.com/office/officeart/2018/5/layout/IconLeafLabelList"/>
    <dgm:cxn modelId="{9FEA15F0-BDA9-4784-9D64-BFD37BFECE90}" type="presParOf" srcId="{0D4FAA61-E050-4F18-BD6B-5D6328DDD63E}" destId="{89A24AB9-B355-468B-8E90-1AEA98461C3C}" srcOrd="1" destOrd="0" presId="urn:microsoft.com/office/officeart/2018/5/layout/IconLeafLabelList"/>
    <dgm:cxn modelId="{A6A3CE11-5412-4C42-BD76-454124CBBE8D}" type="presParOf" srcId="{0D4FAA61-E050-4F18-BD6B-5D6328DDD63E}" destId="{AD311444-45A0-458E-9E87-B93D3A01F126}" srcOrd="2" destOrd="0" presId="urn:microsoft.com/office/officeart/2018/5/layout/IconLeafLabelList"/>
    <dgm:cxn modelId="{DFB01924-F2C3-4260-B2AD-05C394459912}" type="presParOf" srcId="{0D4FAA61-E050-4F18-BD6B-5D6328DDD63E}" destId="{202292BC-23C5-409A-BEE1-E9371177E578}" srcOrd="3" destOrd="0" presId="urn:microsoft.com/office/officeart/2018/5/layout/IconLeafLabelList"/>
    <dgm:cxn modelId="{4B69DCB7-CD0C-43E1-B7FE-10B68BC1D460}" type="presParOf" srcId="{69E80FF5-B63B-458D-8153-AAA992F454F1}" destId="{A4E7BDA9-D31C-40BE-A0E0-F42A872C0526}" srcOrd="1" destOrd="0" presId="urn:microsoft.com/office/officeart/2018/5/layout/IconLeafLabelList"/>
    <dgm:cxn modelId="{B567ADAD-B177-473F-A87E-E515900498AD}" type="presParOf" srcId="{69E80FF5-B63B-458D-8153-AAA992F454F1}" destId="{E780ED0E-6088-414B-B786-D5D4AAE81EB5}" srcOrd="2" destOrd="0" presId="urn:microsoft.com/office/officeart/2018/5/layout/IconLeafLabelList"/>
    <dgm:cxn modelId="{830B70F5-D217-4661-816B-DAFDC613F223}" type="presParOf" srcId="{E780ED0E-6088-414B-B786-D5D4AAE81EB5}" destId="{DECC8130-5843-4177-AD33-E0607D1EAE1B}" srcOrd="0" destOrd="0" presId="urn:microsoft.com/office/officeart/2018/5/layout/IconLeafLabelList"/>
    <dgm:cxn modelId="{36BE8338-36AB-4B67-858F-9E391B4182F0}" type="presParOf" srcId="{E780ED0E-6088-414B-B786-D5D4AAE81EB5}" destId="{0667BADC-8B8E-4E3C-B6BB-1347350D4691}" srcOrd="1" destOrd="0" presId="urn:microsoft.com/office/officeart/2018/5/layout/IconLeafLabelList"/>
    <dgm:cxn modelId="{AB0A8D8D-6E26-42B5-8A2F-E7CBEA0E19F4}" type="presParOf" srcId="{E780ED0E-6088-414B-B786-D5D4AAE81EB5}" destId="{2A6734B4-D132-4CC2-9D17-149E85647E11}" srcOrd="2" destOrd="0" presId="urn:microsoft.com/office/officeart/2018/5/layout/IconLeafLabelList"/>
    <dgm:cxn modelId="{4DE4E622-99B2-4870-80C5-3527BD2B9952}" type="presParOf" srcId="{E780ED0E-6088-414B-B786-D5D4AAE81EB5}" destId="{2F0442FF-4FC9-43EA-8AFF-65F6EE11323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252D9A-31E5-4FBC-9534-22E0977455E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04D34F5-CB3A-4825-9071-2E596E37764D}">
      <dgm:prSet/>
      <dgm:spPr/>
      <dgm:t>
        <a:bodyPr/>
        <a:lstStyle/>
        <a:p>
          <a:r>
            <a:rPr lang="en-US" b="1"/>
            <a:t>1.Attention Mechanism</a:t>
          </a:r>
          <a:r>
            <a:rPr lang="en-US"/>
            <a:t>:The core innovation of Transformers.</a:t>
          </a:r>
        </a:p>
      </dgm:t>
    </dgm:pt>
    <dgm:pt modelId="{4C679714-A5A4-43F0-8ECB-F637EBF6B741}" type="parTrans" cxnId="{F9CB8A10-B8F5-4254-854C-C5B5A68C95FE}">
      <dgm:prSet/>
      <dgm:spPr/>
      <dgm:t>
        <a:bodyPr/>
        <a:lstStyle/>
        <a:p>
          <a:endParaRPr lang="en-US"/>
        </a:p>
      </dgm:t>
    </dgm:pt>
    <dgm:pt modelId="{26184BA4-1A40-4484-90C1-C9F5CE8D900C}" type="sibTrans" cxnId="{F9CB8A10-B8F5-4254-854C-C5B5A68C95FE}">
      <dgm:prSet/>
      <dgm:spPr/>
      <dgm:t>
        <a:bodyPr/>
        <a:lstStyle/>
        <a:p>
          <a:endParaRPr lang="en-US"/>
        </a:p>
      </dgm:t>
    </dgm:pt>
    <dgm:pt modelId="{59090F36-0C38-4476-AA45-3F039A069D09}">
      <dgm:prSet/>
      <dgm:spPr/>
      <dgm:t>
        <a:bodyPr/>
        <a:lstStyle/>
        <a:p>
          <a:r>
            <a:rPr lang="en-US" dirty="0"/>
            <a:t>Allows the model to "focus" on the most relevant parts when processing an input sequence.</a:t>
          </a:r>
        </a:p>
      </dgm:t>
    </dgm:pt>
    <dgm:pt modelId="{34E2CADB-84F3-425A-9DCE-476084D0E6B7}" type="parTrans" cxnId="{518B990B-CCE1-43C9-8B7E-62D8CC01BF9C}">
      <dgm:prSet/>
      <dgm:spPr/>
      <dgm:t>
        <a:bodyPr/>
        <a:lstStyle/>
        <a:p>
          <a:endParaRPr lang="en-US"/>
        </a:p>
      </dgm:t>
    </dgm:pt>
    <dgm:pt modelId="{8B9A0BAF-0E84-4B3B-89A3-F65DBCD4D452}" type="sibTrans" cxnId="{518B990B-CCE1-43C9-8B7E-62D8CC01BF9C}">
      <dgm:prSet/>
      <dgm:spPr/>
      <dgm:t>
        <a:bodyPr/>
        <a:lstStyle/>
        <a:p>
          <a:endParaRPr lang="en-US"/>
        </a:p>
      </dgm:t>
    </dgm:pt>
    <dgm:pt modelId="{1BD38D7C-2CC6-4028-B3DD-FCDA33921EBF}">
      <dgm:prSet/>
      <dgm:spPr/>
      <dgm:t>
        <a:bodyPr/>
        <a:lstStyle/>
        <a:p>
          <a:r>
            <a:rPr lang="en-US" dirty="0"/>
            <a:t>Analogy: When reading a long article, we pay special attention to key words and important paragraphs.</a:t>
          </a:r>
        </a:p>
      </dgm:t>
    </dgm:pt>
    <dgm:pt modelId="{5D7C0C65-164F-4BE1-A020-49E767F8A9A6}" type="parTrans" cxnId="{9973113A-3CE1-456E-B8E8-7A5D8AC4F016}">
      <dgm:prSet/>
      <dgm:spPr/>
      <dgm:t>
        <a:bodyPr/>
        <a:lstStyle/>
        <a:p>
          <a:endParaRPr lang="en-US"/>
        </a:p>
      </dgm:t>
    </dgm:pt>
    <dgm:pt modelId="{964E8E73-C509-4B78-8EC3-219467881119}" type="sibTrans" cxnId="{9973113A-3CE1-456E-B8E8-7A5D8AC4F016}">
      <dgm:prSet/>
      <dgm:spPr/>
      <dgm:t>
        <a:bodyPr/>
        <a:lstStyle/>
        <a:p>
          <a:endParaRPr lang="en-US"/>
        </a:p>
      </dgm:t>
    </dgm:pt>
    <dgm:pt modelId="{DF4C0A81-CD06-4C8E-9042-0B56FABCD675}">
      <dgm:prSet/>
      <dgm:spPr/>
      <dgm:t>
        <a:bodyPr/>
        <a:lstStyle/>
        <a:p>
          <a:r>
            <a:rPr lang="en-US" b="1"/>
            <a:t>2.Self-Attention</a:t>
          </a:r>
          <a:r>
            <a:rPr lang="en-US"/>
            <a:t>:</a:t>
          </a:r>
        </a:p>
      </dgm:t>
    </dgm:pt>
    <dgm:pt modelId="{3EDB8502-331E-46D9-BB5C-DA7A03BE3A90}" type="parTrans" cxnId="{9F1A1119-3072-4FCD-ABDC-7BBDBDEB4D73}">
      <dgm:prSet/>
      <dgm:spPr/>
      <dgm:t>
        <a:bodyPr/>
        <a:lstStyle/>
        <a:p>
          <a:endParaRPr lang="en-US"/>
        </a:p>
      </dgm:t>
    </dgm:pt>
    <dgm:pt modelId="{B8007F1C-547D-4927-8367-D715699A90D8}" type="sibTrans" cxnId="{9F1A1119-3072-4FCD-ABDC-7BBDBDEB4D73}">
      <dgm:prSet/>
      <dgm:spPr/>
      <dgm:t>
        <a:bodyPr/>
        <a:lstStyle/>
        <a:p>
          <a:endParaRPr lang="en-US"/>
        </a:p>
      </dgm:t>
    </dgm:pt>
    <dgm:pt modelId="{0269F0B6-1575-4EE9-9C1F-4E5D7BAEA419}">
      <dgm:prSet/>
      <dgm:spPr/>
      <dgm:t>
        <a:bodyPr/>
        <a:lstStyle/>
        <a:p>
          <a:r>
            <a:rPr lang="en-US" dirty="0"/>
            <a:t>Each element in the input sequence can interact with all other elements in the same sequence.</a:t>
          </a:r>
        </a:p>
      </dgm:t>
    </dgm:pt>
    <dgm:pt modelId="{A7E36D07-E2B0-4706-A87E-89E49784A794}" type="parTrans" cxnId="{8B09F665-DD4C-4DB9-B086-196F6508051E}">
      <dgm:prSet/>
      <dgm:spPr/>
      <dgm:t>
        <a:bodyPr/>
        <a:lstStyle/>
        <a:p>
          <a:endParaRPr lang="en-US"/>
        </a:p>
      </dgm:t>
    </dgm:pt>
    <dgm:pt modelId="{9B61DCEE-EB72-43E8-A1DE-7BBD6EA08CE6}" type="sibTrans" cxnId="{8B09F665-DD4C-4DB9-B086-196F6508051E}">
      <dgm:prSet/>
      <dgm:spPr/>
      <dgm:t>
        <a:bodyPr/>
        <a:lstStyle/>
        <a:p>
          <a:endParaRPr lang="en-US"/>
        </a:p>
      </dgm:t>
    </dgm:pt>
    <dgm:pt modelId="{F19C67B6-DB75-48AD-9348-141824BB3D67}">
      <dgm:prSet/>
      <dgm:spPr/>
      <dgm:t>
        <a:bodyPr/>
        <a:lstStyle/>
        <a:p>
          <a:r>
            <a:rPr lang="en-US"/>
            <a:t>Enables the model to capture complex relationships within the sequence.</a:t>
          </a:r>
        </a:p>
      </dgm:t>
    </dgm:pt>
    <dgm:pt modelId="{BF5AB403-8DBE-452E-BD78-8115E379FF48}" type="parTrans" cxnId="{0E2EF0A2-AC38-4CCB-9055-F8B9EAF19106}">
      <dgm:prSet/>
      <dgm:spPr/>
      <dgm:t>
        <a:bodyPr/>
        <a:lstStyle/>
        <a:p>
          <a:endParaRPr lang="en-US"/>
        </a:p>
      </dgm:t>
    </dgm:pt>
    <dgm:pt modelId="{035FB8F5-BAFD-4782-8C6E-B57E428B192B}" type="sibTrans" cxnId="{0E2EF0A2-AC38-4CCB-9055-F8B9EAF19106}">
      <dgm:prSet/>
      <dgm:spPr/>
      <dgm:t>
        <a:bodyPr/>
        <a:lstStyle/>
        <a:p>
          <a:endParaRPr lang="en-US"/>
        </a:p>
      </dgm:t>
    </dgm:pt>
    <dgm:pt modelId="{837F3E32-75C4-4EAE-BD95-F762ACF81A82}">
      <dgm:prSet/>
      <dgm:spPr/>
      <dgm:t>
        <a:bodyPr/>
        <a:lstStyle/>
        <a:p>
          <a:r>
            <a:rPr lang="en-US" b="1"/>
            <a:t>3.Multi-Head Attention</a:t>
          </a:r>
          <a:r>
            <a:rPr lang="en-US"/>
            <a:t>:</a:t>
          </a:r>
        </a:p>
      </dgm:t>
    </dgm:pt>
    <dgm:pt modelId="{0A5E0940-99E4-48BD-A406-6BCB521D2730}" type="parTrans" cxnId="{BA175BB9-D47D-459F-92C7-60B949D0ED1B}">
      <dgm:prSet/>
      <dgm:spPr/>
      <dgm:t>
        <a:bodyPr/>
        <a:lstStyle/>
        <a:p>
          <a:endParaRPr lang="en-US"/>
        </a:p>
      </dgm:t>
    </dgm:pt>
    <dgm:pt modelId="{6020C239-4931-4E03-BF45-46A90A6A40CE}" type="sibTrans" cxnId="{BA175BB9-D47D-459F-92C7-60B949D0ED1B}">
      <dgm:prSet/>
      <dgm:spPr/>
      <dgm:t>
        <a:bodyPr/>
        <a:lstStyle/>
        <a:p>
          <a:endParaRPr lang="en-US"/>
        </a:p>
      </dgm:t>
    </dgm:pt>
    <dgm:pt modelId="{53F9212D-2F25-46D2-98A0-C1AB639805A2}">
      <dgm:prSet/>
      <dgm:spPr/>
      <dgm:t>
        <a:bodyPr/>
        <a:lstStyle/>
        <a:p>
          <a:r>
            <a:rPr lang="en-US" dirty="0"/>
            <a:t>Performs multiple attention operations simultaneously.</a:t>
          </a:r>
        </a:p>
      </dgm:t>
    </dgm:pt>
    <dgm:pt modelId="{3C655CDB-F470-401E-9E45-037DA391FE06}" type="parTrans" cxnId="{EB613735-56F2-41BE-95E1-539E29FBD3BD}">
      <dgm:prSet/>
      <dgm:spPr/>
      <dgm:t>
        <a:bodyPr/>
        <a:lstStyle/>
        <a:p>
          <a:endParaRPr lang="en-US"/>
        </a:p>
      </dgm:t>
    </dgm:pt>
    <dgm:pt modelId="{C8C6D914-508B-4E49-BBE4-0A9D04175281}" type="sibTrans" cxnId="{EB613735-56F2-41BE-95E1-539E29FBD3BD}">
      <dgm:prSet/>
      <dgm:spPr/>
      <dgm:t>
        <a:bodyPr/>
        <a:lstStyle/>
        <a:p>
          <a:endParaRPr lang="en-US"/>
        </a:p>
      </dgm:t>
    </dgm:pt>
    <dgm:pt modelId="{A04FDFA1-9A67-48BF-9729-D2DE97BE64E9}">
      <dgm:prSet/>
      <dgm:spPr/>
      <dgm:t>
        <a:bodyPr/>
        <a:lstStyle/>
        <a:p>
          <a:r>
            <a:rPr lang="en-US"/>
            <a:t>Allows the model to understand the input from different perspectives.</a:t>
          </a:r>
        </a:p>
      </dgm:t>
    </dgm:pt>
    <dgm:pt modelId="{53CBE2F1-EB76-477E-84A6-D9997F3B1E78}" type="parTrans" cxnId="{4300FF08-2965-4753-8AAC-ACAD3C6B249A}">
      <dgm:prSet/>
      <dgm:spPr/>
      <dgm:t>
        <a:bodyPr/>
        <a:lstStyle/>
        <a:p>
          <a:endParaRPr lang="en-US"/>
        </a:p>
      </dgm:t>
    </dgm:pt>
    <dgm:pt modelId="{AA7C3E11-02D0-48F2-A333-081EA9215397}" type="sibTrans" cxnId="{4300FF08-2965-4753-8AAC-ACAD3C6B249A}">
      <dgm:prSet/>
      <dgm:spPr/>
      <dgm:t>
        <a:bodyPr/>
        <a:lstStyle/>
        <a:p>
          <a:endParaRPr lang="en-US"/>
        </a:p>
      </dgm:t>
    </dgm:pt>
    <dgm:pt modelId="{54612A81-A146-4AF4-AE57-C77C72CD59FF}">
      <dgm:prSet/>
      <dgm:spPr/>
      <dgm:t>
        <a:bodyPr/>
        <a:lstStyle/>
        <a:p>
          <a:r>
            <a:rPr lang="en-US" dirty="0"/>
            <a:t>Analogy: Observing an object from multiple angles.</a:t>
          </a:r>
        </a:p>
      </dgm:t>
    </dgm:pt>
    <dgm:pt modelId="{CC7F21B7-C489-453E-A779-D8B0723A5EBE}" type="parTrans" cxnId="{97577B82-1C42-44E7-8310-567E08818F15}">
      <dgm:prSet/>
      <dgm:spPr/>
      <dgm:t>
        <a:bodyPr/>
        <a:lstStyle/>
        <a:p>
          <a:endParaRPr lang="en-US"/>
        </a:p>
      </dgm:t>
    </dgm:pt>
    <dgm:pt modelId="{AC05AD2F-0738-437C-B183-19BE4BB3E42B}" type="sibTrans" cxnId="{97577B82-1C42-44E7-8310-567E08818F15}">
      <dgm:prSet/>
      <dgm:spPr/>
      <dgm:t>
        <a:bodyPr/>
        <a:lstStyle/>
        <a:p>
          <a:endParaRPr lang="en-US"/>
        </a:p>
      </dgm:t>
    </dgm:pt>
    <dgm:pt modelId="{AAC71519-E7B5-4907-9F72-C493E2F77D42}">
      <dgm:prSet/>
      <dgm:spPr/>
      <dgm:t>
        <a:bodyPr/>
        <a:lstStyle/>
        <a:p>
          <a:r>
            <a:rPr lang="en-US" b="1" dirty="0"/>
            <a:t>4.Positional </a:t>
          </a:r>
          <a:r>
            <a:rPr lang="en-US" b="1" dirty="0" err="1"/>
            <a:t>Encoding</a:t>
          </a:r>
          <a:r>
            <a:rPr lang="en-US" dirty="0" err="1"/>
            <a:t>:Since</a:t>
          </a:r>
          <a:r>
            <a:rPr lang="en-US" dirty="0"/>
            <a:t> Transformers don't inherently process sequences like RNNs, additional position information is needed.</a:t>
          </a:r>
        </a:p>
      </dgm:t>
    </dgm:pt>
    <dgm:pt modelId="{B9F18312-2CB6-4C62-B1E6-FD9E30FE9131}" type="parTrans" cxnId="{76B71A9D-6FDB-4AD4-A5D4-3C9711AFC5BD}">
      <dgm:prSet/>
      <dgm:spPr/>
      <dgm:t>
        <a:bodyPr/>
        <a:lstStyle/>
        <a:p>
          <a:endParaRPr lang="en-US"/>
        </a:p>
      </dgm:t>
    </dgm:pt>
    <dgm:pt modelId="{3A96E961-BB32-451E-B3DF-08BFB0BE6586}" type="sibTrans" cxnId="{76B71A9D-6FDB-4AD4-A5D4-3C9711AFC5BD}">
      <dgm:prSet/>
      <dgm:spPr/>
      <dgm:t>
        <a:bodyPr/>
        <a:lstStyle/>
        <a:p>
          <a:endParaRPr lang="en-US"/>
        </a:p>
      </dgm:t>
    </dgm:pt>
    <dgm:pt modelId="{5F25A0A2-A06A-485E-9023-323B0441473C}">
      <dgm:prSet/>
      <dgm:spPr/>
      <dgm:t>
        <a:bodyPr/>
        <a:lstStyle/>
        <a:p>
          <a:r>
            <a:rPr lang="en-US"/>
            <a:t>Adds a unique identifier to each position in the input sequence.</a:t>
          </a:r>
        </a:p>
      </dgm:t>
    </dgm:pt>
    <dgm:pt modelId="{C44E0BC3-B456-47FA-8F18-7BB476DE1C24}" type="parTrans" cxnId="{8C9C61C7-8B08-4B33-AE26-1D8F94B154A9}">
      <dgm:prSet/>
      <dgm:spPr/>
      <dgm:t>
        <a:bodyPr/>
        <a:lstStyle/>
        <a:p>
          <a:endParaRPr lang="en-US"/>
        </a:p>
      </dgm:t>
    </dgm:pt>
    <dgm:pt modelId="{387B335D-A743-4E84-9C34-127F9A9E7746}" type="sibTrans" cxnId="{8C9C61C7-8B08-4B33-AE26-1D8F94B154A9}">
      <dgm:prSet/>
      <dgm:spPr/>
      <dgm:t>
        <a:bodyPr/>
        <a:lstStyle/>
        <a:p>
          <a:endParaRPr lang="en-US"/>
        </a:p>
      </dgm:t>
    </dgm:pt>
    <dgm:pt modelId="{A91E3826-A2AD-8B41-B7F5-85EDF31F1C62}" type="pres">
      <dgm:prSet presAssocID="{C4252D9A-31E5-4FBC-9534-22E0977455E7}" presName="Name0" presStyleCnt="0">
        <dgm:presLayoutVars>
          <dgm:dir/>
          <dgm:resizeHandles val="exact"/>
        </dgm:presLayoutVars>
      </dgm:prSet>
      <dgm:spPr/>
    </dgm:pt>
    <dgm:pt modelId="{10315C89-7A56-634B-95BF-2F084524BBB2}" type="pres">
      <dgm:prSet presAssocID="{304D34F5-CB3A-4825-9071-2E596E37764D}" presName="node" presStyleLbl="node1" presStyleIdx="0" presStyleCnt="12">
        <dgm:presLayoutVars>
          <dgm:bulletEnabled val="1"/>
        </dgm:presLayoutVars>
      </dgm:prSet>
      <dgm:spPr/>
    </dgm:pt>
    <dgm:pt modelId="{4E362426-8FCA-4C44-A893-7D35C676628E}" type="pres">
      <dgm:prSet presAssocID="{26184BA4-1A40-4484-90C1-C9F5CE8D900C}" presName="sibTrans" presStyleLbl="sibTrans1D1" presStyleIdx="0" presStyleCnt="11"/>
      <dgm:spPr/>
    </dgm:pt>
    <dgm:pt modelId="{94F5094C-9951-EA41-88B8-313E6D267596}" type="pres">
      <dgm:prSet presAssocID="{26184BA4-1A40-4484-90C1-C9F5CE8D900C}" presName="connectorText" presStyleLbl="sibTrans1D1" presStyleIdx="0" presStyleCnt="11"/>
      <dgm:spPr/>
    </dgm:pt>
    <dgm:pt modelId="{F0047D5F-6E52-654B-B339-1465E17BDFDB}" type="pres">
      <dgm:prSet presAssocID="{59090F36-0C38-4476-AA45-3F039A069D09}" presName="node" presStyleLbl="node1" presStyleIdx="1" presStyleCnt="12">
        <dgm:presLayoutVars>
          <dgm:bulletEnabled val="1"/>
        </dgm:presLayoutVars>
      </dgm:prSet>
      <dgm:spPr/>
    </dgm:pt>
    <dgm:pt modelId="{123D631F-F4EB-4B45-9E22-C55A0B3EE955}" type="pres">
      <dgm:prSet presAssocID="{8B9A0BAF-0E84-4B3B-89A3-F65DBCD4D452}" presName="sibTrans" presStyleLbl="sibTrans1D1" presStyleIdx="1" presStyleCnt="11"/>
      <dgm:spPr/>
    </dgm:pt>
    <dgm:pt modelId="{90A1A812-A7DD-9041-8A16-2268FC948B73}" type="pres">
      <dgm:prSet presAssocID="{8B9A0BAF-0E84-4B3B-89A3-F65DBCD4D452}" presName="connectorText" presStyleLbl="sibTrans1D1" presStyleIdx="1" presStyleCnt="11"/>
      <dgm:spPr/>
    </dgm:pt>
    <dgm:pt modelId="{CE0605A8-E351-2A40-9871-2FD5DE57D956}" type="pres">
      <dgm:prSet presAssocID="{1BD38D7C-2CC6-4028-B3DD-FCDA33921EBF}" presName="node" presStyleLbl="node1" presStyleIdx="2" presStyleCnt="12">
        <dgm:presLayoutVars>
          <dgm:bulletEnabled val="1"/>
        </dgm:presLayoutVars>
      </dgm:prSet>
      <dgm:spPr/>
    </dgm:pt>
    <dgm:pt modelId="{7D0861F1-13A1-534A-B8E4-1EDE96E9DE31}" type="pres">
      <dgm:prSet presAssocID="{964E8E73-C509-4B78-8EC3-219467881119}" presName="sibTrans" presStyleLbl="sibTrans1D1" presStyleIdx="2" presStyleCnt="11"/>
      <dgm:spPr/>
    </dgm:pt>
    <dgm:pt modelId="{5019FF77-5D79-4348-B060-2A7C4734D82C}" type="pres">
      <dgm:prSet presAssocID="{964E8E73-C509-4B78-8EC3-219467881119}" presName="connectorText" presStyleLbl="sibTrans1D1" presStyleIdx="2" presStyleCnt="11"/>
      <dgm:spPr/>
    </dgm:pt>
    <dgm:pt modelId="{420466D4-6BB4-7A4F-88C9-DEAEB9907E69}" type="pres">
      <dgm:prSet presAssocID="{DF4C0A81-CD06-4C8E-9042-0B56FABCD675}" presName="node" presStyleLbl="node1" presStyleIdx="3" presStyleCnt="12">
        <dgm:presLayoutVars>
          <dgm:bulletEnabled val="1"/>
        </dgm:presLayoutVars>
      </dgm:prSet>
      <dgm:spPr/>
    </dgm:pt>
    <dgm:pt modelId="{6876C88E-C8D9-164F-A9E5-4A1785462D3B}" type="pres">
      <dgm:prSet presAssocID="{B8007F1C-547D-4927-8367-D715699A90D8}" presName="sibTrans" presStyleLbl="sibTrans1D1" presStyleIdx="3" presStyleCnt="11"/>
      <dgm:spPr/>
    </dgm:pt>
    <dgm:pt modelId="{465C3D19-D87C-CD45-96E5-B30F6F98750D}" type="pres">
      <dgm:prSet presAssocID="{B8007F1C-547D-4927-8367-D715699A90D8}" presName="connectorText" presStyleLbl="sibTrans1D1" presStyleIdx="3" presStyleCnt="11"/>
      <dgm:spPr/>
    </dgm:pt>
    <dgm:pt modelId="{395B9B80-B48D-9544-AA5F-7B86AD798D31}" type="pres">
      <dgm:prSet presAssocID="{0269F0B6-1575-4EE9-9C1F-4E5D7BAEA419}" presName="node" presStyleLbl="node1" presStyleIdx="4" presStyleCnt="12">
        <dgm:presLayoutVars>
          <dgm:bulletEnabled val="1"/>
        </dgm:presLayoutVars>
      </dgm:prSet>
      <dgm:spPr/>
    </dgm:pt>
    <dgm:pt modelId="{5237C58E-C4AC-9C48-8A1F-4F70BF57C016}" type="pres">
      <dgm:prSet presAssocID="{9B61DCEE-EB72-43E8-A1DE-7BBD6EA08CE6}" presName="sibTrans" presStyleLbl="sibTrans1D1" presStyleIdx="4" presStyleCnt="11"/>
      <dgm:spPr/>
    </dgm:pt>
    <dgm:pt modelId="{0CC83B13-E7D3-3644-A9B1-C6FA01C9F558}" type="pres">
      <dgm:prSet presAssocID="{9B61DCEE-EB72-43E8-A1DE-7BBD6EA08CE6}" presName="connectorText" presStyleLbl="sibTrans1D1" presStyleIdx="4" presStyleCnt="11"/>
      <dgm:spPr/>
    </dgm:pt>
    <dgm:pt modelId="{A4A98721-B9F5-2547-8B10-B6AD32298811}" type="pres">
      <dgm:prSet presAssocID="{F19C67B6-DB75-48AD-9348-141824BB3D67}" presName="node" presStyleLbl="node1" presStyleIdx="5" presStyleCnt="12">
        <dgm:presLayoutVars>
          <dgm:bulletEnabled val="1"/>
        </dgm:presLayoutVars>
      </dgm:prSet>
      <dgm:spPr/>
    </dgm:pt>
    <dgm:pt modelId="{2DAC8655-0305-FB4D-88A6-351FF0460F9A}" type="pres">
      <dgm:prSet presAssocID="{035FB8F5-BAFD-4782-8C6E-B57E428B192B}" presName="sibTrans" presStyleLbl="sibTrans1D1" presStyleIdx="5" presStyleCnt="11"/>
      <dgm:spPr/>
    </dgm:pt>
    <dgm:pt modelId="{47C24BF1-E9DA-7F46-9DFF-0672A079B2E7}" type="pres">
      <dgm:prSet presAssocID="{035FB8F5-BAFD-4782-8C6E-B57E428B192B}" presName="connectorText" presStyleLbl="sibTrans1D1" presStyleIdx="5" presStyleCnt="11"/>
      <dgm:spPr/>
    </dgm:pt>
    <dgm:pt modelId="{581098CA-AD28-CB4D-A9C7-1FA5BE08708A}" type="pres">
      <dgm:prSet presAssocID="{837F3E32-75C4-4EAE-BD95-F762ACF81A82}" presName="node" presStyleLbl="node1" presStyleIdx="6" presStyleCnt="12">
        <dgm:presLayoutVars>
          <dgm:bulletEnabled val="1"/>
        </dgm:presLayoutVars>
      </dgm:prSet>
      <dgm:spPr/>
    </dgm:pt>
    <dgm:pt modelId="{9304C7D5-1733-A441-B05A-6D2C642915F4}" type="pres">
      <dgm:prSet presAssocID="{6020C239-4931-4E03-BF45-46A90A6A40CE}" presName="sibTrans" presStyleLbl="sibTrans1D1" presStyleIdx="6" presStyleCnt="11"/>
      <dgm:spPr/>
    </dgm:pt>
    <dgm:pt modelId="{CD6AE697-F76D-A145-80CE-337A22DBA4A7}" type="pres">
      <dgm:prSet presAssocID="{6020C239-4931-4E03-BF45-46A90A6A40CE}" presName="connectorText" presStyleLbl="sibTrans1D1" presStyleIdx="6" presStyleCnt="11"/>
      <dgm:spPr/>
    </dgm:pt>
    <dgm:pt modelId="{604BE631-180C-5A40-922F-E092C3395FF5}" type="pres">
      <dgm:prSet presAssocID="{53F9212D-2F25-46D2-98A0-C1AB639805A2}" presName="node" presStyleLbl="node1" presStyleIdx="7" presStyleCnt="12">
        <dgm:presLayoutVars>
          <dgm:bulletEnabled val="1"/>
        </dgm:presLayoutVars>
      </dgm:prSet>
      <dgm:spPr/>
    </dgm:pt>
    <dgm:pt modelId="{5C898126-904F-9647-89D4-FDA6392D83E9}" type="pres">
      <dgm:prSet presAssocID="{C8C6D914-508B-4E49-BBE4-0A9D04175281}" presName="sibTrans" presStyleLbl="sibTrans1D1" presStyleIdx="7" presStyleCnt="11"/>
      <dgm:spPr/>
    </dgm:pt>
    <dgm:pt modelId="{700A5E39-DAFC-5044-8CD3-26DADB7566B3}" type="pres">
      <dgm:prSet presAssocID="{C8C6D914-508B-4E49-BBE4-0A9D04175281}" presName="connectorText" presStyleLbl="sibTrans1D1" presStyleIdx="7" presStyleCnt="11"/>
      <dgm:spPr/>
    </dgm:pt>
    <dgm:pt modelId="{3077CBA3-1DFF-6547-A666-DAFF0A47EB08}" type="pres">
      <dgm:prSet presAssocID="{A04FDFA1-9A67-48BF-9729-D2DE97BE64E9}" presName="node" presStyleLbl="node1" presStyleIdx="8" presStyleCnt="12">
        <dgm:presLayoutVars>
          <dgm:bulletEnabled val="1"/>
        </dgm:presLayoutVars>
      </dgm:prSet>
      <dgm:spPr/>
    </dgm:pt>
    <dgm:pt modelId="{EDACE6E3-831E-D44C-AE29-4BF1C0A1561B}" type="pres">
      <dgm:prSet presAssocID="{AA7C3E11-02D0-48F2-A333-081EA9215397}" presName="sibTrans" presStyleLbl="sibTrans1D1" presStyleIdx="8" presStyleCnt="11"/>
      <dgm:spPr/>
    </dgm:pt>
    <dgm:pt modelId="{6C7728E6-91D7-6846-9014-F8E9D3401652}" type="pres">
      <dgm:prSet presAssocID="{AA7C3E11-02D0-48F2-A333-081EA9215397}" presName="connectorText" presStyleLbl="sibTrans1D1" presStyleIdx="8" presStyleCnt="11"/>
      <dgm:spPr/>
    </dgm:pt>
    <dgm:pt modelId="{0FC31097-9E8C-9342-8DE3-8DF0E4DABBE4}" type="pres">
      <dgm:prSet presAssocID="{54612A81-A146-4AF4-AE57-C77C72CD59FF}" presName="node" presStyleLbl="node1" presStyleIdx="9" presStyleCnt="12">
        <dgm:presLayoutVars>
          <dgm:bulletEnabled val="1"/>
        </dgm:presLayoutVars>
      </dgm:prSet>
      <dgm:spPr/>
    </dgm:pt>
    <dgm:pt modelId="{BA2B8579-D601-1D4B-9975-8B27A0DBD361}" type="pres">
      <dgm:prSet presAssocID="{AC05AD2F-0738-437C-B183-19BE4BB3E42B}" presName="sibTrans" presStyleLbl="sibTrans1D1" presStyleIdx="9" presStyleCnt="11"/>
      <dgm:spPr/>
    </dgm:pt>
    <dgm:pt modelId="{4728F28D-F1FD-8C49-8D27-4AD66898BBDE}" type="pres">
      <dgm:prSet presAssocID="{AC05AD2F-0738-437C-B183-19BE4BB3E42B}" presName="connectorText" presStyleLbl="sibTrans1D1" presStyleIdx="9" presStyleCnt="11"/>
      <dgm:spPr/>
    </dgm:pt>
    <dgm:pt modelId="{E7189AD9-72F1-0145-99A5-FFA0D614CFC9}" type="pres">
      <dgm:prSet presAssocID="{AAC71519-E7B5-4907-9F72-C493E2F77D42}" presName="node" presStyleLbl="node1" presStyleIdx="10" presStyleCnt="12">
        <dgm:presLayoutVars>
          <dgm:bulletEnabled val="1"/>
        </dgm:presLayoutVars>
      </dgm:prSet>
      <dgm:spPr/>
    </dgm:pt>
    <dgm:pt modelId="{E7568A4D-DC65-D24B-AF82-1C8FB425B14F}" type="pres">
      <dgm:prSet presAssocID="{3A96E961-BB32-451E-B3DF-08BFB0BE6586}" presName="sibTrans" presStyleLbl="sibTrans1D1" presStyleIdx="10" presStyleCnt="11"/>
      <dgm:spPr/>
    </dgm:pt>
    <dgm:pt modelId="{9F18609F-6EA9-8A4A-B992-C84130060A5B}" type="pres">
      <dgm:prSet presAssocID="{3A96E961-BB32-451E-B3DF-08BFB0BE6586}" presName="connectorText" presStyleLbl="sibTrans1D1" presStyleIdx="10" presStyleCnt="11"/>
      <dgm:spPr/>
    </dgm:pt>
    <dgm:pt modelId="{98585C3D-28B4-FF40-AD24-87F4ABBCA6A1}" type="pres">
      <dgm:prSet presAssocID="{5F25A0A2-A06A-485E-9023-323B0441473C}" presName="node" presStyleLbl="node1" presStyleIdx="11" presStyleCnt="12">
        <dgm:presLayoutVars>
          <dgm:bulletEnabled val="1"/>
        </dgm:presLayoutVars>
      </dgm:prSet>
      <dgm:spPr/>
    </dgm:pt>
  </dgm:ptLst>
  <dgm:cxnLst>
    <dgm:cxn modelId="{B9498F01-74AD-2E47-86C9-2899F8AFC95D}" type="presOf" srcId="{54612A81-A146-4AF4-AE57-C77C72CD59FF}" destId="{0FC31097-9E8C-9342-8DE3-8DF0E4DABBE4}" srcOrd="0" destOrd="0" presId="urn:microsoft.com/office/officeart/2016/7/layout/RepeatingBendingProcessNew"/>
    <dgm:cxn modelId="{07A8CE04-5D0C-5D4C-914D-097482024D66}" type="presOf" srcId="{26184BA4-1A40-4484-90C1-C9F5CE8D900C}" destId="{4E362426-8FCA-4C44-A893-7D35C676628E}" srcOrd="0" destOrd="0" presId="urn:microsoft.com/office/officeart/2016/7/layout/RepeatingBendingProcessNew"/>
    <dgm:cxn modelId="{4300FF08-2965-4753-8AAC-ACAD3C6B249A}" srcId="{C4252D9A-31E5-4FBC-9534-22E0977455E7}" destId="{A04FDFA1-9A67-48BF-9729-D2DE97BE64E9}" srcOrd="8" destOrd="0" parTransId="{53CBE2F1-EB76-477E-84A6-D9997F3B1E78}" sibTransId="{AA7C3E11-02D0-48F2-A333-081EA9215397}"/>
    <dgm:cxn modelId="{518B990B-CCE1-43C9-8B7E-62D8CC01BF9C}" srcId="{C4252D9A-31E5-4FBC-9534-22E0977455E7}" destId="{59090F36-0C38-4476-AA45-3F039A069D09}" srcOrd="1" destOrd="0" parTransId="{34E2CADB-84F3-425A-9DCE-476084D0E6B7}" sibTransId="{8B9A0BAF-0E84-4B3B-89A3-F65DBCD4D452}"/>
    <dgm:cxn modelId="{F9CB8A10-B8F5-4254-854C-C5B5A68C95FE}" srcId="{C4252D9A-31E5-4FBC-9534-22E0977455E7}" destId="{304D34F5-CB3A-4825-9071-2E596E37764D}" srcOrd="0" destOrd="0" parTransId="{4C679714-A5A4-43F0-8ECB-F637EBF6B741}" sibTransId="{26184BA4-1A40-4484-90C1-C9F5CE8D900C}"/>
    <dgm:cxn modelId="{70680B14-E49C-264B-A6D9-379AB3CE6E5C}" type="presOf" srcId="{AAC71519-E7B5-4907-9F72-C493E2F77D42}" destId="{E7189AD9-72F1-0145-99A5-FFA0D614CFC9}" srcOrd="0" destOrd="0" presId="urn:microsoft.com/office/officeart/2016/7/layout/RepeatingBendingProcessNew"/>
    <dgm:cxn modelId="{9F1A1119-3072-4FCD-ABDC-7BBDBDEB4D73}" srcId="{C4252D9A-31E5-4FBC-9534-22E0977455E7}" destId="{DF4C0A81-CD06-4C8E-9042-0B56FABCD675}" srcOrd="3" destOrd="0" parTransId="{3EDB8502-331E-46D9-BB5C-DA7A03BE3A90}" sibTransId="{B8007F1C-547D-4927-8367-D715699A90D8}"/>
    <dgm:cxn modelId="{529F4333-5A4C-924B-81A5-84A863211D8E}" type="presOf" srcId="{DF4C0A81-CD06-4C8E-9042-0B56FABCD675}" destId="{420466D4-6BB4-7A4F-88C9-DEAEB9907E69}" srcOrd="0" destOrd="0" presId="urn:microsoft.com/office/officeart/2016/7/layout/RepeatingBendingProcessNew"/>
    <dgm:cxn modelId="{EB613735-56F2-41BE-95E1-539E29FBD3BD}" srcId="{C4252D9A-31E5-4FBC-9534-22E0977455E7}" destId="{53F9212D-2F25-46D2-98A0-C1AB639805A2}" srcOrd="7" destOrd="0" parTransId="{3C655CDB-F470-401E-9E45-037DA391FE06}" sibTransId="{C8C6D914-508B-4E49-BBE4-0A9D04175281}"/>
    <dgm:cxn modelId="{9973113A-3CE1-456E-B8E8-7A5D8AC4F016}" srcId="{C4252D9A-31E5-4FBC-9534-22E0977455E7}" destId="{1BD38D7C-2CC6-4028-B3DD-FCDA33921EBF}" srcOrd="2" destOrd="0" parTransId="{5D7C0C65-164F-4BE1-A020-49E767F8A9A6}" sibTransId="{964E8E73-C509-4B78-8EC3-219467881119}"/>
    <dgm:cxn modelId="{22505D47-454C-D241-968A-8CE10E6EAAFC}" type="presOf" srcId="{964E8E73-C509-4B78-8EC3-219467881119}" destId="{7D0861F1-13A1-534A-B8E4-1EDE96E9DE31}" srcOrd="0" destOrd="0" presId="urn:microsoft.com/office/officeart/2016/7/layout/RepeatingBendingProcessNew"/>
    <dgm:cxn modelId="{7B9B8351-25D4-C94A-BDDC-E0AAB9B67F38}" type="presOf" srcId="{1BD38D7C-2CC6-4028-B3DD-FCDA33921EBF}" destId="{CE0605A8-E351-2A40-9871-2FD5DE57D956}" srcOrd="0" destOrd="0" presId="urn:microsoft.com/office/officeart/2016/7/layout/RepeatingBendingProcessNew"/>
    <dgm:cxn modelId="{81828561-49B7-B549-A18B-05197DCB90D9}" type="presOf" srcId="{C8C6D914-508B-4E49-BBE4-0A9D04175281}" destId="{5C898126-904F-9647-89D4-FDA6392D83E9}" srcOrd="0" destOrd="0" presId="urn:microsoft.com/office/officeart/2016/7/layout/RepeatingBendingProcessNew"/>
    <dgm:cxn modelId="{8B09F665-DD4C-4DB9-B086-196F6508051E}" srcId="{C4252D9A-31E5-4FBC-9534-22E0977455E7}" destId="{0269F0B6-1575-4EE9-9C1F-4E5D7BAEA419}" srcOrd="4" destOrd="0" parTransId="{A7E36D07-E2B0-4706-A87E-89E49784A794}" sibTransId="{9B61DCEE-EB72-43E8-A1DE-7BBD6EA08CE6}"/>
    <dgm:cxn modelId="{95500479-50B5-BB47-ABDC-5A4898A93631}" type="presOf" srcId="{C4252D9A-31E5-4FBC-9534-22E0977455E7}" destId="{A91E3826-A2AD-8B41-B7F5-85EDF31F1C62}" srcOrd="0" destOrd="0" presId="urn:microsoft.com/office/officeart/2016/7/layout/RepeatingBendingProcessNew"/>
    <dgm:cxn modelId="{AF99AF7B-D4B1-BF41-B945-28BACB71277C}" type="presOf" srcId="{9B61DCEE-EB72-43E8-A1DE-7BBD6EA08CE6}" destId="{0CC83B13-E7D3-3644-A9B1-C6FA01C9F558}" srcOrd="1" destOrd="0" presId="urn:microsoft.com/office/officeart/2016/7/layout/RepeatingBendingProcessNew"/>
    <dgm:cxn modelId="{97577B82-1C42-44E7-8310-567E08818F15}" srcId="{C4252D9A-31E5-4FBC-9534-22E0977455E7}" destId="{54612A81-A146-4AF4-AE57-C77C72CD59FF}" srcOrd="9" destOrd="0" parTransId="{CC7F21B7-C489-453E-A779-D8B0723A5EBE}" sibTransId="{AC05AD2F-0738-437C-B183-19BE4BB3E42B}"/>
    <dgm:cxn modelId="{92AF5585-6B4C-E140-A137-98D41E80DD98}" type="presOf" srcId="{59090F36-0C38-4476-AA45-3F039A069D09}" destId="{F0047D5F-6E52-654B-B339-1465E17BDFDB}" srcOrd="0" destOrd="0" presId="urn:microsoft.com/office/officeart/2016/7/layout/RepeatingBendingProcessNew"/>
    <dgm:cxn modelId="{2202008C-50C7-1E42-AF26-148927A212AB}" type="presOf" srcId="{035FB8F5-BAFD-4782-8C6E-B57E428B192B}" destId="{2DAC8655-0305-FB4D-88A6-351FF0460F9A}" srcOrd="0" destOrd="0" presId="urn:microsoft.com/office/officeart/2016/7/layout/RepeatingBendingProcessNew"/>
    <dgm:cxn modelId="{DBA49196-4C78-4C48-AD45-D77DB9EC9668}" type="presOf" srcId="{53F9212D-2F25-46D2-98A0-C1AB639805A2}" destId="{604BE631-180C-5A40-922F-E092C3395FF5}" srcOrd="0" destOrd="0" presId="urn:microsoft.com/office/officeart/2016/7/layout/RepeatingBendingProcessNew"/>
    <dgm:cxn modelId="{76B71A9D-6FDB-4AD4-A5D4-3C9711AFC5BD}" srcId="{C4252D9A-31E5-4FBC-9534-22E0977455E7}" destId="{AAC71519-E7B5-4907-9F72-C493E2F77D42}" srcOrd="10" destOrd="0" parTransId="{B9F18312-2CB6-4C62-B1E6-FD9E30FE9131}" sibTransId="{3A96E961-BB32-451E-B3DF-08BFB0BE6586}"/>
    <dgm:cxn modelId="{EA95F59E-7012-EA49-B573-C909AF4D3D75}" type="presOf" srcId="{26184BA4-1A40-4484-90C1-C9F5CE8D900C}" destId="{94F5094C-9951-EA41-88B8-313E6D267596}" srcOrd="1" destOrd="0" presId="urn:microsoft.com/office/officeart/2016/7/layout/RepeatingBendingProcessNew"/>
    <dgm:cxn modelId="{0E2EF0A2-AC38-4CCB-9055-F8B9EAF19106}" srcId="{C4252D9A-31E5-4FBC-9534-22E0977455E7}" destId="{F19C67B6-DB75-48AD-9348-141824BB3D67}" srcOrd="5" destOrd="0" parTransId="{BF5AB403-8DBE-452E-BD78-8115E379FF48}" sibTransId="{035FB8F5-BAFD-4782-8C6E-B57E428B192B}"/>
    <dgm:cxn modelId="{AAACE3AB-2B9E-D847-8677-60DE2FE50618}" type="presOf" srcId="{6020C239-4931-4E03-BF45-46A90A6A40CE}" destId="{9304C7D5-1733-A441-B05A-6D2C642915F4}" srcOrd="0" destOrd="0" presId="urn:microsoft.com/office/officeart/2016/7/layout/RepeatingBendingProcessNew"/>
    <dgm:cxn modelId="{E3BC62B6-6AEB-1347-868A-C2BC5CF0F0DE}" type="presOf" srcId="{9B61DCEE-EB72-43E8-A1DE-7BBD6EA08CE6}" destId="{5237C58E-C4AC-9C48-8A1F-4F70BF57C016}" srcOrd="0" destOrd="0" presId="urn:microsoft.com/office/officeart/2016/7/layout/RepeatingBendingProcessNew"/>
    <dgm:cxn modelId="{BA175BB9-D47D-459F-92C7-60B949D0ED1B}" srcId="{C4252D9A-31E5-4FBC-9534-22E0977455E7}" destId="{837F3E32-75C4-4EAE-BD95-F762ACF81A82}" srcOrd="6" destOrd="0" parTransId="{0A5E0940-99E4-48BD-A406-6BCB521D2730}" sibTransId="{6020C239-4931-4E03-BF45-46A90A6A40CE}"/>
    <dgm:cxn modelId="{1080D3BB-CFE4-9A42-A6C3-ED5AB0D015F8}" type="presOf" srcId="{5F25A0A2-A06A-485E-9023-323B0441473C}" destId="{98585C3D-28B4-FF40-AD24-87F4ABBCA6A1}" srcOrd="0" destOrd="0" presId="urn:microsoft.com/office/officeart/2016/7/layout/RepeatingBendingProcessNew"/>
    <dgm:cxn modelId="{77141CBF-47D8-F948-818A-AEA5F4D5D37C}" type="presOf" srcId="{A04FDFA1-9A67-48BF-9729-D2DE97BE64E9}" destId="{3077CBA3-1DFF-6547-A666-DAFF0A47EB08}" srcOrd="0" destOrd="0" presId="urn:microsoft.com/office/officeart/2016/7/layout/RepeatingBendingProcessNew"/>
    <dgm:cxn modelId="{65E1D8C0-8B54-674C-8845-37B1064C3957}" type="presOf" srcId="{3A96E961-BB32-451E-B3DF-08BFB0BE6586}" destId="{E7568A4D-DC65-D24B-AF82-1C8FB425B14F}" srcOrd="0" destOrd="0" presId="urn:microsoft.com/office/officeart/2016/7/layout/RepeatingBendingProcessNew"/>
    <dgm:cxn modelId="{B1C421C1-5034-B846-8761-4DE5405F0C84}" type="presOf" srcId="{3A96E961-BB32-451E-B3DF-08BFB0BE6586}" destId="{9F18609F-6EA9-8A4A-B992-C84130060A5B}" srcOrd="1" destOrd="0" presId="urn:microsoft.com/office/officeart/2016/7/layout/RepeatingBendingProcessNew"/>
    <dgm:cxn modelId="{8C9C61C7-8B08-4B33-AE26-1D8F94B154A9}" srcId="{C4252D9A-31E5-4FBC-9534-22E0977455E7}" destId="{5F25A0A2-A06A-485E-9023-323B0441473C}" srcOrd="11" destOrd="0" parTransId="{C44E0BC3-B456-47FA-8F18-7BB476DE1C24}" sibTransId="{387B335D-A743-4E84-9C34-127F9A9E7746}"/>
    <dgm:cxn modelId="{A0D959CE-DED6-C744-BB91-BB7880CA7FE4}" type="presOf" srcId="{B8007F1C-547D-4927-8367-D715699A90D8}" destId="{465C3D19-D87C-CD45-96E5-B30F6F98750D}" srcOrd="1" destOrd="0" presId="urn:microsoft.com/office/officeart/2016/7/layout/RepeatingBendingProcessNew"/>
    <dgm:cxn modelId="{B52E29D0-123E-694E-9375-559401412286}" type="presOf" srcId="{035FB8F5-BAFD-4782-8C6E-B57E428B192B}" destId="{47C24BF1-E9DA-7F46-9DFF-0672A079B2E7}" srcOrd="1" destOrd="0" presId="urn:microsoft.com/office/officeart/2016/7/layout/RepeatingBendingProcessNew"/>
    <dgm:cxn modelId="{FFB6F8D3-4BED-094E-A93A-3997BDABEC2C}" type="presOf" srcId="{304D34F5-CB3A-4825-9071-2E596E37764D}" destId="{10315C89-7A56-634B-95BF-2F084524BBB2}" srcOrd="0" destOrd="0" presId="urn:microsoft.com/office/officeart/2016/7/layout/RepeatingBendingProcessNew"/>
    <dgm:cxn modelId="{875E2CD6-CA0A-304C-8BBB-8DED320BE1D3}" type="presOf" srcId="{6020C239-4931-4E03-BF45-46A90A6A40CE}" destId="{CD6AE697-F76D-A145-80CE-337A22DBA4A7}" srcOrd="1" destOrd="0" presId="urn:microsoft.com/office/officeart/2016/7/layout/RepeatingBendingProcessNew"/>
    <dgm:cxn modelId="{67B9D7D6-6922-5544-8307-821B2F311D21}" type="presOf" srcId="{C8C6D914-508B-4E49-BBE4-0A9D04175281}" destId="{700A5E39-DAFC-5044-8CD3-26DADB7566B3}" srcOrd="1" destOrd="0" presId="urn:microsoft.com/office/officeart/2016/7/layout/RepeatingBendingProcessNew"/>
    <dgm:cxn modelId="{9C8C8ED9-F7DD-8147-8C38-634945108A4B}" type="presOf" srcId="{837F3E32-75C4-4EAE-BD95-F762ACF81A82}" destId="{581098CA-AD28-CB4D-A9C7-1FA5BE08708A}" srcOrd="0" destOrd="0" presId="urn:microsoft.com/office/officeart/2016/7/layout/RepeatingBendingProcessNew"/>
    <dgm:cxn modelId="{350919DE-6301-FD4D-90F7-26242A93A7ED}" type="presOf" srcId="{8B9A0BAF-0E84-4B3B-89A3-F65DBCD4D452}" destId="{123D631F-F4EB-4B45-9E22-C55A0B3EE955}" srcOrd="0" destOrd="0" presId="urn:microsoft.com/office/officeart/2016/7/layout/RepeatingBendingProcessNew"/>
    <dgm:cxn modelId="{F2DF23E1-5BDE-2E42-93AB-733C7F5D3204}" type="presOf" srcId="{964E8E73-C509-4B78-8EC3-219467881119}" destId="{5019FF77-5D79-4348-B060-2A7C4734D82C}" srcOrd="1" destOrd="0" presId="urn:microsoft.com/office/officeart/2016/7/layout/RepeatingBendingProcessNew"/>
    <dgm:cxn modelId="{AEDA24E2-24E4-5947-911B-828656CEDA76}" type="presOf" srcId="{AC05AD2F-0738-437C-B183-19BE4BB3E42B}" destId="{4728F28D-F1FD-8C49-8D27-4AD66898BBDE}" srcOrd="1" destOrd="0" presId="urn:microsoft.com/office/officeart/2016/7/layout/RepeatingBendingProcessNew"/>
    <dgm:cxn modelId="{A51923E7-3B7B-EB41-B387-D4C8FF6E4A0E}" type="presOf" srcId="{AA7C3E11-02D0-48F2-A333-081EA9215397}" destId="{6C7728E6-91D7-6846-9014-F8E9D3401652}" srcOrd="1" destOrd="0" presId="urn:microsoft.com/office/officeart/2016/7/layout/RepeatingBendingProcessNew"/>
    <dgm:cxn modelId="{18605EE8-EA02-BF40-9194-6F70618E4813}" type="presOf" srcId="{0269F0B6-1575-4EE9-9C1F-4E5D7BAEA419}" destId="{395B9B80-B48D-9544-AA5F-7B86AD798D31}" srcOrd="0" destOrd="0" presId="urn:microsoft.com/office/officeart/2016/7/layout/RepeatingBendingProcessNew"/>
    <dgm:cxn modelId="{063C31EB-472D-5043-8B65-018F703B7D37}" type="presOf" srcId="{AC05AD2F-0738-437C-B183-19BE4BB3E42B}" destId="{BA2B8579-D601-1D4B-9975-8B27A0DBD361}" srcOrd="0" destOrd="0" presId="urn:microsoft.com/office/officeart/2016/7/layout/RepeatingBendingProcessNew"/>
    <dgm:cxn modelId="{6109A4EB-9443-ED42-ACF9-28C2D6361224}" type="presOf" srcId="{8B9A0BAF-0E84-4B3B-89A3-F65DBCD4D452}" destId="{90A1A812-A7DD-9041-8A16-2268FC948B73}" srcOrd="1" destOrd="0" presId="urn:microsoft.com/office/officeart/2016/7/layout/RepeatingBendingProcessNew"/>
    <dgm:cxn modelId="{437DB4EE-1934-FA40-91EC-C6C2AD462C98}" type="presOf" srcId="{B8007F1C-547D-4927-8367-D715699A90D8}" destId="{6876C88E-C8D9-164F-A9E5-4A1785462D3B}" srcOrd="0" destOrd="0" presId="urn:microsoft.com/office/officeart/2016/7/layout/RepeatingBendingProcessNew"/>
    <dgm:cxn modelId="{3B61EAF9-1327-874D-8629-A5EEA5A7D7E1}" type="presOf" srcId="{AA7C3E11-02D0-48F2-A333-081EA9215397}" destId="{EDACE6E3-831E-D44C-AE29-4BF1C0A1561B}" srcOrd="0" destOrd="0" presId="urn:microsoft.com/office/officeart/2016/7/layout/RepeatingBendingProcessNew"/>
    <dgm:cxn modelId="{B9E979FB-1555-BF44-BC4B-8CBE98C500A5}" type="presOf" srcId="{F19C67B6-DB75-48AD-9348-141824BB3D67}" destId="{A4A98721-B9F5-2547-8B10-B6AD32298811}" srcOrd="0" destOrd="0" presId="urn:microsoft.com/office/officeart/2016/7/layout/RepeatingBendingProcessNew"/>
    <dgm:cxn modelId="{60826B5F-7203-AC47-84EF-E21D20019D8E}" type="presParOf" srcId="{A91E3826-A2AD-8B41-B7F5-85EDF31F1C62}" destId="{10315C89-7A56-634B-95BF-2F084524BBB2}" srcOrd="0" destOrd="0" presId="urn:microsoft.com/office/officeart/2016/7/layout/RepeatingBendingProcessNew"/>
    <dgm:cxn modelId="{30DDD31F-3876-D94A-98A6-CD71E402B087}" type="presParOf" srcId="{A91E3826-A2AD-8B41-B7F5-85EDF31F1C62}" destId="{4E362426-8FCA-4C44-A893-7D35C676628E}" srcOrd="1" destOrd="0" presId="urn:microsoft.com/office/officeart/2016/7/layout/RepeatingBendingProcessNew"/>
    <dgm:cxn modelId="{2787030C-DAA2-AA48-B963-0AFB0C74C53E}" type="presParOf" srcId="{4E362426-8FCA-4C44-A893-7D35C676628E}" destId="{94F5094C-9951-EA41-88B8-313E6D267596}" srcOrd="0" destOrd="0" presId="urn:microsoft.com/office/officeart/2016/7/layout/RepeatingBendingProcessNew"/>
    <dgm:cxn modelId="{C5D8D800-0B15-C540-A3A8-18AED5E5D858}" type="presParOf" srcId="{A91E3826-A2AD-8B41-B7F5-85EDF31F1C62}" destId="{F0047D5F-6E52-654B-B339-1465E17BDFDB}" srcOrd="2" destOrd="0" presId="urn:microsoft.com/office/officeart/2016/7/layout/RepeatingBendingProcessNew"/>
    <dgm:cxn modelId="{A47AB036-3433-9E4D-A129-DBE9B9868CA2}" type="presParOf" srcId="{A91E3826-A2AD-8B41-B7F5-85EDF31F1C62}" destId="{123D631F-F4EB-4B45-9E22-C55A0B3EE955}" srcOrd="3" destOrd="0" presId="urn:microsoft.com/office/officeart/2016/7/layout/RepeatingBendingProcessNew"/>
    <dgm:cxn modelId="{869EDD09-0DF8-7F41-97DF-86261E3B4B24}" type="presParOf" srcId="{123D631F-F4EB-4B45-9E22-C55A0B3EE955}" destId="{90A1A812-A7DD-9041-8A16-2268FC948B73}" srcOrd="0" destOrd="0" presId="urn:microsoft.com/office/officeart/2016/7/layout/RepeatingBendingProcessNew"/>
    <dgm:cxn modelId="{637AAA7F-D073-B842-8BA8-E2F91381568B}" type="presParOf" srcId="{A91E3826-A2AD-8B41-B7F5-85EDF31F1C62}" destId="{CE0605A8-E351-2A40-9871-2FD5DE57D956}" srcOrd="4" destOrd="0" presId="urn:microsoft.com/office/officeart/2016/7/layout/RepeatingBendingProcessNew"/>
    <dgm:cxn modelId="{F6D4D011-1DF9-E245-A8AB-429A16512A31}" type="presParOf" srcId="{A91E3826-A2AD-8B41-B7F5-85EDF31F1C62}" destId="{7D0861F1-13A1-534A-B8E4-1EDE96E9DE31}" srcOrd="5" destOrd="0" presId="urn:microsoft.com/office/officeart/2016/7/layout/RepeatingBendingProcessNew"/>
    <dgm:cxn modelId="{5FB2EB9F-F521-6346-B8F8-773129FBE749}" type="presParOf" srcId="{7D0861F1-13A1-534A-B8E4-1EDE96E9DE31}" destId="{5019FF77-5D79-4348-B060-2A7C4734D82C}" srcOrd="0" destOrd="0" presId="urn:microsoft.com/office/officeart/2016/7/layout/RepeatingBendingProcessNew"/>
    <dgm:cxn modelId="{CE53DA6B-0151-584D-AD8F-A5D40BD1E88F}" type="presParOf" srcId="{A91E3826-A2AD-8B41-B7F5-85EDF31F1C62}" destId="{420466D4-6BB4-7A4F-88C9-DEAEB9907E69}" srcOrd="6" destOrd="0" presId="urn:microsoft.com/office/officeart/2016/7/layout/RepeatingBendingProcessNew"/>
    <dgm:cxn modelId="{F6366E6C-E268-3E41-BC47-B9C130816A58}" type="presParOf" srcId="{A91E3826-A2AD-8B41-B7F5-85EDF31F1C62}" destId="{6876C88E-C8D9-164F-A9E5-4A1785462D3B}" srcOrd="7" destOrd="0" presId="urn:microsoft.com/office/officeart/2016/7/layout/RepeatingBendingProcessNew"/>
    <dgm:cxn modelId="{6BF4445C-61DB-4B4D-82FE-899F2E84DC20}" type="presParOf" srcId="{6876C88E-C8D9-164F-A9E5-4A1785462D3B}" destId="{465C3D19-D87C-CD45-96E5-B30F6F98750D}" srcOrd="0" destOrd="0" presId="urn:microsoft.com/office/officeart/2016/7/layout/RepeatingBendingProcessNew"/>
    <dgm:cxn modelId="{D4E91CE0-90D6-C94E-A328-77487CDC0A89}" type="presParOf" srcId="{A91E3826-A2AD-8B41-B7F5-85EDF31F1C62}" destId="{395B9B80-B48D-9544-AA5F-7B86AD798D31}" srcOrd="8" destOrd="0" presId="urn:microsoft.com/office/officeart/2016/7/layout/RepeatingBendingProcessNew"/>
    <dgm:cxn modelId="{9E979508-0BE5-4346-B2E5-66C934D85006}" type="presParOf" srcId="{A91E3826-A2AD-8B41-B7F5-85EDF31F1C62}" destId="{5237C58E-C4AC-9C48-8A1F-4F70BF57C016}" srcOrd="9" destOrd="0" presId="urn:microsoft.com/office/officeart/2016/7/layout/RepeatingBendingProcessNew"/>
    <dgm:cxn modelId="{FCCFF7E4-1BBC-3846-B809-35F4461CBB39}" type="presParOf" srcId="{5237C58E-C4AC-9C48-8A1F-4F70BF57C016}" destId="{0CC83B13-E7D3-3644-A9B1-C6FA01C9F558}" srcOrd="0" destOrd="0" presId="urn:microsoft.com/office/officeart/2016/7/layout/RepeatingBendingProcessNew"/>
    <dgm:cxn modelId="{F7AEBBA0-15B4-D944-81DD-1AC936B31020}" type="presParOf" srcId="{A91E3826-A2AD-8B41-B7F5-85EDF31F1C62}" destId="{A4A98721-B9F5-2547-8B10-B6AD32298811}" srcOrd="10" destOrd="0" presId="urn:microsoft.com/office/officeart/2016/7/layout/RepeatingBendingProcessNew"/>
    <dgm:cxn modelId="{F11539C9-7D20-8F46-A73E-BD004E35F1C9}" type="presParOf" srcId="{A91E3826-A2AD-8B41-B7F5-85EDF31F1C62}" destId="{2DAC8655-0305-FB4D-88A6-351FF0460F9A}" srcOrd="11" destOrd="0" presId="urn:microsoft.com/office/officeart/2016/7/layout/RepeatingBendingProcessNew"/>
    <dgm:cxn modelId="{AC850333-EBF5-B742-A997-F94B9E64DDD3}" type="presParOf" srcId="{2DAC8655-0305-FB4D-88A6-351FF0460F9A}" destId="{47C24BF1-E9DA-7F46-9DFF-0672A079B2E7}" srcOrd="0" destOrd="0" presId="urn:microsoft.com/office/officeart/2016/7/layout/RepeatingBendingProcessNew"/>
    <dgm:cxn modelId="{FA3176BF-1312-3147-B21D-0D17DB64717C}" type="presParOf" srcId="{A91E3826-A2AD-8B41-B7F5-85EDF31F1C62}" destId="{581098CA-AD28-CB4D-A9C7-1FA5BE08708A}" srcOrd="12" destOrd="0" presId="urn:microsoft.com/office/officeart/2016/7/layout/RepeatingBendingProcessNew"/>
    <dgm:cxn modelId="{03B37EF1-BCF7-2342-AA5D-BDE2E764EB45}" type="presParOf" srcId="{A91E3826-A2AD-8B41-B7F5-85EDF31F1C62}" destId="{9304C7D5-1733-A441-B05A-6D2C642915F4}" srcOrd="13" destOrd="0" presId="urn:microsoft.com/office/officeart/2016/7/layout/RepeatingBendingProcessNew"/>
    <dgm:cxn modelId="{542A91A2-F875-374E-9A48-637365760289}" type="presParOf" srcId="{9304C7D5-1733-A441-B05A-6D2C642915F4}" destId="{CD6AE697-F76D-A145-80CE-337A22DBA4A7}" srcOrd="0" destOrd="0" presId="urn:microsoft.com/office/officeart/2016/7/layout/RepeatingBendingProcessNew"/>
    <dgm:cxn modelId="{47EBB9D2-46D5-9B40-A072-E0057982FFD6}" type="presParOf" srcId="{A91E3826-A2AD-8B41-B7F5-85EDF31F1C62}" destId="{604BE631-180C-5A40-922F-E092C3395FF5}" srcOrd="14" destOrd="0" presId="urn:microsoft.com/office/officeart/2016/7/layout/RepeatingBendingProcessNew"/>
    <dgm:cxn modelId="{19E8CEB3-B8EB-0442-AF4E-B6C5D95A3D14}" type="presParOf" srcId="{A91E3826-A2AD-8B41-B7F5-85EDF31F1C62}" destId="{5C898126-904F-9647-89D4-FDA6392D83E9}" srcOrd="15" destOrd="0" presId="urn:microsoft.com/office/officeart/2016/7/layout/RepeatingBendingProcessNew"/>
    <dgm:cxn modelId="{00E65B60-2319-0D42-BD8B-4467F623EB88}" type="presParOf" srcId="{5C898126-904F-9647-89D4-FDA6392D83E9}" destId="{700A5E39-DAFC-5044-8CD3-26DADB7566B3}" srcOrd="0" destOrd="0" presId="urn:microsoft.com/office/officeart/2016/7/layout/RepeatingBendingProcessNew"/>
    <dgm:cxn modelId="{5F3EDFE3-1468-AF42-8A8E-873ED7E18C13}" type="presParOf" srcId="{A91E3826-A2AD-8B41-B7F5-85EDF31F1C62}" destId="{3077CBA3-1DFF-6547-A666-DAFF0A47EB08}" srcOrd="16" destOrd="0" presId="urn:microsoft.com/office/officeart/2016/7/layout/RepeatingBendingProcessNew"/>
    <dgm:cxn modelId="{610F4965-1BAA-2346-B384-EDFDCB54EAF3}" type="presParOf" srcId="{A91E3826-A2AD-8B41-B7F5-85EDF31F1C62}" destId="{EDACE6E3-831E-D44C-AE29-4BF1C0A1561B}" srcOrd="17" destOrd="0" presId="urn:microsoft.com/office/officeart/2016/7/layout/RepeatingBendingProcessNew"/>
    <dgm:cxn modelId="{29623F9F-DBC0-F042-BC72-C87857D6DAB7}" type="presParOf" srcId="{EDACE6E3-831E-D44C-AE29-4BF1C0A1561B}" destId="{6C7728E6-91D7-6846-9014-F8E9D3401652}" srcOrd="0" destOrd="0" presId="urn:microsoft.com/office/officeart/2016/7/layout/RepeatingBendingProcessNew"/>
    <dgm:cxn modelId="{D3ACD929-0863-C342-8F63-3D081EAB639F}" type="presParOf" srcId="{A91E3826-A2AD-8B41-B7F5-85EDF31F1C62}" destId="{0FC31097-9E8C-9342-8DE3-8DF0E4DABBE4}" srcOrd="18" destOrd="0" presId="urn:microsoft.com/office/officeart/2016/7/layout/RepeatingBendingProcessNew"/>
    <dgm:cxn modelId="{60143C50-5AAD-B64F-91B0-97885E888BC4}" type="presParOf" srcId="{A91E3826-A2AD-8B41-B7F5-85EDF31F1C62}" destId="{BA2B8579-D601-1D4B-9975-8B27A0DBD361}" srcOrd="19" destOrd="0" presId="urn:microsoft.com/office/officeart/2016/7/layout/RepeatingBendingProcessNew"/>
    <dgm:cxn modelId="{017CDB61-679F-B34A-B623-AE083FAA1925}" type="presParOf" srcId="{BA2B8579-D601-1D4B-9975-8B27A0DBD361}" destId="{4728F28D-F1FD-8C49-8D27-4AD66898BBDE}" srcOrd="0" destOrd="0" presId="urn:microsoft.com/office/officeart/2016/7/layout/RepeatingBendingProcessNew"/>
    <dgm:cxn modelId="{37B0E267-B867-6A4E-A77F-78AE8CFE72C3}" type="presParOf" srcId="{A91E3826-A2AD-8B41-B7F5-85EDF31F1C62}" destId="{E7189AD9-72F1-0145-99A5-FFA0D614CFC9}" srcOrd="20" destOrd="0" presId="urn:microsoft.com/office/officeart/2016/7/layout/RepeatingBendingProcessNew"/>
    <dgm:cxn modelId="{48A6D34F-834E-F541-A52B-530ED215C1EB}" type="presParOf" srcId="{A91E3826-A2AD-8B41-B7F5-85EDF31F1C62}" destId="{E7568A4D-DC65-D24B-AF82-1C8FB425B14F}" srcOrd="21" destOrd="0" presId="urn:microsoft.com/office/officeart/2016/7/layout/RepeatingBendingProcessNew"/>
    <dgm:cxn modelId="{86F80527-D10F-9141-AC9B-DEED43637881}" type="presParOf" srcId="{E7568A4D-DC65-D24B-AF82-1C8FB425B14F}" destId="{9F18609F-6EA9-8A4A-B992-C84130060A5B}" srcOrd="0" destOrd="0" presId="urn:microsoft.com/office/officeart/2016/7/layout/RepeatingBendingProcessNew"/>
    <dgm:cxn modelId="{81854F00-8D55-6D40-B192-A9D400F96A04}" type="presParOf" srcId="{A91E3826-A2AD-8B41-B7F5-85EDF31F1C62}" destId="{98585C3D-28B4-FF40-AD24-87F4ABBCA6A1}" srcOrd="2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417CD-8B35-496B-AC46-80FCCF9F3663}">
      <dsp:nvSpPr>
        <dsp:cNvPr id="0" name=""/>
        <dsp:cNvSpPr/>
      </dsp:nvSpPr>
      <dsp:spPr>
        <a:xfrm>
          <a:off x="225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24AB9-B355-468B-8E90-1AEA98461C3C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292BC-23C5-409A-BEE1-E9371177E578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AI collaboration: </a:t>
          </a:r>
          <a:r>
            <a:rPr lang="en-US" sz="2500" kern="1200" dirty="0" err="1"/>
            <a:t>ChatGPT</a:t>
          </a:r>
          <a:r>
            <a:rPr lang="en-US" sz="2500" kern="1200" dirty="0"/>
            <a:t> and Llama 3</a:t>
          </a:r>
        </a:p>
      </dsp:txBody>
      <dsp:txXfrm>
        <a:off x="1548914" y="3176402"/>
        <a:ext cx="3600000" cy="720000"/>
      </dsp:txXfrm>
    </dsp:sp>
    <dsp:sp modelId="{DECC8130-5843-4177-AD33-E0607D1EAE1B}">
      <dsp:nvSpPr>
        <dsp:cNvPr id="0" name=""/>
        <dsp:cNvSpPr/>
      </dsp:nvSpPr>
      <dsp:spPr>
        <a:xfrm>
          <a:off x="648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67BADC-8B8E-4E3C-B6BB-1347350D4691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442FF-4FC9-43EA-8AFF-65F6EE113232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Human-AI iterative refinement process</a:t>
          </a:r>
        </a:p>
      </dsp:txBody>
      <dsp:txXfrm>
        <a:off x="5778914" y="317640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62426-8FCA-4C44-A893-7D35C676628E}">
      <dsp:nvSpPr>
        <dsp:cNvPr id="0" name=""/>
        <dsp:cNvSpPr/>
      </dsp:nvSpPr>
      <dsp:spPr>
        <a:xfrm>
          <a:off x="2672229" y="535503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6801" y="579012"/>
        <a:ext cx="22091" cy="4422"/>
      </dsp:txXfrm>
    </dsp:sp>
    <dsp:sp modelId="{10315C89-7A56-634B-95BF-2F084524BBB2}">
      <dsp:nvSpPr>
        <dsp:cNvPr id="0" name=""/>
        <dsp:cNvSpPr/>
      </dsp:nvSpPr>
      <dsp:spPr>
        <a:xfrm>
          <a:off x="753011" y="4917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1.Attention Mechanism</a:t>
          </a:r>
          <a:r>
            <a:rPr lang="en-US" sz="1200" kern="1200"/>
            <a:t>:The core innovation of Transformers.</a:t>
          </a:r>
        </a:p>
      </dsp:txBody>
      <dsp:txXfrm>
        <a:off x="753011" y="4917"/>
        <a:ext cx="1921018" cy="1152611"/>
      </dsp:txXfrm>
    </dsp:sp>
    <dsp:sp modelId="{123D631F-F4EB-4B45-9E22-C55A0B3EE955}">
      <dsp:nvSpPr>
        <dsp:cNvPr id="0" name=""/>
        <dsp:cNvSpPr/>
      </dsp:nvSpPr>
      <dsp:spPr>
        <a:xfrm>
          <a:off x="5035082" y="535503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54" y="579012"/>
        <a:ext cx="22091" cy="4422"/>
      </dsp:txXfrm>
    </dsp:sp>
    <dsp:sp modelId="{F0047D5F-6E52-654B-B339-1465E17BDFDB}">
      <dsp:nvSpPr>
        <dsp:cNvPr id="0" name=""/>
        <dsp:cNvSpPr/>
      </dsp:nvSpPr>
      <dsp:spPr>
        <a:xfrm>
          <a:off x="3115864" y="4917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Allows the model to "focus" on the most relevant parts when processing an input sequence.</a:t>
          </a:r>
        </a:p>
      </dsp:txBody>
      <dsp:txXfrm>
        <a:off x="3115864" y="4917"/>
        <a:ext cx="1921018" cy="1152611"/>
      </dsp:txXfrm>
    </dsp:sp>
    <dsp:sp modelId="{7D0861F1-13A1-534A-B8E4-1EDE96E9DE31}">
      <dsp:nvSpPr>
        <dsp:cNvPr id="0" name=""/>
        <dsp:cNvSpPr/>
      </dsp:nvSpPr>
      <dsp:spPr>
        <a:xfrm>
          <a:off x="7397935" y="535503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2507" y="579012"/>
        <a:ext cx="22091" cy="4422"/>
      </dsp:txXfrm>
    </dsp:sp>
    <dsp:sp modelId="{CE0605A8-E351-2A40-9871-2FD5DE57D956}">
      <dsp:nvSpPr>
        <dsp:cNvPr id="0" name=""/>
        <dsp:cNvSpPr/>
      </dsp:nvSpPr>
      <dsp:spPr>
        <a:xfrm>
          <a:off x="5478717" y="4917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Analogy: When reading a long article, we pay special attention to key words and important paragraphs.</a:t>
          </a:r>
        </a:p>
      </dsp:txBody>
      <dsp:txXfrm>
        <a:off x="5478717" y="4917"/>
        <a:ext cx="1921018" cy="1152611"/>
      </dsp:txXfrm>
    </dsp:sp>
    <dsp:sp modelId="{6876C88E-C8D9-164F-A9E5-4A1785462D3B}">
      <dsp:nvSpPr>
        <dsp:cNvPr id="0" name=""/>
        <dsp:cNvSpPr/>
      </dsp:nvSpPr>
      <dsp:spPr>
        <a:xfrm>
          <a:off x="1713520" y="1155729"/>
          <a:ext cx="7088559" cy="411234"/>
        </a:xfrm>
        <a:custGeom>
          <a:avLst/>
          <a:gdLst/>
          <a:ahLst/>
          <a:cxnLst/>
          <a:rect l="0" t="0" r="0" b="0"/>
          <a:pathLst>
            <a:path>
              <a:moveTo>
                <a:pt x="7088559" y="0"/>
              </a:moveTo>
              <a:lnTo>
                <a:pt x="7088559" y="222717"/>
              </a:lnTo>
              <a:lnTo>
                <a:pt x="0" y="222717"/>
              </a:lnTo>
              <a:lnTo>
                <a:pt x="0" y="41123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242" y="1359134"/>
        <a:ext cx="355115" cy="4422"/>
      </dsp:txXfrm>
    </dsp:sp>
    <dsp:sp modelId="{420466D4-6BB4-7A4F-88C9-DEAEB9907E69}">
      <dsp:nvSpPr>
        <dsp:cNvPr id="0" name=""/>
        <dsp:cNvSpPr/>
      </dsp:nvSpPr>
      <dsp:spPr>
        <a:xfrm>
          <a:off x="7841570" y="4917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2.Self-Attention</a:t>
          </a:r>
          <a:r>
            <a:rPr lang="en-US" sz="1200" kern="1200"/>
            <a:t>:</a:t>
          </a:r>
        </a:p>
      </dsp:txBody>
      <dsp:txXfrm>
        <a:off x="7841570" y="4917"/>
        <a:ext cx="1921018" cy="1152611"/>
      </dsp:txXfrm>
    </dsp:sp>
    <dsp:sp modelId="{5237C58E-C4AC-9C48-8A1F-4F70BF57C016}">
      <dsp:nvSpPr>
        <dsp:cNvPr id="0" name=""/>
        <dsp:cNvSpPr/>
      </dsp:nvSpPr>
      <dsp:spPr>
        <a:xfrm>
          <a:off x="2672229" y="2129948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6801" y="2173457"/>
        <a:ext cx="22091" cy="4422"/>
      </dsp:txXfrm>
    </dsp:sp>
    <dsp:sp modelId="{395B9B80-B48D-9544-AA5F-7B86AD798D31}">
      <dsp:nvSpPr>
        <dsp:cNvPr id="0" name=""/>
        <dsp:cNvSpPr/>
      </dsp:nvSpPr>
      <dsp:spPr>
        <a:xfrm>
          <a:off x="753011" y="1599363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Each element in the input sequence can interact with all other elements in the same sequence.</a:t>
          </a:r>
        </a:p>
      </dsp:txBody>
      <dsp:txXfrm>
        <a:off x="753011" y="1599363"/>
        <a:ext cx="1921018" cy="1152611"/>
      </dsp:txXfrm>
    </dsp:sp>
    <dsp:sp modelId="{2DAC8655-0305-FB4D-88A6-351FF0460F9A}">
      <dsp:nvSpPr>
        <dsp:cNvPr id="0" name=""/>
        <dsp:cNvSpPr/>
      </dsp:nvSpPr>
      <dsp:spPr>
        <a:xfrm>
          <a:off x="5035082" y="2129948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54" y="2173457"/>
        <a:ext cx="22091" cy="4422"/>
      </dsp:txXfrm>
    </dsp:sp>
    <dsp:sp modelId="{A4A98721-B9F5-2547-8B10-B6AD32298811}">
      <dsp:nvSpPr>
        <dsp:cNvPr id="0" name=""/>
        <dsp:cNvSpPr/>
      </dsp:nvSpPr>
      <dsp:spPr>
        <a:xfrm>
          <a:off x="3115864" y="1599363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Enables the model to capture complex relationships within the sequence.</a:t>
          </a:r>
        </a:p>
      </dsp:txBody>
      <dsp:txXfrm>
        <a:off x="3115864" y="1599363"/>
        <a:ext cx="1921018" cy="1152611"/>
      </dsp:txXfrm>
    </dsp:sp>
    <dsp:sp modelId="{9304C7D5-1733-A441-B05A-6D2C642915F4}">
      <dsp:nvSpPr>
        <dsp:cNvPr id="0" name=""/>
        <dsp:cNvSpPr/>
      </dsp:nvSpPr>
      <dsp:spPr>
        <a:xfrm>
          <a:off x="7397935" y="2129948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2507" y="2173457"/>
        <a:ext cx="22091" cy="4422"/>
      </dsp:txXfrm>
    </dsp:sp>
    <dsp:sp modelId="{581098CA-AD28-CB4D-A9C7-1FA5BE08708A}">
      <dsp:nvSpPr>
        <dsp:cNvPr id="0" name=""/>
        <dsp:cNvSpPr/>
      </dsp:nvSpPr>
      <dsp:spPr>
        <a:xfrm>
          <a:off x="5478717" y="1599363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3.Multi-Head Attention</a:t>
          </a:r>
          <a:r>
            <a:rPr lang="en-US" sz="1200" kern="1200"/>
            <a:t>:</a:t>
          </a:r>
        </a:p>
      </dsp:txBody>
      <dsp:txXfrm>
        <a:off x="5478717" y="1599363"/>
        <a:ext cx="1921018" cy="1152611"/>
      </dsp:txXfrm>
    </dsp:sp>
    <dsp:sp modelId="{5C898126-904F-9647-89D4-FDA6392D83E9}">
      <dsp:nvSpPr>
        <dsp:cNvPr id="0" name=""/>
        <dsp:cNvSpPr/>
      </dsp:nvSpPr>
      <dsp:spPr>
        <a:xfrm>
          <a:off x="1713520" y="2750174"/>
          <a:ext cx="7088559" cy="411234"/>
        </a:xfrm>
        <a:custGeom>
          <a:avLst/>
          <a:gdLst/>
          <a:ahLst/>
          <a:cxnLst/>
          <a:rect l="0" t="0" r="0" b="0"/>
          <a:pathLst>
            <a:path>
              <a:moveTo>
                <a:pt x="7088559" y="0"/>
              </a:moveTo>
              <a:lnTo>
                <a:pt x="7088559" y="222717"/>
              </a:lnTo>
              <a:lnTo>
                <a:pt x="0" y="222717"/>
              </a:lnTo>
              <a:lnTo>
                <a:pt x="0" y="41123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242" y="2953580"/>
        <a:ext cx="355115" cy="4422"/>
      </dsp:txXfrm>
    </dsp:sp>
    <dsp:sp modelId="{604BE631-180C-5A40-922F-E092C3395FF5}">
      <dsp:nvSpPr>
        <dsp:cNvPr id="0" name=""/>
        <dsp:cNvSpPr/>
      </dsp:nvSpPr>
      <dsp:spPr>
        <a:xfrm>
          <a:off x="7841570" y="1599363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Performs multiple attention operations simultaneously.</a:t>
          </a:r>
        </a:p>
      </dsp:txBody>
      <dsp:txXfrm>
        <a:off x="7841570" y="1599363"/>
        <a:ext cx="1921018" cy="1152611"/>
      </dsp:txXfrm>
    </dsp:sp>
    <dsp:sp modelId="{EDACE6E3-831E-D44C-AE29-4BF1C0A1561B}">
      <dsp:nvSpPr>
        <dsp:cNvPr id="0" name=""/>
        <dsp:cNvSpPr/>
      </dsp:nvSpPr>
      <dsp:spPr>
        <a:xfrm>
          <a:off x="2672229" y="3724394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6801" y="3767903"/>
        <a:ext cx="22091" cy="4422"/>
      </dsp:txXfrm>
    </dsp:sp>
    <dsp:sp modelId="{3077CBA3-1DFF-6547-A666-DAFF0A47EB08}">
      <dsp:nvSpPr>
        <dsp:cNvPr id="0" name=""/>
        <dsp:cNvSpPr/>
      </dsp:nvSpPr>
      <dsp:spPr>
        <a:xfrm>
          <a:off x="753011" y="3193808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Allows the model to understand the input from different perspectives.</a:t>
          </a:r>
        </a:p>
      </dsp:txBody>
      <dsp:txXfrm>
        <a:off x="753011" y="3193808"/>
        <a:ext cx="1921018" cy="1152611"/>
      </dsp:txXfrm>
    </dsp:sp>
    <dsp:sp modelId="{BA2B8579-D601-1D4B-9975-8B27A0DBD361}">
      <dsp:nvSpPr>
        <dsp:cNvPr id="0" name=""/>
        <dsp:cNvSpPr/>
      </dsp:nvSpPr>
      <dsp:spPr>
        <a:xfrm>
          <a:off x="5035082" y="3724394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54" y="3767903"/>
        <a:ext cx="22091" cy="4422"/>
      </dsp:txXfrm>
    </dsp:sp>
    <dsp:sp modelId="{0FC31097-9E8C-9342-8DE3-8DF0E4DABBE4}">
      <dsp:nvSpPr>
        <dsp:cNvPr id="0" name=""/>
        <dsp:cNvSpPr/>
      </dsp:nvSpPr>
      <dsp:spPr>
        <a:xfrm>
          <a:off x="3115864" y="3193808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Analogy: Observing an object from multiple angles.</a:t>
          </a:r>
        </a:p>
      </dsp:txBody>
      <dsp:txXfrm>
        <a:off x="3115864" y="3193808"/>
        <a:ext cx="1921018" cy="1152611"/>
      </dsp:txXfrm>
    </dsp:sp>
    <dsp:sp modelId="{E7568A4D-DC65-D24B-AF82-1C8FB425B14F}">
      <dsp:nvSpPr>
        <dsp:cNvPr id="0" name=""/>
        <dsp:cNvSpPr/>
      </dsp:nvSpPr>
      <dsp:spPr>
        <a:xfrm>
          <a:off x="7397935" y="3724394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2507" y="3767903"/>
        <a:ext cx="22091" cy="4422"/>
      </dsp:txXfrm>
    </dsp:sp>
    <dsp:sp modelId="{E7189AD9-72F1-0145-99A5-FFA0D614CFC9}">
      <dsp:nvSpPr>
        <dsp:cNvPr id="0" name=""/>
        <dsp:cNvSpPr/>
      </dsp:nvSpPr>
      <dsp:spPr>
        <a:xfrm>
          <a:off x="5478717" y="3193808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4.Positional </a:t>
          </a:r>
          <a:r>
            <a:rPr lang="en-US" sz="1200" b="1" kern="1200" dirty="0" err="1"/>
            <a:t>Encoding</a:t>
          </a:r>
          <a:r>
            <a:rPr lang="en-US" sz="1200" kern="1200" dirty="0" err="1"/>
            <a:t>:Since</a:t>
          </a:r>
          <a:r>
            <a:rPr lang="en-US" sz="1200" kern="1200" dirty="0"/>
            <a:t> Transformers don't inherently process sequences like RNNs, additional position information is needed.</a:t>
          </a:r>
        </a:p>
      </dsp:txBody>
      <dsp:txXfrm>
        <a:off x="5478717" y="3193808"/>
        <a:ext cx="1921018" cy="1152611"/>
      </dsp:txXfrm>
    </dsp:sp>
    <dsp:sp modelId="{98585C3D-28B4-FF40-AD24-87F4ABBCA6A1}">
      <dsp:nvSpPr>
        <dsp:cNvPr id="0" name=""/>
        <dsp:cNvSpPr/>
      </dsp:nvSpPr>
      <dsp:spPr>
        <a:xfrm>
          <a:off x="7841570" y="3193808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Adds a unique identifier to each position in the input sequence.</a:t>
          </a:r>
        </a:p>
      </dsp:txBody>
      <dsp:txXfrm>
        <a:off x="7841570" y="3193808"/>
        <a:ext cx="1921018" cy="1152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E15BA-AAA2-C80B-10BA-7195100C1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53B0E-ABCF-4E75-5F7C-6847FBA87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1924A-77A4-62F9-0BED-A40F850E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9E33-A5DF-C342-9FB7-573B03581993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6DFA8-7165-C7DC-EE0B-5E1F36AD7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AE127-0CA5-7975-185D-70960852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3E7C-528D-C44F-B218-12ADC3BF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0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A3553-5CCB-6F1B-DA4E-8D387FF1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C112A-FF1D-2601-56A4-E043A77B9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2ED71-BF35-275E-F462-82790FA9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9E33-A5DF-C342-9FB7-573B03581993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1CED5-81A9-1B19-ABC9-344C8324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EAD2C-A8E7-72FB-ECF2-140991A3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3E7C-528D-C44F-B218-12ADC3BF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DB56C7-2935-C532-6BAF-4F15DB95C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3B5E1-3B10-18A7-2C7A-6B09A3DD5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9C400-519C-D113-22B2-BFADF09B6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9E33-A5DF-C342-9FB7-573B03581993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F4D51-01B1-3FBE-11FA-7819A9DD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614AB-CA18-52EB-C6EE-84615D80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3E7C-528D-C44F-B218-12ADC3BF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F9576-424A-A05F-552C-51FAE04B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B3935-30EE-9DCA-9CAA-787447B50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D0C01-96F5-021E-6496-FE1C8C9B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9E33-A5DF-C342-9FB7-573B03581993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A84C-C599-7FAD-FEB0-5B44E908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22C77-8D80-BCE0-C98A-F4B7E39F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3E7C-528D-C44F-B218-12ADC3BF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4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3EA5-DA5B-56D2-342E-C2567103C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8CAC1-FDF3-602D-3772-90E06E746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E5E57-80CA-0743-2E8D-0D9761C4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9E33-A5DF-C342-9FB7-573B03581993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82C3F-5E1D-8DB6-C7B4-DE51042D3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601FF-A6B2-4F8C-EA95-F9491A43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3E7C-528D-C44F-B218-12ADC3BF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0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7D1D-615E-626B-0475-86F7F3FB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76E59-DF35-EE0C-368E-54FABD8B4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53847-D8B9-DBFD-0F12-C3388B239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0F70F-6DDC-5F43-7113-C4857085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9E33-A5DF-C342-9FB7-573B03581993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EEE7E-E6AA-C62E-559F-8AD73176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7C93A-28FE-1654-D667-E7CF11B2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3E7C-528D-C44F-B218-12ADC3BF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2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270CC-4A01-DD79-A50B-8C09034B3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30D2D-41B0-7928-F82F-BBDB6C2E9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11988-3772-5804-A070-147301FC2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ABD0D-E459-66E3-157C-5FAABD366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D070A-9F51-7D3C-16B9-A42053ECE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F511C-1466-E69C-9560-772A6C2D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9E33-A5DF-C342-9FB7-573B03581993}" type="datetimeFigureOut">
              <a:rPr lang="en-US" smtClean="0"/>
              <a:t>10/3/24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D3BFF7-6F05-8933-CBBC-1E022049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C4106-FF4F-8563-6455-D86993E8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3E7C-528D-C44F-B218-12ADC3BF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2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1B06-4DB7-4D28-12F1-2FA64E2F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9E042-5736-E415-8374-B6A713F6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9E33-A5DF-C342-9FB7-573B03581993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38162-1A7E-E818-0E0E-138591AF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D2C18-F5C7-71CF-5539-DDC38BA20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3E7C-528D-C44F-B218-12ADC3BF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2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A8C4E-64F7-A525-D866-9533934C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9E33-A5DF-C342-9FB7-573B03581993}" type="datetimeFigureOut">
              <a:rPr lang="en-US" smtClean="0"/>
              <a:t>10/3/24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676281-38A7-68C4-75EF-DA3DBBF6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73BC0-C600-8A06-DC0C-DDC47EBE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3E7C-528D-C44F-B218-12ADC3BF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8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076ED-A365-0FAC-36D0-4F70CAD0C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5AAE6-5D2A-34A8-3236-8C1AFFCAA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DC576-0E56-BB95-07AE-45D851A4A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9F927-8C90-AF1A-DE41-89883C04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9E33-A5DF-C342-9FB7-573B03581993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74DDF-24C2-4FE1-D7CB-CA9936B81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20D1D-68FD-3B59-E9AF-193286E0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3E7C-528D-C44F-B218-12ADC3BF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9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E2A9-4437-6BEF-44C1-772A0B19B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D35FD4-335E-F697-CB31-ECBAF5FDF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9EFFB-4FA7-B7EA-28ED-0C93D09CC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EE32E-6879-4A31-8212-D20047FAE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9E33-A5DF-C342-9FB7-573B03581993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F66F0-2D11-618B-8073-463581CA2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23924-BB97-1311-48DF-299BB2FA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3E7C-528D-C44F-B218-12ADC3BF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7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279FA0-B40C-4561-B7A4-07A49C409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4E3FE-B86B-519C-504B-D7F6DEA82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429DB-E81D-8799-5F80-B87D8482E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C59E33-A5DF-C342-9FB7-573B03581993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D9943-4923-4430-D2FD-5D759CE2A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520D-C76E-FD98-90E7-4955654F3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2E3E7C-528D-C44F-B218-12ADC3BF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3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EFE3B-3E84-D974-1584-2BE9747B7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Nature’s Bomb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30BB5-F594-F725-BF12-907FF0E99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 fontScale="85000" lnSpcReduction="20000"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A Human-AI Collaborative Music Project by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</a:p>
          <a:p>
            <a:r>
              <a:rPr lang="en-US" sz="1800" dirty="0">
                <a:solidFill>
                  <a:schemeClr val="bg1"/>
                </a:solidFill>
              </a:rPr>
              <a:t>GANTASMO</a:t>
            </a:r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Presented by Noel Li</a:t>
            </a:r>
          </a:p>
          <a:p>
            <a:r>
              <a:rPr lang="en-US" sz="1700" dirty="0">
                <a:solidFill>
                  <a:schemeClr val="bg1"/>
                </a:solidFill>
              </a:rPr>
              <a:t>MTEC-345-001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760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-up of hopscotch on a sidewalk">
            <a:extLst>
              <a:ext uri="{FF2B5EF4-FFF2-40B4-BE49-F238E27FC236}">
                <a16:creationId xmlns:a16="http://schemas.microsoft.com/office/drawing/2014/main" id="{64B4AE4F-33B9-B47E-F9DC-B2937C769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916" b="8453"/>
          <a:stretch/>
        </p:blipFill>
        <p:spPr>
          <a:xfrm>
            <a:off x="20" y="-7619"/>
            <a:ext cx="12191979" cy="68873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20"/>
            <a:ext cx="5566593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863442" y="855815"/>
            <a:ext cx="6887365" cy="516047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7648"/>
            <a:ext cx="2079513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706777" y="3068761"/>
            <a:ext cx="4504659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74557" y="-6485"/>
            <a:ext cx="342716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64705" y="-1061856"/>
            <a:ext cx="3682024" cy="12211438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-7639"/>
            <a:ext cx="4879823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82611-D34F-1FF6-5E80-F3750BE25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28" y="2155188"/>
            <a:ext cx="4160233" cy="2839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93564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4FFD6-41B3-F0EC-561B-962142EC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b="0" i="0" u="none" strike="noStrike">
                <a:solidFill>
                  <a:schemeClr val="bg1"/>
                </a:solidFill>
                <a:effectLst/>
                <a:latin typeface="-webkit-standard"/>
              </a:rPr>
              <a:t>Project Overview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1095F-4700-142C-B12D-F1F1E9073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GANTASMO: Daniel Joaquin Trujillo's AI music project (2018-2019)</a:t>
            </a:r>
          </a:p>
          <a:p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Collaboration with Sarah Maynard</a:t>
            </a:r>
          </a:p>
          <a:p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Aim: Raising awareness about environmental destruction and animal suffering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025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E46292-879C-9563-46EB-F06CC8D3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r>
              <a:rPr lang="en-US" sz="4000" b="0" i="0" u="none" strike="noStrike" dirty="0">
                <a:effectLst/>
                <a:latin typeface="-webkit-standard"/>
              </a:rPr>
              <a:t>Song Concepts</a:t>
            </a:r>
            <a:endParaRPr lang="en-US" sz="40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2680-9E1B-381C-B103-EB539AFA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75" y="1311088"/>
            <a:ext cx="5276850" cy="43272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Theme: Animals witnessing habitat devastation</a:t>
            </a:r>
          </a:p>
          <a:p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Innovative approach: combining natural beauty with human-made destruction</a:t>
            </a:r>
          </a:p>
          <a:p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Technical highlight: AI integration in lyrics, sound design, and vocals</a:t>
            </a:r>
          </a:p>
        </p:txBody>
      </p:sp>
    </p:spTree>
    <p:extLst>
      <p:ext uri="{BB962C8B-B14F-4D97-AF65-F5344CB8AC3E}">
        <p14:creationId xmlns:p14="http://schemas.microsoft.com/office/powerpoint/2010/main" val="382384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ople working on ideas">
            <a:extLst>
              <a:ext uri="{FF2B5EF4-FFF2-40B4-BE49-F238E27FC236}">
                <a16:creationId xmlns:a16="http://schemas.microsoft.com/office/drawing/2014/main" id="{87326E07-4383-AB78-5C83-F273DE0C30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7338" b="678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167DB6-9D4E-6FF6-92E6-FB59B22D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Creative</a:t>
            </a:r>
            <a:r>
              <a:rPr lang="en-US" altLang="zh-CN" sz="6000">
                <a:solidFill>
                  <a:srgbClr val="FFFFFF"/>
                </a:solidFill>
              </a:rPr>
              <a:t> Process</a:t>
            </a:r>
            <a:endParaRPr lang="en-US" sz="6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055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E65C9-DE9B-48AB-36EF-AAC092D9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1.Lyric development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CAF853-6257-ED8F-4BFF-906DC038C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82641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3272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C1B2B-F2C1-7393-FD35-213CCFA6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2.Sound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EBB25-7D6A-1972-DE03-8E8628C32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Audio sample collection: Natural sounds (whale songs, extinct species vocalizations) </a:t>
            </a:r>
          </a:p>
          <a:p>
            <a:endParaRPr lang="en-US" sz="2000" dirty="0"/>
          </a:p>
          <a:p>
            <a:r>
              <a:rPr lang="en-US" sz="2000" dirty="0"/>
              <a:t>Human-made sounds (nuclear tests, gunfire, fracking)</a:t>
            </a:r>
          </a:p>
          <a:p>
            <a:endParaRPr lang="en-US" sz="2000" dirty="0"/>
          </a:p>
          <a:p>
            <a:r>
              <a:rPr lang="en-US" sz="2000" dirty="0"/>
              <a:t>Sample processing with </a:t>
            </a:r>
            <a:r>
              <a:rPr lang="en-US" sz="2000" dirty="0" err="1"/>
              <a:t>StableAudio</a:t>
            </a:r>
            <a:r>
              <a:rPr lang="zh-CN" altLang="en-US" sz="2000" dirty="0"/>
              <a:t>。</a:t>
            </a:r>
            <a:endParaRPr lang="en-US" sz="2000" dirty="0"/>
          </a:p>
        </p:txBody>
      </p:sp>
      <p:pic>
        <p:nvPicPr>
          <p:cNvPr id="5" name="Picture 4" descr="Zigzag indicator line">
            <a:extLst>
              <a:ext uri="{FF2B5EF4-FFF2-40B4-BE49-F238E27FC236}">
                <a16:creationId xmlns:a16="http://schemas.microsoft.com/office/drawing/2014/main" id="{966C75A3-38B6-FD99-B492-D942F5DA4A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658" r="26505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902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FC905-C336-5393-4915-C963AE729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altLang="zh-CN" sz="3200" dirty="0"/>
              <a:t>-</a:t>
            </a:r>
            <a:r>
              <a:rPr lang="en-US" sz="3200" dirty="0" err="1"/>
              <a:t>StableAudio</a:t>
            </a:r>
            <a:endParaRPr lang="en-US" sz="3200" dirty="0"/>
          </a:p>
        </p:txBody>
      </p:sp>
      <p:pic>
        <p:nvPicPr>
          <p:cNvPr id="5" name="Picture 4" descr="Robot hands and technology">
            <a:extLst>
              <a:ext uri="{FF2B5EF4-FFF2-40B4-BE49-F238E27FC236}">
                <a16:creationId xmlns:a16="http://schemas.microsoft.com/office/drawing/2014/main" id="{104421E6-9BCF-058F-C595-658E69A2E3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714" r="20952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CF66-B6C8-09F1-BA02-22E42C3E8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 lnSpcReduction="10000"/>
          </a:bodyPr>
          <a:lstStyle/>
          <a:p>
            <a:r>
              <a:rPr lang="en-US" sz="1800" b="0" i="0" u="none" strike="noStrike" dirty="0" err="1">
                <a:effectLst/>
                <a:latin typeface="-webkit-standard"/>
              </a:rPr>
              <a:t>StableAudio</a:t>
            </a:r>
            <a:r>
              <a:rPr lang="en-US" sz="1800" b="0" i="0" u="none" strike="noStrike" dirty="0">
                <a:effectLst/>
                <a:latin typeface="-webkit-standard"/>
              </a:rPr>
              <a:t> is an AI-powered audio generation tool developed by Stability AI. It's designed to create high-quality, original music and sound effects using artificial intelligence technology.</a:t>
            </a:r>
          </a:p>
          <a:p>
            <a:pPr algn="l"/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Core Architecture:</a:t>
            </a:r>
          </a:p>
          <a:p>
            <a:pPr algn="l"/>
            <a:r>
              <a:rPr lang="en-US" sz="1800" b="0" i="0" u="none" strike="noStrike" dirty="0" err="1">
                <a:solidFill>
                  <a:srgbClr val="000000"/>
                </a:solidFill>
                <a:effectLst/>
              </a:rPr>
              <a:t>StableAudio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 likely uses a combination of advanced machine learning models, including: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Transformer-based models for sequence generation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Generative Adversarial Networks (GANs) for high-quality output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Autoregressive models for sample-by-sample generation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693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A459-1848-8DB6-CEC1-0D0A70555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4400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sz="4400" b="0" i="0" u="none" strike="noStrike" dirty="0">
                <a:solidFill>
                  <a:srgbClr val="000000"/>
                </a:solidFill>
                <a:effectLst/>
              </a:rPr>
              <a:t>Transformer Models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01B9DB-1EF7-DE3A-2B5C-8374051D17C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242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C5747-F389-E958-3154-29D02FFA1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0" i="0" u="none" strike="noStrike">
                <a:effectLst/>
              </a:rPr>
              <a:t>Generative Adversarial Networks (GANs)</a:t>
            </a:r>
            <a:r>
              <a:rPr lang="zh-CN" altLang="en-US" sz="4000"/>
              <a:t> 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068BD-9203-F771-2314-2FDBA3DBA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 b="1" i="0" u="none" strike="noStrike" dirty="0">
                <a:effectLst/>
              </a:rPr>
              <a:t>How GANs Work</a:t>
            </a:r>
          </a:p>
          <a:p>
            <a:pPr>
              <a:buFont typeface="+mj-lt"/>
              <a:buAutoNum type="arabicPeriod"/>
            </a:pPr>
            <a:r>
              <a:rPr lang="en-US" sz="2000" b="0" i="0" u="none" strike="noStrike" dirty="0">
                <a:effectLst/>
              </a:rPr>
              <a:t>The generator creates new data instances.</a:t>
            </a:r>
          </a:p>
          <a:p>
            <a:pPr>
              <a:buFont typeface="+mj-lt"/>
              <a:buAutoNum type="arabicPeriod"/>
            </a:pPr>
            <a:r>
              <a:rPr lang="en-US" sz="2000" b="0" i="0" u="none" strike="noStrike" dirty="0">
                <a:effectLst/>
              </a:rPr>
              <a:t>The discriminator evaluates these instances along with real data from the training set.</a:t>
            </a:r>
          </a:p>
          <a:p>
            <a:pPr>
              <a:buFont typeface="+mj-lt"/>
              <a:buAutoNum type="arabicPeriod"/>
            </a:pPr>
            <a:r>
              <a:rPr lang="en-US" sz="2000" b="0" i="0" u="none" strike="noStrike" dirty="0">
                <a:effectLst/>
              </a:rPr>
              <a:t>Both networks receive feedback and adjust: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0" i="0" u="none" strike="noStrike" dirty="0">
                <a:effectLst/>
              </a:rPr>
              <a:t>The generator aims to create more convincing outputs.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0" i="0" u="none" strike="noStrike" dirty="0">
                <a:effectLst/>
              </a:rPr>
              <a:t>The discriminator aims to get better at distinguishing real from fake.</a:t>
            </a:r>
          </a:p>
          <a:p>
            <a:pPr>
              <a:buFont typeface="+mj-lt"/>
              <a:buAutoNum type="arabicPeriod"/>
            </a:pPr>
            <a:r>
              <a:rPr lang="en-US" sz="2000" b="0" i="0" u="none" strike="noStrike" dirty="0">
                <a:effectLst/>
              </a:rPr>
              <a:t>This process continues, leading to improvement in both networks.</a:t>
            </a:r>
          </a:p>
          <a:p>
            <a:endParaRPr lang="en-US" sz="2000" dirty="0"/>
          </a:p>
        </p:txBody>
      </p:sp>
      <p:pic>
        <p:nvPicPr>
          <p:cNvPr id="5" name="Picture 4" descr="A close up of a computer&#10;&#10;Description automatically generated">
            <a:extLst>
              <a:ext uri="{FF2B5EF4-FFF2-40B4-BE49-F238E27FC236}">
                <a16:creationId xmlns:a16="http://schemas.microsoft.com/office/drawing/2014/main" id="{6610FCCE-CE12-3A56-4E34-57A61B5B51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810" r="22507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7911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402</Words>
  <Application>Microsoft Macintosh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-webkit-standard</vt:lpstr>
      <vt:lpstr>Aptos</vt:lpstr>
      <vt:lpstr>Aptos Display</vt:lpstr>
      <vt:lpstr>Arial</vt:lpstr>
      <vt:lpstr>Office Theme</vt:lpstr>
      <vt:lpstr>Nature’s Bomb</vt:lpstr>
      <vt:lpstr>Project Overview</vt:lpstr>
      <vt:lpstr>Song Concepts</vt:lpstr>
      <vt:lpstr>Creative Process</vt:lpstr>
      <vt:lpstr>1.Lyric development</vt:lpstr>
      <vt:lpstr>2.Sound design</vt:lpstr>
      <vt:lpstr>-StableAudio</vt:lpstr>
      <vt:lpstr> Transformer Models</vt:lpstr>
      <vt:lpstr>Generative Adversarial Networks (GANs) 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Nature’s Bomb</dc:title>
  <dc:creator>Noel Li</dc:creator>
  <cp:lastModifiedBy>Noel Li</cp:lastModifiedBy>
  <cp:revision>6</cp:revision>
  <dcterms:created xsi:type="dcterms:W3CDTF">2024-10-02T20:39:11Z</dcterms:created>
  <dcterms:modified xsi:type="dcterms:W3CDTF">2024-10-03T22:46:28Z</dcterms:modified>
</cp:coreProperties>
</file>