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1BD9-5F92-4652-A634-4E8B52A13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D87E2-F2AF-458C-BB0A-1E0760A9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0AF4-6B5C-40E3-A478-5114759F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285D-74E8-4EAB-9C5D-E41BE1E6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1997-5DAD-4310-9473-2928CD27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B375-9EAD-49DB-A6EE-25B23412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C8C90-DD89-4B1C-BB01-A0EF0BF6B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5A50-1F64-40ED-8D46-43ABF85E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E8A5-1BF1-49B2-A2AC-1A239AE6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8F23-F52A-4B53-8F4B-5F06ECB2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B5BC2-FD05-4542-8321-B2C9F7F78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6395-469E-4BEC-BCBC-0A7AA3B4A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2058-DEFB-4DFA-A4FC-D0BF7339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4803-91B4-4BDC-98C8-ED0407A4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8C36-1E63-46D4-B8E2-7E29474A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DCA3-D0C7-4272-AC50-17D83790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7475-AE14-403A-888E-BB958745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33E7-DB51-44B1-8ED2-80D228A7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4EF6-7885-4803-BD65-DD83F825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38AB-4B95-44F4-8523-ECEBE866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C19D-7BAC-4205-8E5B-686AB601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77D2-A165-4D1D-96A8-5579177A4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0591-AF9D-4480-8469-D7E3DBE5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E932-DF5B-4671-A2C8-F036E8AE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D7C2-C2C6-411D-AE00-D7030F12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7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9B87-236F-4504-A71D-F60B9B59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EAE1-580F-4403-8746-CAF55F84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651A-0CF0-4167-97A9-E1A733B1E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894A4-F9D4-49B5-BF96-49BE1642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053C-4D6B-493B-AA92-7543B6B5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F756B-F6BD-4C40-BCC1-9D868DA6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3847-3E83-456F-B8B3-7DDAAFA2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CCA0-5AB7-4E62-8AF3-7AF875908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24088-A2F1-45B5-ACCD-1295F2109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5564B-A40A-43D0-9B45-81FE92914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6BC40-F212-4E9C-907B-7B3E598A6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53153-6276-4767-AE26-CC6B1916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8292C-5469-45FC-BBBE-D30DA7D9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88EC7-5CF7-4933-B279-E000B95B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DB3D-2A6F-42F6-9E62-32842156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6DCA6-E9C3-4521-A40F-DD4ED9A6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A79C2-0EF2-4413-B09B-5B2132B0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74AF0-EF2C-4CBA-B579-DF3ACDD8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00306-90D8-4E55-9B57-6CF87516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B9ED8-2030-4243-B33A-B826A109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F109-6F39-4EA1-8300-EC7AF30A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4C1A-D973-4B0A-B189-0CB00870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6378-B314-4303-9B83-02D0A6553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93CC9-E4D8-4BCA-A428-0EACA0C8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396AB-186D-44B6-91F0-B9CD690B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0562-4665-43D5-8CE2-720E739B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3F35-F102-4E60-8531-A060F7E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59C5-77A5-4CE8-BE20-E3BFA079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7583F-EA41-4C4B-AEF3-F9F96CCC0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C7248-6705-4B15-ACF3-93AD8612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59271-3076-4622-AD14-36657EE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CFAD6-7DD5-4EA4-8F4D-6EB1233F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4DA96-5761-49C9-8520-102FF4C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9DA8A-4CB5-4D77-9CC4-0D9C578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951EC-DA95-4B26-8F5A-A918FA930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815E-785E-4842-A170-75CD901C3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C061-CB39-44F5-8E2E-C161C8977B9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7E230-AD24-4EA4-A365-54C1B34D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F97D-EFAE-40D0-B343-F3377D6CD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869D-857A-4876-B3EC-C279CC49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C5E59-B0DF-4D25-96D2-22F59DC5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25" y="434174"/>
            <a:ext cx="5964414" cy="5989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7B292-A65C-40D9-8746-4E9A9752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9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0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Charlot, Noeloikeau F.</dc:creator>
  <cp:lastModifiedBy>Charlot, Noeloikeau F.</cp:lastModifiedBy>
  <cp:revision>1</cp:revision>
  <dcterms:created xsi:type="dcterms:W3CDTF">2021-07-27T03:24:29Z</dcterms:created>
  <dcterms:modified xsi:type="dcterms:W3CDTF">2021-07-27T03:25:44Z</dcterms:modified>
</cp:coreProperties>
</file>