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15" autoAdjust="0"/>
    <p:restoredTop sz="94660"/>
  </p:normalViewPr>
  <p:slideViewPr>
    <p:cSldViewPr snapToGrid="0">
      <p:cViewPr>
        <p:scale>
          <a:sx n="66" d="100"/>
          <a:sy n="66" d="100"/>
        </p:scale>
        <p:origin x="11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AEE2-E7FF-497C-81D8-474E98652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9D758-3CA4-43E4-B738-293D68800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3ADAA-55DA-4370-9781-D50390AE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B7A-2B8C-4201-A53A-CF3F518621E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82677-3DA0-4CB6-8DF4-8C97DA88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9BB1-E394-4738-BD81-165D1B7F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438-AFE7-4AED-9200-DFD9BB1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3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CD05-ECAD-4849-ADC1-3509F443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2E2A-F705-4EA9-AFFC-94625C7EB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EFA60-21AB-45DA-B0F7-8876CA6E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B7A-2B8C-4201-A53A-CF3F518621E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2A60F-7F94-48D2-8F98-E048B032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BC56-D7A0-4D81-9221-9650534A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438-AFE7-4AED-9200-DFD9BB1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1130D-6F70-4569-8DA0-C08B64C81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BAA85-FBC0-437A-BD65-96528D2E4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430E-36FD-4C7E-800E-4C457343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B7A-2B8C-4201-A53A-CF3F518621E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10CA-6AEC-4827-95DF-AF33B48D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2505-EB8D-447C-9525-207DAB51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438-AFE7-4AED-9200-DFD9BB1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05B2-4CA8-4F8F-9E6E-5785A55B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C8F7-F22A-4C19-B0C7-EA3625AF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DB62E-666D-46DD-857F-07A0D2CE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B7A-2B8C-4201-A53A-CF3F518621E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7908A-394C-4E57-BE07-A81418C2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1899-457D-4048-8039-9436F136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438-AFE7-4AED-9200-DFD9BB1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A323-3D58-46BA-9BD4-373E4119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C378A-DB8C-4FE1-B63F-53F5085C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60DC-2173-439A-B811-BA10076C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B7A-2B8C-4201-A53A-CF3F518621E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4FE4-D906-40E4-A2E2-C33B328D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6549-A2B4-4646-8777-649F08C5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438-AFE7-4AED-9200-DFD9BB1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B8D5-6FD2-4060-B9AD-47194EED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B2D17-47AB-4DFE-8EE4-2374CD0B2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032B5-C8A4-45F0-8EA6-B08DFC321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1B7CE-DFB5-43A4-9517-E9D13284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B7A-2B8C-4201-A53A-CF3F518621E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CE976-92D9-4AAA-882C-EB674E33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81CF6-339B-497F-B62E-4DAF1CFC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438-AFE7-4AED-9200-DFD9BB1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6D09-1EC7-45AC-A13F-3C40623B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B2621-18EB-4C4F-892E-677F13A09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61780-F36D-44DB-A4C5-D429490EB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81D48-D467-4CF9-85D8-8CAE1DB76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39AF5-0F16-4B8A-83BA-0E402FAF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C06EB-2E36-4DF7-9362-DDF6EBD2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B7A-2B8C-4201-A53A-CF3F518621E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07714-F4E0-4FF7-8822-C285BAF3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C57DC-3D27-4F5E-B280-681B2335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438-AFE7-4AED-9200-DFD9BB1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2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9A01-D895-4CF4-8FD8-1361DDA8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F27E4-6261-4006-90C5-DF29DE76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B7A-2B8C-4201-A53A-CF3F518621E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66B6-EE4D-4976-96F2-44B0989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43A0E-A64C-439D-A1BD-D170ED00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438-AFE7-4AED-9200-DFD9BB1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7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7C21D-3B97-4D79-9712-9E10AA68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B7A-2B8C-4201-A53A-CF3F518621E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325E2-6743-43B1-AB28-4FBEBBFA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B5450-8813-4399-9EDE-C4815DD0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438-AFE7-4AED-9200-DFD9BB1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D6F4-DBC1-4B57-A058-658DF8D7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84BF-E0C5-4CFC-B5F2-594C8E28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5F2C0-483B-49F7-A79F-F199BBC67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2635B-7230-4095-8D9B-3D639E43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B7A-2B8C-4201-A53A-CF3F518621E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73EE8-7B87-49EE-8216-DFEC2E29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00809-DA66-487F-BD63-555FBED1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438-AFE7-4AED-9200-DFD9BB1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1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5848-256C-4C8B-A8C0-F531D455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D014-953F-48AE-A16A-FA358F846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9014-FC8A-411C-A521-5E67C5ED1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BCF3B-5809-45DE-A855-DBEDAE6A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2B7A-2B8C-4201-A53A-CF3F518621E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D5A3B-764D-40A4-B8ED-986B320F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FBA5-FBD9-47F3-8BA5-FEAF9F56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2438-AFE7-4AED-9200-DFD9BB1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7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6AB7B-0037-4EC5-A883-189C3DA9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7E304-9B5F-40DB-B136-63B7E957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15815-E15B-4C3B-94BE-5271802A8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2B7A-2B8C-4201-A53A-CF3F518621E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042B-A7F0-45AD-8E9B-B521DB864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B3E39-4F12-43E5-A4E2-B5725A571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2438-AFE7-4AED-9200-DFD9BB1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695A28-AADD-4DB5-A9CE-5949A2F2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0" y="105878"/>
            <a:ext cx="7389367" cy="3507740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91092AB-05A4-4DE9-8D36-261D04053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55" y="105878"/>
            <a:ext cx="3207553" cy="32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4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Charlot, Noeloikeau F.</dc:creator>
  <cp:lastModifiedBy>Charlot, Noeloikeau F.</cp:lastModifiedBy>
  <cp:revision>2</cp:revision>
  <dcterms:created xsi:type="dcterms:W3CDTF">2021-07-27T01:24:53Z</dcterms:created>
  <dcterms:modified xsi:type="dcterms:W3CDTF">2021-07-27T03:23:51Z</dcterms:modified>
</cp:coreProperties>
</file>