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4A6F-B1CA-4364-83BD-5B7295825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41306-52C2-4ED0-BD97-866E79A24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05344-C866-4DCC-9C66-2E6079EE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000-FF74-48F1-8391-5140CC005C1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0A31B-D416-4AE4-8020-395ABEE7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1166C-0CDC-4733-85D4-FF2076AD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B5B9-C4BB-439C-8C41-CEBE0CA9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6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6BE2-9307-4F91-8439-A29FF859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37394-A8E5-47D5-ACA6-4D37BB5EB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29BD5-D001-4CAB-942D-A39CE24E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000-FF74-48F1-8391-5140CC005C1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25FD8-7DFD-491B-AFC3-99B6B5E5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42678-4610-4120-A3B2-32058F91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B5B9-C4BB-439C-8C41-CEBE0CA9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9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EBCFE-5055-4F96-B32A-B930F2AC4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281E4-307F-4D6D-9205-8B1C402EA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47A08-22E6-4404-9781-5FAE9D92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000-FF74-48F1-8391-5140CC005C1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57518-F2D9-4DC6-8882-9A960327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F0C97-5051-486B-8767-0C6C3680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B5B9-C4BB-439C-8C41-CEBE0CA9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1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BBD8-498E-4BC0-8DF1-5462166B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A719E-3A46-41F8-9D24-EA68A3928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A68A9-AF58-4FBD-9A79-3B6BE5191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000-FF74-48F1-8391-5140CC005C1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CE87D-7077-484F-8E84-A6682810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1BFB7-4636-4765-8760-99753903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B5B9-C4BB-439C-8C41-CEBE0CA9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9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EF23-72DA-4ADA-B877-00A6B44D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6315B-5F34-46B3-97C4-FF1365534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15930-6AFB-4822-B37D-D90D8A4E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000-FF74-48F1-8391-5140CC005C1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ECBB0-5FCB-40E5-92A7-A1BE518B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E974-956D-4828-8D9F-2CFCEBA3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B5B9-C4BB-439C-8C41-CEBE0CA9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9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9568-718D-42EE-B596-7B600261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F528B-CA34-4A7C-8B82-331810404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FF9F8-40D4-4AB2-B1FF-87FB38B43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0D711-B977-45C7-A65C-404B6DEA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000-FF74-48F1-8391-5140CC005C1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A631C-BC56-44A8-9248-A79DCEAC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B6410-1DDE-4E28-8EDC-4C895A1E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B5B9-C4BB-439C-8C41-CEBE0CA9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9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FD6B-6F25-43CD-B6A4-58245BC3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6AC89-46FC-457F-94EA-1A186646A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67CA9-B870-45D5-A6E2-3849ADD54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97C1A-E396-49E3-A02F-BB55ED872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E0E35-E3E8-44C4-AC7E-10DF4A166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4DF04-3AA1-4C87-BBBF-18347B6C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000-FF74-48F1-8391-5140CC005C1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8524B-F8B3-4672-929A-8163A48A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13886-F31E-4DF9-BC16-71AED9CF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B5B9-C4BB-439C-8C41-CEBE0CA9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2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6F60-FA6E-4C52-BE01-EE72F9BF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F6B11-F657-4832-A23B-4835B580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000-FF74-48F1-8391-5140CC005C1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8F632-19BE-4FCF-AEAB-490A72D3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775BE-B38A-46F1-ABA1-A15E09A2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B5B9-C4BB-439C-8C41-CEBE0CA9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1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3D905-09BC-43BF-9790-9038BECC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000-FF74-48F1-8391-5140CC005C1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A1FC5-C043-4C33-9D6C-5C0A8F02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CF858-8A6F-4C1E-9548-B022141F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B5B9-C4BB-439C-8C41-CEBE0CA9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6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FB22-50DE-4BE4-BE40-6DC86D8C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B7E63-DFA1-456A-8024-BC6AD1DB1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0F1A4-FDCE-4FCD-9740-C7C262F46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ED1A6-9EAC-4831-8B35-F7780E6B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000-FF74-48F1-8391-5140CC005C1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0D4CA-027B-4376-AB16-181B73C0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B42B6-F9F6-40AE-9B09-CC0E00BD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B5B9-C4BB-439C-8C41-CEBE0CA9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4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8C34-C9E3-45D9-A5B1-9DAE6F13D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D57EB-0A53-4F9A-9C2D-AB070F32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CBA14-95E7-4AF7-AE34-E92AA8953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CB4FB-A320-48C1-A967-826E2ACB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7000-FF74-48F1-8391-5140CC005C1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3DA27-9E73-4522-960A-44F89709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E1874-D0C7-433C-A8C3-B03D7B6C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B5B9-C4BB-439C-8C41-CEBE0CA9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5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9D1A3-9A40-4B2C-91AA-7CB8A2E9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E3729-60CF-45D0-A6A2-B8DD8D46E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00ED6-7B4E-448C-BC88-DC82C0C08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7000-FF74-48F1-8391-5140CC005C1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83F0A-3D6C-4D9E-ADA5-454637B49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E04D6-F57D-4410-9D92-AC83A655D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3B5B9-C4BB-439C-8C41-CEBE0CA9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0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question/1_1_2018-01-20_766/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question/1_1_2018-01-20_766/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question/1_1_2018-01-20_766/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question/1_1_2018-01-20_766/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question/1_1_2018-01-20_766/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0201-D544-484C-8AB9-7FF8361C1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EudAssistent</a:t>
            </a:r>
            <a:r>
              <a:rPr lang="en-US"/>
              <a:t> Demo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98D02-4864-4490-AE69-440952F709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Vlad Fernoaga</a:t>
            </a:r>
          </a:p>
        </p:txBody>
      </p:sp>
    </p:spTree>
    <p:extLst>
      <p:ext uri="{BB962C8B-B14F-4D97-AF65-F5344CB8AC3E}">
        <p14:creationId xmlns:p14="http://schemas.microsoft.com/office/powerpoint/2010/main" val="67105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A80A-435C-4502-BFB4-3756A57D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knowledge in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AC77-CEEC-4910-8DCD-BD47AEB9E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Trigger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9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A80A-435C-4502-BFB4-3756A57D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knowledge in History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AC77-CEEC-4910-8DCD-BD47AEB9E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Trigger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3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A80A-435C-4502-BFB4-3756A57D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knowledge in Demography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AC77-CEEC-4910-8DCD-BD47AEB9E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Trigger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A80A-435C-4502-BFB4-3756A57D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knowledge in Geography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AC77-CEEC-4910-8DCD-BD47AEB9E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Trigger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1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A80A-435C-4502-BFB4-3756A57D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knowledge in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AC77-CEEC-4910-8DCD-BD47AEB9E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Trigger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89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EudAssistent Demo</vt:lpstr>
      <vt:lpstr>Check your knowledge in History</vt:lpstr>
      <vt:lpstr>Check your knowledge in History </vt:lpstr>
      <vt:lpstr>Check your knowledge in Demography</vt:lpstr>
      <vt:lpstr>Check your knowledge in Geography</vt:lpstr>
      <vt:lpstr>Check your knowledge in 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Vlad Fernoaga</dc:creator>
  <cp:lastModifiedBy>Paul Vlad Fernoaga</cp:lastModifiedBy>
  <cp:revision>3</cp:revision>
  <dcterms:created xsi:type="dcterms:W3CDTF">2018-01-20T16:03:56Z</dcterms:created>
  <dcterms:modified xsi:type="dcterms:W3CDTF">2018-01-21T11:57:04Z</dcterms:modified>
</cp:coreProperties>
</file>