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9CD"/>
    <a:srgbClr val="E9D4C5"/>
    <a:srgbClr val="E5D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0ACD5A-7207-AA30-260E-2FB90930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54C2C4-ECB5-4695-9F2B-0E161D9AA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157998-F28A-2022-C912-E4AB9F47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2EFE6F-DA2B-E3CA-D8CC-CEFE1E9E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018374-A3F1-778F-76C3-5488FCFA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50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97D444-1A47-FC10-246E-9D33B913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C4B6FE-7E8F-B86C-DC16-DD14699F3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446FA1-8030-6319-F85D-91B45EE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F3AFB5-0FD4-81F7-3F75-F7FCBCB9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092D32-A3AE-4299-035F-229E7BC8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06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9BF56FB-0D8A-8DF4-9756-75632E795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640242-2478-256E-951B-F5F76F59F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BD67B5-D51A-7598-F93C-C0C424BF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C668D-688D-63FA-0AEC-25505DD1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4D3237-54F6-1F23-6D0B-74F9AC1C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0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CFF6D-BD84-ADC4-6426-DFECA53C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AC749-A7F7-A95D-65EB-A950F84B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891844-6997-7F3E-8810-8FF3F410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28948E-B70F-8174-D496-B9070CF3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69A893-C9D6-CB0E-67CD-B0EB3CC1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4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EF3F20-BA5B-DD04-8228-DBB538B8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59CE83-23DC-2756-B462-5B16EF87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F7415-C07F-BCA7-F2E3-42822E0A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F1AAF0-7101-C122-8E5E-B211E04F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D46F61-7670-0A9D-8DA5-9216B796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2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73C54A-C5B2-D66D-88EE-62B6BEEA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49D9BC-FFB5-673F-3129-D59653EF5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E7DECF-8C4A-DD67-EC91-E27C4788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5449BA-8B01-24C1-BF8D-1A7E61AF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1B3885-A42E-3D7F-4D6E-DBD886B8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B0E6A2-3FBA-63FA-C2F5-A9E12C32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83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B1D24-C201-12A1-F345-0459A166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B2B5801-FC4A-805A-1663-FAE71203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9093D3-DD7D-1C73-6DD2-12623CD5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B8EFB7C-3D97-3047-9FBC-A4E7AFA3A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2FC6D57-E4CE-09A1-581C-F3188B51B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151ECB8-4A69-52CC-1ACA-4657D214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C0EFE9B-883B-41C8-BCCC-5639BD7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26142C-7321-E6CA-AE82-3BACB52A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90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C83A2-F143-D740-23DA-D742F98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86B9B7-8925-E206-59D4-788D3DE6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87501E2-8BC9-6863-0E2B-911FBF05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558D63-E3D7-3475-EDC8-219ED07A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10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A59F2-6255-708D-F420-94C4FFBD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43C0045-1835-EB84-D5F3-177E959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338DC91-FC1C-7DCB-6B32-EB558029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1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F67DB-4CA2-D1E5-45A9-A4E64DC5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054C45-9361-2DC7-9175-D93BD699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CBCC40-CB17-1C1E-7C07-6BD0F5FD7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5B5653-4362-7716-DE7F-D229CCD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D2E878-7C1D-C137-82B8-E6F9B2F1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E53A2E-3F46-FC42-99B6-2C3E4E55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7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5A1600-CE26-7EDA-9C58-3F4D4756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ADCA658-D6AC-B104-547A-F07227E79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FC7B89-1F65-C41B-90F3-A9AA145B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B65628-C97C-6BD7-784D-8B10E36A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CC49DE6-C122-E2E1-2203-D68440BC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D5A346E-B38C-FCF5-B5D4-85BA4C97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78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60FA802-1268-FDDB-D1F8-0A5290F8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45D032-7A56-7499-9636-3444725A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044EB8-1792-F4DF-BB6E-18F1270E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D0B-3F3B-4675-998E-0068D7FD8DBA}" type="datetimeFigureOut">
              <a:rPr lang="hu-HU" smtClean="0"/>
              <a:t>2023. 06. 22.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02F8F9-BCBB-7241-7696-C63B4A68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F6B2B2-B218-76D4-897B-40E76E659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A9CA-34B4-4CE9-94E3-91972D5C4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0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Ábra 10" descr="Lista egyszínű kitöltéssel">
            <a:extLst>
              <a:ext uri="{FF2B5EF4-FFF2-40B4-BE49-F238E27FC236}">
                <a16:creationId xmlns:a16="http://schemas.microsoft.com/office/drawing/2014/main" id="{0007DBA2-33BE-6B58-045D-5EAF3D9FF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4574501"/>
            <a:ext cx="1816359" cy="1816359"/>
          </a:xfrm>
          <a:prstGeom prst="rect">
            <a:avLst/>
          </a:prstGeom>
        </p:spPr>
      </p:pic>
      <p:pic>
        <p:nvPicPr>
          <p:cNvPr id="13" name="Ábra 12" descr="Ellenőrző lista egyszínű kitöltéssel">
            <a:extLst>
              <a:ext uri="{FF2B5EF4-FFF2-40B4-BE49-F238E27FC236}">
                <a16:creationId xmlns:a16="http://schemas.microsoft.com/office/drawing/2014/main" id="{8FE0021C-F986-E04D-95B3-506AC6CE3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7020" y="844825"/>
            <a:ext cx="1618827" cy="1618827"/>
          </a:xfrm>
          <a:prstGeom prst="rect">
            <a:avLst/>
          </a:prstGeom>
        </p:spPr>
      </p:pic>
      <p:pic>
        <p:nvPicPr>
          <p:cNvPr id="15" name="Ábra 14" descr="Jogot jelképező mérleg egyszínű kitöltéssel">
            <a:extLst>
              <a:ext uri="{FF2B5EF4-FFF2-40B4-BE49-F238E27FC236}">
                <a16:creationId xmlns:a16="http://schemas.microsoft.com/office/drawing/2014/main" id="{5AF74A19-2C8F-4E0A-D369-AC53AF091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3091" y="4394348"/>
            <a:ext cx="1306655" cy="1306655"/>
          </a:xfrm>
          <a:prstGeom prst="rect">
            <a:avLst/>
          </a:prstGeom>
        </p:spPr>
      </p:pic>
      <p:pic>
        <p:nvPicPr>
          <p:cNvPr id="17" name="Ábra 16" descr="Sávdiagram növekvő tendenciával egyszínű kitöltéssel">
            <a:extLst>
              <a:ext uri="{FF2B5EF4-FFF2-40B4-BE49-F238E27FC236}">
                <a16:creationId xmlns:a16="http://schemas.microsoft.com/office/drawing/2014/main" id="{C5CBF55A-B9B1-4E58-9AF1-010F31326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400" y="1543270"/>
            <a:ext cx="1480457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8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5BFA7F-6564-D3F2-6DFF-7D0F16BB7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könyvelő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06F18E-7A7E-A79B-FF77-E3D85768F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02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Szélesvásznú</PresentationFormat>
  <Paragraphs>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könyvelő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Noémi Bánkuti-Kádas</dc:creator>
  <cp:lastModifiedBy>Noémi Bánkuti-Kádas</cp:lastModifiedBy>
  <cp:revision>5</cp:revision>
  <dcterms:created xsi:type="dcterms:W3CDTF">2023-06-22T15:54:03Z</dcterms:created>
  <dcterms:modified xsi:type="dcterms:W3CDTF">2023-06-22T16:35:40Z</dcterms:modified>
</cp:coreProperties>
</file>