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7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4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51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1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34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17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94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58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0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8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AB9C-7B63-4655-9C24-749E226F0263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8382-F9A3-4A35-A6A5-25ED5C6286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58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2600" y="407276"/>
            <a:ext cx="11709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800" b="1" dirty="0"/>
              <a:t>ESCUELA SUPERIOR POLITÉCNICA  AGROPECUARIA DE MANABÍ “MANUEL FÉLIX LÓPEZ” 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3836506" y="2686821"/>
            <a:ext cx="393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latin typeface="Arial Black" panose="020B0A04020102020204" pitchFamily="34" charset="0"/>
              </a:rPr>
              <a:t>ECONOMÍA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20700" y="3872902"/>
            <a:ext cx="106045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b="1" u="sng" dirty="0"/>
              <a:t>TEMAS</a:t>
            </a:r>
            <a:r>
              <a:rPr lang="es-EC" u="sng" dirty="0"/>
              <a:t>:</a:t>
            </a:r>
          </a:p>
          <a:p>
            <a:endParaRPr lang="es-EC" u="sng" dirty="0"/>
          </a:p>
          <a:p>
            <a:r>
              <a:rPr lang="es-ES" sz="2800" b="1" u="sng" dirty="0"/>
              <a:t>El costo de una cosa es aquello a lo que se renuncia para conseguirlo</a:t>
            </a:r>
          </a:p>
          <a:p>
            <a:endParaRPr lang="es-EC" u="sng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53B0EBE-8382-4463-9DF7-59D8D61DA053}"/>
              </a:ext>
            </a:extLst>
          </p:cNvPr>
          <p:cNvSpPr txBox="1">
            <a:spLocks/>
          </p:cNvSpPr>
          <p:nvPr/>
        </p:nvSpPr>
        <p:spPr>
          <a:xfrm>
            <a:off x="-311621" y="5839991"/>
            <a:ext cx="5919989" cy="101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C" sz="1200" b="1" dirty="0"/>
              <a:t>CARRERA DE COMPUTACIÓN</a:t>
            </a:r>
          </a:p>
          <a:p>
            <a:pPr>
              <a:lnSpc>
                <a:spcPct val="100000"/>
              </a:lnSpc>
            </a:pPr>
            <a:r>
              <a:rPr lang="es-EC" sz="1200" b="1" dirty="0"/>
              <a:t>OCTAVO SEMESTRE</a:t>
            </a:r>
            <a:endParaRPr lang="es-ES" sz="12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C485C35-8C94-4491-A630-47E87DB20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811" y="5671522"/>
            <a:ext cx="3906589" cy="1018009"/>
          </a:xfrm>
        </p:spPr>
        <p:txBody>
          <a:bodyPr>
            <a:normAutofit/>
          </a:bodyPr>
          <a:lstStyle/>
          <a:p>
            <a:r>
              <a:rPr lang="es-EC" sz="1200" b="1" dirty="0" smtClean="0"/>
              <a:t>AUTORA </a:t>
            </a:r>
            <a:r>
              <a:rPr lang="es-EC" sz="1200" b="1" dirty="0"/>
              <a:t>:</a:t>
            </a:r>
          </a:p>
          <a:p>
            <a:r>
              <a:rPr lang="es-EC" sz="1200" b="1" dirty="0" smtClean="0"/>
              <a:t>QUINCHE NOEMI SOLORZANO VERA</a:t>
            </a:r>
            <a:endParaRPr lang="es-ES" sz="1200" b="1" dirty="0"/>
          </a:p>
        </p:txBody>
      </p:sp>
      <p:pic>
        <p:nvPicPr>
          <p:cNvPr id="2050" name="Picture 2" descr="Resultado de imagen para IMAGEN DE ECONOM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25" y="1769758"/>
            <a:ext cx="2787690" cy="16148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IMAGEN DE ECONOM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07" y="2108919"/>
            <a:ext cx="2933699" cy="145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36600" y="489734"/>
            <a:ext cx="1084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i="0" dirty="0" smtClean="0">
                <a:solidFill>
                  <a:srgbClr val="3B3835"/>
                </a:solidFill>
                <a:effectLst/>
                <a:latin typeface="Helvetica Neue"/>
              </a:rPr>
              <a:t>El costo de una cosa es aquello a lo que se renuncia para conseguirlo</a:t>
            </a:r>
          </a:p>
          <a:p>
            <a:endParaRPr lang="es-ES" sz="2800" b="1" dirty="0"/>
          </a:p>
        </p:txBody>
      </p:sp>
      <p:sp>
        <p:nvSpPr>
          <p:cNvPr id="8" name="Rectángulo 7"/>
          <p:cNvSpPr/>
          <p:nvPr/>
        </p:nvSpPr>
        <p:spPr>
          <a:xfrm>
            <a:off x="1181100" y="1705620"/>
            <a:ext cx="9702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>
                <a:solidFill>
                  <a:srgbClr val="3B3835"/>
                </a:solidFill>
                <a:latin typeface="Helvetica Neue"/>
              </a:rPr>
              <a:t>Esta ase referencia que los individuos se enfrenta a disyuntivas, deben comparar los costes para tomar decisiones y los beneficios de las distintas posibilidades </a:t>
            </a:r>
          </a:p>
          <a:p>
            <a:endParaRPr lang="es-EC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000" b="1" i="0" dirty="0" smtClean="0">
                <a:solidFill>
                  <a:srgbClr val="3B3835"/>
                </a:solidFill>
                <a:effectLst/>
                <a:latin typeface="Helvetica Neue"/>
              </a:rPr>
              <a:t>costo de oportunidad: </a:t>
            </a:r>
            <a:r>
              <a:rPr lang="es-ES" sz="2000" b="0" i="0" dirty="0" smtClean="0">
                <a:solidFill>
                  <a:srgbClr val="3B3835"/>
                </a:solidFill>
                <a:effectLst/>
                <a:latin typeface="Helvetica Neue"/>
              </a:rPr>
              <a:t>que no es más que la elección o por defecto el abandono de una alternativa; esto se da principalmente porque existen dos o más alternativas de elección, entonces lo que se hace es buscar la solución más inteligente “más rentable”, </a:t>
            </a:r>
            <a:endParaRPr lang="es-ES" sz="2000" b="1" dirty="0"/>
          </a:p>
        </p:txBody>
      </p:sp>
      <p:pic>
        <p:nvPicPr>
          <p:cNvPr id="4098" name="Picture 2" descr="Resultado de imagen para BALAN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49" y="3835400"/>
            <a:ext cx="37846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IMAGEN GRACIAS ECONOM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761448"/>
            <a:ext cx="3637810" cy="19060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imagen de estudiantes universitar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60" y="4760912"/>
            <a:ext cx="3238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07300" y="1479540"/>
            <a:ext cx="1041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3B3835"/>
                </a:solidFill>
                <a:latin typeface="Helvetica Neue"/>
              </a:rPr>
              <a:t>Consideremos la decisión de estudiar en la Universidad. Los beneficios de esta decisión pueden resumirse como enriquecimiento intelectual y mejores oportunidades laborales una vez egresados</a:t>
            </a:r>
            <a:r>
              <a:rPr lang="es-ES" sz="2000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endParaRPr lang="es-ES" sz="20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s-ES" sz="2000" dirty="0" smtClean="0">
                <a:solidFill>
                  <a:srgbClr val="3B3835"/>
                </a:solidFill>
                <a:latin typeface="Helvetica Neue"/>
              </a:rPr>
              <a:t>¿</a:t>
            </a:r>
            <a:r>
              <a:rPr lang="es-ES" sz="2000" dirty="0">
                <a:solidFill>
                  <a:srgbClr val="3B3835"/>
                </a:solidFill>
                <a:latin typeface="Helvetica Neue"/>
              </a:rPr>
              <a:t>Cuáles son los costos? Obviamente dentro de ellos debemos incluir el costo monetario de la matrícula, alimentación, transporte, fotocopias, libros y materiales que se ocuparán a lo largo de los años de estudio, pero adicionalmente debemos considerar el uso del tiempo que se destina a estudiar. </a:t>
            </a:r>
            <a:endParaRPr lang="es-ES" sz="2000" dirty="0" smtClean="0">
              <a:solidFill>
                <a:srgbClr val="3B3835"/>
              </a:solidFill>
              <a:latin typeface="Helvetica Neue"/>
            </a:endParaRPr>
          </a:p>
          <a:p>
            <a:endParaRPr lang="es-ES" sz="20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s-ES" sz="2000" dirty="0" smtClean="0">
                <a:solidFill>
                  <a:srgbClr val="3B3835"/>
                </a:solidFill>
                <a:latin typeface="Helvetica Neue"/>
              </a:rPr>
              <a:t>La </a:t>
            </a:r>
            <a:r>
              <a:rPr lang="es-ES" sz="2000" dirty="0">
                <a:solidFill>
                  <a:srgbClr val="3B3835"/>
                </a:solidFill>
                <a:latin typeface="Helvetica Neue"/>
              </a:rPr>
              <a:t>valorización de este tiempo corresponde al mejor salario que hubiese percibido por trabajar en lugar de estudiar.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14421" y="450334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3B3835"/>
                </a:solidFill>
                <a:latin typeface="Helvetica Neue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7164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IMAGEN GRACIAS ECONOM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227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Helvetica Neue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Noemi</dc:creator>
  <cp:lastModifiedBy>Noemi</cp:lastModifiedBy>
  <cp:revision>8</cp:revision>
  <dcterms:created xsi:type="dcterms:W3CDTF">2018-10-15T14:32:46Z</dcterms:created>
  <dcterms:modified xsi:type="dcterms:W3CDTF">2018-10-23T16:13:46Z</dcterms:modified>
</cp:coreProperties>
</file>